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93" r:id="rId2"/>
    <p:sldId id="494" r:id="rId3"/>
    <p:sldId id="500" r:id="rId4"/>
    <p:sldId id="501" r:id="rId5"/>
    <p:sldId id="502" r:id="rId6"/>
    <p:sldId id="503" r:id="rId7"/>
    <p:sldId id="499" r:id="rId8"/>
    <p:sldId id="495" r:id="rId9"/>
    <p:sldId id="496" r:id="rId10"/>
    <p:sldId id="498" r:id="rId11"/>
    <p:sldId id="497" r:id="rId12"/>
    <p:sldId id="504" r:id="rId13"/>
    <p:sldId id="505" r:id="rId14"/>
    <p:sldId id="506" r:id="rId15"/>
    <p:sldId id="507" r:id="rId16"/>
    <p:sldId id="508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56F9-5929-4C81-BCE9-CA64057BDCA7}" type="datetimeFigureOut">
              <a:rPr lang="es-CO" smtClean="0"/>
              <a:t>9/12/2020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7EA8-9178-4A97-9681-EDE00C7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090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8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48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31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93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919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434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169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20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8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79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96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657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6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117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02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2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9702" y="1845117"/>
            <a:ext cx="9403281" cy="12731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59403" y="3365755"/>
            <a:ext cx="7743879" cy="15178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1D7B0-F430-4E5A-803B-BA268B259E5F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07FE6-CA65-48B5-8DDD-C3093F6D147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863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75DD-21FA-4E20-B703-5409FBA9AADB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1C9C8-33B9-4477-88CC-3E47D7729E4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107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20447" y="237859"/>
            <a:ext cx="2489104" cy="506788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53135" y="237859"/>
            <a:ext cx="7282933" cy="506788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69AF-3FDC-4506-BEB7-E25FAA2FF63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BB8C4-DD6B-44B8-B86A-DA5774A78D5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816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976D8-06E1-4B20-9C91-66353B1F8E62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87BBE-6200-4C41-A941-B4C582AFE11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07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3877" y="3816722"/>
            <a:ext cx="9403281" cy="117966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73877" y="2517442"/>
            <a:ext cx="9403281" cy="129928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6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27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92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23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DD912-6529-490B-88A6-A8F98D1CE64F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6E652-9E0F-4043-97B5-C318384A0E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66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53135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23531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7B4B-12A8-4E2B-AF4A-10344BB8086D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904F9-24A0-4C8D-B43F-2482FB65F5D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15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53135" y="1329529"/>
            <a:ext cx="488794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3135" y="1883613"/>
            <a:ext cx="488794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619691" y="1329529"/>
            <a:ext cx="488986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619691" y="1883613"/>
            <a:ext cx="488986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0881-EA09-49A8-9CE7-7E106F5B4D8B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E2A1-8986-410B-B028-AAF658145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5132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FCDA3-4B14-4C5D-8E86-D0C9113C8A8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134DE-C934-4906-AABB-D6DB5DFD3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7460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F9304-77C9-4022-837A-D41C003C7809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71239-ECCA-40BF-8F1F-3121726CD94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6130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135" y="236484"/>
            <a:ext cx="3639547" cy="100642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5203" y="236483"/>
            <a:ext cx="6184348" cy="50692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3135" y="1242911"/>
            <a:ext cx="3639547" cy="4062829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35D0D-9D65-4866-BFD8-DEBD6637C21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439C-D8CD-4264-9D0A-6FA68056674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272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8364" y="4157697"/>
            <a:ext cx="6637611" cy="4908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68364" y="530711"/>
            <a:ext cx="6637611" cy="3563740"/>
          </a:xfrm>
        </p:spPr>
        <p:txBody>
          <a:bodyPr lIns="81308" tIns="40654" rIns="81308" bIns="40654" rtlCol="0">
            <a:normAutofit/>
          </a:bodyPr>
          <a:lstStyle>
            <a:lvl1pPr marL="0" indent="0">
              <a:buNone/>
              <a:defRPr sz="2800"/>
            </a:lvl1pPr>
            <a:lvl2pPr marL="406542" indent="0">
              <a:buNone/>
              <a:defRPr sz="2500"/>
            </a:lvl2pPr>
            <a:lvl3pPr marL="813084" indent="0">
              <a:buNone/>
              <a:defRPr sz="2100"/>
            </a:lvl3pPr>
            <a:lvl4pPr marL="1219627" indent="0">
              <a:buNone/>
              <a:defRPr sz="1800"/>
            </a:lvl4pPr>
            <a:lvl5pPr marL="1626169" indent="0">
              <a:buNone/>
              <a:defRPr sz="1800"/>
            </a:lvl5pPr>
            <a:lvl6pPr marL="2032711" indent="0">
              <a:buNone/>
              <a:defRPr sz="1800"/>
            </a:lvl6pPr>
            <a:lvl7pPr marL="2439253" indent="0">
              <a:buNone/>
              <a:defRPr sz="1800"/>
            </a:lvl7pPr>
            <a:lvl8pPr marL="2845796" indent="0">
              <a:buNone/>
              <a:defRPr sz="1800"/>
            </a:lvl8pPr>
            <a:lvl9pPr marL="3252338" indent="0">
              <a:buNone/>
              <a:defRPr sz="18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68364" y="4648536"/>
            <a:ext cx="6637611" cy="697074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120D5-6724-4AF0-B17D-542CCEA773B4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FA220-0B95-4628-B57B-44EF6EABFAC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730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Clic para editar título</a:t>
            </a:r>
            <a:endParaRPr lang="es-CO" altLang="es-CO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F4E1AC-5049-483F-99B1-958BED1DDFDF}" type="datetimeFigureOut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9/12/2020</a:t>
            </a:fld>
            <a:endParaRPr lang="es-CO" altLang="es-CO">
              <a:ea typeface="ＭＳ Ｐゴシック" pitchFamily="34" charset="-128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ctr" defTabSz="914720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94E868-D7BC-4376-B0CA-198138FA8D41}" type="slidenum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CO" altLang="es-CO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79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06542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3084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9627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616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35982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525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9067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09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542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084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627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6169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711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253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796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338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1537252"/>
            <a:ext cx="8496944" cy="4572000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GENERADOR DE AUDIO Y GRAFICA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42AA5B5-0174-4EE9-B20D-1838DEDF9F6A}"/>
              </a:ext>
            </a:extLst>
          </p:cNvPr>
          <p:cNvSpPr txBox="1"/>
          <p:nvPr/>
        </p:nvSpPr>
        <p:spPr>
          <a:xfrm>
            <a:off x="3968660" y="3150441"/>
            <a:ext cx="528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UNIVERSIDAD TECNOLOGICA DE PEREIRA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474FFA-DD48-4E15-A6C5-5639F99AD814}"/>
              </a:ext>
            </a:extLst>
          </p:cNvPr>
          <p:cNvSpPr txBox="1"/>
          <p:nvPr/>
        </p:nvSpPr>
        <p:spPr>
          <a:xfrm>
            <a:off x="2980184" y="4245081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PRESENTADO POR: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Ana Manuela Gamboa P</a:t>
            </a:r>
            <a:endParaRPr kumimoji="0" lang="es-CO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Orfilia castillo Maturana</a:t>
            </a:r>
          </a:p>
        </p:txBody>
      </p:sp>
    </p:spTree>
    <p:extLst>
      <p:ext uri="{BB962C8B-B14F-4D97-AF65-F5344CB8AC3E}">
        <p14:creationId xmlns:p14="http://schemas.microsoft.com/office/powerpoint/2010/main" val="10355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SINTETIZAR TONOS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683568" y="2941191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6E434047-50DE-43C7-8D8F-A03EC55AB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4141" r="23669" b="4906"/>
          <a:stretch/>
        </p:blipFill>
        <p:spPr>
          <a:xfrm>
            <a:off x="2177548" y="1331844"/>
            <a:ext cx="7344816" cy="48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SINTETIZAR TONOS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13623F12-21B4-4F98-B39D-2F2BF4254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64" t="50205" r="20715" b="28952"/>
          <a:stretch/>
        </p:blipFill>
        <p:spPr>
          <a:xfrm>
            <a:off x="1529476" y="2684929"/>
            <a:ext cx="8777049" cy="16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RECONOCER PALABRAS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EBAF71E-C7D0-463E-81E4-F6E257C920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56" t="24335" r="28044" b="5099"/>
          <a:stretch/>
        </p:blipFill>
        <p:spPr>
          <a:xfrm>
            <a:off x="2425147" y="1665085"/>
            <a:ext cx="6705601" cy="48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RECONOCER PALABRAS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2A037AEC-71E4-4CF8-BE59-C05B84B8CE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60" t="24193" r="28808" b="9642"/>
          <a:stretch/>
        </p:blipFill>
        <p:spPr>
          <a:xfrm>
            <a:off x="2616056" y="1659991"/>
            <a:ext cx="6611816" cy="45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5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RECONOCER PALABRAS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41E724E-6E34-4863-93E6-BF3EBD6135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7" t="24193" r="22231" b="4799"/>
          <a:stretch/>
        </p:blipFill>
        <p:spPr>
          <a:xfrm>
            <a:off x="2477789" y="1674057"/>
            <a:ext cx="7188591" cy="48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RECONOCER PALABRAS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BABCDCF2-497E-4B05-BF6E-04C9903B01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4193" r="24769" b="9642"/>
          <a:stretch/>
        </p:blipFill>
        <p:spPr>
          <a:xfrm>
            <a:off x="1923067" y="1659989"/>
            <a:ext cx="7997793" cy="45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RECONOCER PALABRAS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E10D219-9710-4F59-B2F8-089AC698DC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4193" r="37856" b="25937"/>
          <a:stretch/>
        </p:blipFill>
        <p:spPr>
          <a:xfrm>
            <a:off x="0" y="1878466"/>
            <a:ext cx="6121094" cy="37264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904889-229F-4111-8C0A-6B3909A4C9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99" t="16599" r="32501" b="22720"/>
          <a:stretch/>
        </p:blipFill>
        <p:spPr>
          <a:xfrm>
            <a:off x="6203852" y="1734585"/>
            <a:ext cx="5852160" cy="41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GRAFICAR AUDIO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84ED4840-2518-4C16-A1F4-E8329F754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8" t="22720" r="26305" b="21145"/>
          <a:stretch/>
        </p:blipFill>
        <p:spPr>
          <a:xfrm>
            <a:off x="2177548" y="1678337"/>
            <a:ext cx="7488832" cy="41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GRAFICAR AUDIO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9963344-6710-401E-A352-D7F57DDEA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90" t="29556" r="56098" b="42313"/>
          <a:stretch/>
        </p:blipFill>
        <p:spPr>
          <a:xfrm>
            <a:off x="649558" y="2122031"/>
            <a:ext cx="5264699" cy="29938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C76897-553B-460C-A827-43BB037A5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57395" r="52934" b="5873"/>
          <a:stretch/>
        </p:blipFill>
        <p:spPr>
          <a:xfrm>
            <a:off x="6374498" y="2279912"/>
            <a:ext cx="4253745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961524" y="589569"/>
            <a:ext cx="9269559" cy="5519683"/>
            <a:chOff x="539552" y="2375375"/>
            <a:chExt cx="9269559" cy="4341465"/>
          </a:xfrm>
        </p:grpSpPr>
        <p:sp>
          <p:nvSpPr>
            <p:cNvPr id="5" name="6 Rectángulo"/>
            <p:cNvSpPr/>
            <p:nvPr/>
          </p:nvSpPr>
          <p:spPr>
            <a:xfrm>
              <a:off x="1312167" y="2375375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TRANSFORMAR A FRECUENCIA</a:t>
              </a: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675AF659-6696-446E-B7F4-B7AF3E22D2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90" t="22720" r="38260" b="20827"/>
          <a:stretch/>
        </p:blipFill>
        <p:spPr>
          <a:xfrm>
            <a:off x="1961524" y="1559068"/>
            <a:ext cx="6996946" cy="48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961524" y="684550"/>
            <a:ext cx="9031020" cy="5424701"/>
            <a:chOff x="539552" y="2450082"/>
            <a:chExt cx="9031020" cy="4266758"/>
          </a:xfrm>
        </p:grpSpPr>
        <p:sp>
          <p:nvSpPr>
            <p:cNvPr id="5" name="6 Rectángulo"/>
            <p:cNvSpPr/>
            <p:nvPr/>
          </p:nvSpPr>
          <p:spPr>
            <a:xfrm>
              <a:off x="1073628" y="2450082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TRANSFORMAR A FRECUENCIA</a:t>
              </a: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B85D975-8022-4B55-8B8F-52806C42B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2720" r="29565" b="38545"/>
          <a:stretch/>
        </p:blipFill>
        <p:spPr>
          <a:xfrm>
            <a:off x="1529476" y="1749027"/>
            <a:ext cx="9332786" cy="37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961524" y="684550"/>
            <a:ext cx="9031020" cy="5424701"/>
            <a:chOff x="539552" y="2450082"/>
            <a:chExt cx="9031020" cy="4266758"/>
          </a:xfrm>
        </p:grpSpPr>
        <p:sp>
          <p:nvSpPr>
            <p:cNvPr id="5" name="6 Rectángulo"/>
            <p:cNvSpPr/>
            <p:nvPr/>
          </p:nvSpPr>
          <p:spPr>
            <a:xfrm>
              <a:off x="1073628" y="2450082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TRANSFORMAR A FRECUENCIA</a:t>
              </a: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63280FCE-4150-4118-915B-147AE5B6D0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4142" r="55217" b="60005"/>
          <a:stretch/>
        </p:blipFill>
        <p:spPr>
          <a:xfrm>
            <a:off x="746413" y="3059038"/>
            <a:ext cx="6022629" cy="18707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694A96-1715-45C2-8B3F-22A819E66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41543" r="53152" b="24238"/>
          <a:stretch/>
        </p:blipFill>
        <p:spPr>
          <a:xfrm>
            <a:off x="6980639" y="2308077"/>
            <a:ext cx="4781716" cy="29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GENERADOR DE AUDIO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EA2B278-712A-47AA-96DB-05E6317B2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4335" r="35543" b="9545"/>
          <a:stretch/>
        </p:blipFill>
        <p:spPr>
          <a:xfrm>
            <a:off x="2286101" y="1663149"/>
            <a:ext cx="6983693" cy="45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1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GENERADOR DE AUDIO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B605802-4A22-47E7-B4BD-6A864D7AE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5" t="24565" r="36848" b="37772"/>
          <a:stretch/>
        </p:blipFill>
        <p:spPr>
          <a:xfrm>
            <a:off x="728868" y="1990350"/>
            <a:ext cx="5923723" cy="2581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E82F03-F70B-4418-8528-E820572CDF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89" t="33808" r="50000" b="28529"/>
          <a:stretch/>
        </p:blipFill>
        <p:spPr>
          <a:xfrm>
            <a:off x="6957594" y="2493107"/>
            <a:ext cx="5101884" cy="31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662609"/>
            <a:ext cx="8496944" cy="5446643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5083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SINTETIZAR TONOS</a:t>
              </a:r>
              <a:endParaRPr kumimoji="0" lang="es-MX" sz="36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C1C3E1F-D2C8-4424-9FBC-3DE9F7E59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4239" r="32173" b="9642"/>
          <a:stretch/>
        </p:blipFill>
        <p:spPr>
          <a:xfrm>
            <a:off x="2624031" y="1663149"/>
            <a:ext cx="6307833" cy="45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166</Words>
  <Application>Microsoft Office PowerPoint</Application>
  <PresentationFormat>Panorámica</PresentationFormat>
  <Paragraphs>52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12</cp:revision>
  <dcterms:created xsi:type="dcterms:W3CDTF">2020-12-08T01:33:32Z</dcterms:created>
  <dcterms:modified xsi:type="dcterms:W3CDTF">2020-12-10T01:49:58Z</dcterms:modified>
</cp:coreProperties>
</file>