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470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FDC4-2A42-49AD-887D-AC9A6BCE734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B1A3-B749-4388-9242-CF8C9F6DF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2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FDC4-2A42-49AD-887D-AC9A6BCE734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B1A3-B749-4388-9242-CF8C9F6DF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9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FDC4-2A42-49AD-887D-AC9A6BCE734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B1A3-B749-4388-9242-CF8C9F6DF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4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FDC4-2A42-49AD-887D-AC9A6BCE734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B1A3-B749-4388-9242-CF8C9F6DF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8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FDC4-2A42-49AD-887D-AC9A6BCE734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B1A3-B749-4388-9242-CF8C9F6DF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3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FDC4-2A42-49AD-887D-AC9A6BCE734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B1A3-B749-4388-9242-CF8C9F6DF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5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FDC4-2A42-49AD-887D-AC9A6BCE734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B1A3-B749-4388-9242-CF8C9F6DF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4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FDC4-2A42-49AD-887D-AC9A6BCE734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B1A3-B749-4388-9242-CF8C9F6DF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0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FDC4-2A42-49AD-887D-AC9A6BCE734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B1A3-B749-4388-9242-CF8C9F6DF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FDC4-2A42-49AD-887D-AC9A6BCE734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B1A3-B749-4388-9242-CF8C9F6DF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0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FDC4-2A42-49AD-887D-AC9A6BCE734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B1A3-B749-4388-9242-CF8C9F6DF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4FDC4-2A42-49AD-887D-AC9A6BCE734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9B1A3-B749-4388-9242-CF8C9F6DF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1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76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</dc:creator>
  <cp:lastModifiedBy>Om</cp:lastModifiedBy>
  <cp:revision>1</cp:revision>
  <dcterms:created xsi:type="dcterms:W3CDTF">2025-01-09T05:15:01Z</dcterms:created>
  <dcterms:modified xsi:type="dcterms:W3CDTF">2025-01-09T05:15:53Z</dcterms:modified>
</cp:coreProperties>
</file>