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5" r:id="rId1"/>
  </p:sldMasterIdLst>
  <p:sldIdLst>
    <p:sldId id="262" r:id="rId2"/>
    <p:sldId id="257" r:id="rId3"/>
    <p:sldId id="258" r:id="rId4"/>
    <p:sldId id="260" r:id="rId5"/>
    <p:sldId id="261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-79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72D42-42DA-48F8-95D8-15107DCFA77B}" type="datetimeFigureOut">
              <a:rPr lang="fr-FR" smtClean="0"/>
              <a:pPr/>
              <a:t>17/09/2022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8D499-8516-46B7-BE92-589DDAC499FE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72D42-42DA-48F8-95D8-15107DCFA77B}" type="datetimeFigureOut">
              <a:rPr lang="fr-FR" smtClean="0"/>
              <a:pPr/>
              <a:t>17/09/2022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8D499-8516-46B7-BE92-589DDAC499FE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11785600" y="274641"/>
            <a:ext cx="36576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12800" y="274641"/>
            <a:ext cx="107696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72D42-42DA-48F8-95D8-15107DCFA77B}" type="datetimeFigureOut">
              <a:rPr lang="fr-FR" smtClean="0"/>
              <a:pPr/>
              <a:t>17/09/2022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8D499-8516-46B7-BE92-589DDAC499FE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72D42-42DA-48F8-95D8-15107DCFA77B}" type="datetimeFigureOut">
              <a:rPr lang="fr-FR" smtClean="0"/>
              <a:pPr/>
              <a:t>17/09/2022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8D499-8516-46B7-BE92-589DDAC499FE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72D42-42DA-48F8-95D8-15107DCFA77B}" type="datetimeFigureOut">
              <a:rPr lang="fr-FR" smtClean="0"/>
              <a:pPr/>
              <a:t>17/09/2022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8D499-8516-46B7-BE92-589DDAC499FE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12800" y="1600203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229600" y="1600203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72D42-42DA-48F8-95D8-15107DCFA77B}" type="datetimeFigureOut">
              <a:rPr lang="fr-FR" smtClean="0"/>
              <a:pPr/>
              <a:t>17/09/2022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8D499-8516-46B7-BE92-589DDAC499FE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72D42-42DA-48F8-95D8-15107DCFA77B}" type="datetimeFigureOut">
              <a:rPr lang="fr-FR" smtClean="0"/>
              <a:pPr/>
              <a:t>17/09/2022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8D499-8516-46B7-BE92-589DDAC499FE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72D42-42DA-48F8-95D8-15107DCFA77B}" type="datetimeFigureOut">
              <a:rPr lang="fr-FR" smtClean="0"/>
              <a:pPr/>
              <a:t>17/09/2022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8D499-8516-46B7-BE92-589DDAC499FE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72D42-42DA-48F8-95D8-15107DCFA77B}" type="datetimeFigureOut">
              <a:rPr lang="fr-FR" smtClean="0"/>
              <a:pPr/>
              <a:t>17/09/2022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8D499-8516-46B7-BE92-589DDAC499FE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72D42-42DA-48F8-95D8-15107DCFA77B}" type="datetimeFigureOut">
              <a:rPr lang="fr-FR" smtClean="0"/>
              <a:pPr/>
              <a:t>17/09/2022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8D499-8516-46B7-BE92-589DDAC499FE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72D42-42DA-48F8-95D8-15107DCFA77B}" type="datetimeFigureOut">
              <a:rPr lang="fr-FR" smtClean="0"/>
              <a:pPr/>
              <a:t>17/09/2022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8D499-8516-46B7-BE92-589DDAC499FE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72D42-42DA-48F8-95D8-15107DCFA77B}" type="datetimeFigureOut">
              <a:rPr lang="fr-FR" smtClean="0"/>
              <a:pPr/>
              <a:t>17/09/2022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C8D499-8516-46B7-BE92-589DDAC499FE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5400" b="1" i="1" dirty="0" smtClean="0">
                <a:solidFill>
                  <a:srgbClr val="7030A0"/>
                </a:solidFill>
              </a:rPr>
              <a:t>Data base management</a:t>
            </a:r>
            <a:endParaRPr lang="fr-FR" sz="5400" b="1" i="1" dirty="0">
              <a:solidFill>
                <a:srgbClr val="7030A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3600" dirty="0" smtClean="0"/>
              <a:t>MySQL</a:t>
            </a:r>
          </a:p>
          <a:p>
            <a:r>
              <a:rPr lang="fr-FR" sz="3600" dirty="0" err="1" smtClean="0"/>
              <a:t>Postgre</a:t>
            </a:r>
            <a:r>
              <a:rPr lang="fr-FR" sz="3600" dirty="0" smtClean="0"/>
              <a:t> SQL</a:t>
            </a:r>
          </a:p>
          <a:p>
            <a:r>
              <a:rPr lang="fr-FR" sz="3600" dirty="0" smtClean="0"/>
              <a:t>SQL Server</a:t>
            </a:r>
          </a:p>
          <a:p>
            <a:endParaRPr lang="fr-FR" sz="3600" dirty="0"/>
          </a:p>
          <a:p>
            <a:endParaRPr lang="fr-FR" sz="3600" dirty="0" smtClean="0"/>
          </a:p>
          <a:p>
            <a:pPr marL="0" indent="0">
              <a:buNone/>
            </a:pPr>
            <a:endParaRPr lang="fr-FR" sz="3600" dirty="0"/>
          </a:p>
        </p:txBody>
      </p:sp>
      <p:sp>
        <p:nvSpPr>
          <p:cNvPr id="4" name="ZoneTexte 3"/>
          <p:cNvSpPr txBox="1"/>
          <p:nvPr/>
        </p:nvSpPr>
        <p:spPr>
          <a:xfrm>
            <a:off x="8407021" y="5254388"/>
            <a:ext cx="2306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Soussou Anes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="" xmlns:p14="http://schemas.microsoft.com/office/powerpoint/2010/main" val="2235194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1BB34726-D382-4AF4-88E5-6D96BD7B3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i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What is RDBM</a:t>
            </a:r>
            <a:r>
              <a:rPr lang="en-US" b="1" i="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en-US" b="0" i="0" dirty="0">
                <a:solidFill>
                  <a:srgbClr val="393C40"/>
                </a:solidFill>
                <a:effectLst/>
                <a:latin typeface="inherit"/>
              </a:rPr>
              <a:t/>
            </a:r>
            <a:br>
              <a:rPr lang="en-US" b="0" i="0" dirty="0">
                <a:solidFill>
                  <a:srgbClr val="393C40"/>
                </a:solidFill>
                <a:effectLst/>
                <a:latin typeface="inherit"/>
              </a:rPr>
            </a:br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xmlns="" id="{2F8E05F4-BA27-48CF-9661-03740DB9D30E}"/>
              </a:ext>
            </a:extLst>
          </p:cNvPr>
          <p:cNvSpPr txBox="1"/>
          <p:nvPr/>
        </p:nvSpPr>
        <p:spPr>
          <a:xfrm>
            <a:off x="140328" y="1878820"/>
            <a:ext cx="699199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RDBMs are software systems that enable users to define, create, maintain and control access to relational databases.</a:t>
            </a:r>
          </a:p>
          <a:p>
            <a:pPr algn="just"/>
            <a:endParaRPr lang="en-US" sz="22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Relational, because the databases’ tables are inter-jointed / inter-connected with a specific hierarchy (one-to-one, one-to-many and many-to-many).</a:t>
            </a:r>
          </a:p>
          <a:p>
            <a:pPr algn="just"/>
            <a:endParaRPr lang="en-US" sz="22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 instead of having one gigantic table with multiple columns and rows we can divide this main table into inter-linked sub-tables. Making it easier to access data, to understand the database and to handle complex data configuration.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xmlns="" id="{41032151-C3E8-43AD-9443-633880A7BC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8603" y="2095083"/>
            <a:ext cx="4556098" cy="330025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566133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5D0C70D1-20C1-433A-8009-3D0AA2A0F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4376" y="206931"/>
            <a:ext cx="3094891" cy="1499616"/>
          </a:xfrm>
        </p:spPr>
        <p:txBody>
          <a:bodyPr>
            <a:normAutofit/>
          </a:bodyPr>
          <a:lstStyle/>
          <a:p>
            <a:pPr algn="ctr"/>
            <a:r>
              <a:rPr lang="en-US" b="1" i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MySQL </a:t>
            </a:r>
            <a:r>
              <a:rPr lang="en-US" b="0" i="0" dirty="0">
                <a:solidFill>
                  <a:srgbClr val="393C40"/>
                </a:solidFill>
                <a:effectLst/>
                <a:latin typeface="inherit"/>
              </a:rPr>
              <a:t/>
            </a:r>
            <a:br>
              <a:rPr lang="en-US" b="0" i="0" dirty="0">
                <a:solidFill>
                  <a:srgbClr val="393C40"/>
                </a:solidFill>
                <a:effectLst/>
                <a:latin typeface="inherit"/>
              </a:rPr>
            </a:br>
            <a:endParaRPr lang="fr-FR" dirty="0"/>
          </a:p>
        </p:txBody>
      </p:sp>
      <p:pic>
        <p:nvPicPr>
          <p:cNvPr id="8" name="Picture 2" descr="MySQL (@MySQL) | Twitter">
            <a:extLst>
              <a:ext uri="{FF2B5EF4-FFF2-40B4-BE49-F238E27FC236}">
                <a16:creationId xmlns:a16="http://schemas.microsoft.com/office/drawing/2014/main" xmlns="" id="{80483E94-C0B2-4FCE-9D5A-5901640529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2394" t="13970" r="11665" b="35881"/>
          <a:stretch/>
        </p:blipFill>
        <p:spPr bwMode="auto">
          <a:xfrm>
            <a:off x="4335158" y="4740383"/>
            <a:ext cx="2893325" cy="191068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xmlns="" id="{6161E720-5BE6-4E69-ABA4-3EE3C7AF7C46}"/>
              </a:ext>
            </a:extLst>
          </p:cNvPr>
          <p:cNvSpPr txBox="1"/>
          <p:nvPr/>
        </p:nvSpPr>
        <p:spPr>
          <a:xfrm>
            <a:off x="178192" y="1335024"/>
            <a:ext cx="11873480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MySQL is the most popular RDBMS. It was initially released the 23 May 1995 and written in C/C++. It is currently owned by Oracle Corporation.</a:t>
            </a:r>
          </a:p>
          <a:p>
            <a:pPr algn="just"/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is used by many popular companies: Google, LinkedIn, Amazon, Netflix, Facebook, Twitter, </a:t>
            </a:r>
            <a:r>
              <a:rPr lang="en-US" sz="2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Youtube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pPr algn="just"/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MySQL is open-source and benefits from a very big community.</a:t>
            </a:r>
          </a:p>
          <a:p>
            <a:pPr algn="just"/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 a RDBMS it uses a strict schema model (data inputs must strictly respect a certain schema without flexibility as in NoSQL) and relational nature of its data.</a:t>
            </a:r>
          </a:p>
          <a:p>
            <a:pPr algn="just"/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 a SQL (structured query language) it uses queries to obtain data via JOINS to join / connect tables together.</a:t>
            </a:r>
          </a:p>
          <a:p>
            <a:pPr algn="just"/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Compared to NoSQL, SQL allows to automatically update data redundant in different parts of the databases.</a:t>
            </a:r>
          </a:p>
        </p:txBody>
      </p:sp>
    </p:spTree>
    <p:extLst>
      <p:ext uri="{BB962C8B-B14F-4D97-AF65-F5344CB8AC3E}">
        <p14:creationId xmlns="" xmlns:p14="http://schemas.microsoft.com/office/powerpoint/2010/main" val="1843347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5D0C70D1-20C1-433A-8009-3D0AA2A0F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4376" y="206931"/>
            <a:ext cx="3094891" cy="1499616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i="1" dirty="0" err="1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Postgre</a:t>
            </a:r>
            <a:r>
              <a:rPr lang="en-US" b="1" i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SQL </a:t>
            </a:r>
            <a:r>
              <a:rPr lang="en-US" b="0" i="0" dirty="0">
                <a:solidFill>
                  <a:srgbClr val="393C40"/>
                </a:solidFill>
                <a:effectLst/>
                <a:latin typeface="inherit"/>
              </a:rPr>
              <a:t/>
            </a:r>
            <a:br>
              <a:rPr lang="en-US" b="0" i="0" dirty="0">
                <a:solidFill>
                  <a:srgbClr val="393C40"/>
                </a:solidFill>
                <a:effectLst/>
                <a:latin typeface="inherit"/>
              </a:rPr>
            </a:br>
            <a:endParaRPr lang="fr-FR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xmlns="" id="{6161E720-5BE6-4E69-ABA4-3EE3C7AF7C46}"/>
              </a:ext>
            </a:extLst>
          </p:cNvPr>
          <p:cNvSpPr txBox="1"/>
          <p:nvPr/>
        </p:nvSpPr>
        <p:spPr>
          <a:xfrm>
            <a:off x="178192" y="1335024"/>
            <a:ext cx="1187348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Postgre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SQL is the second most popular RDBMS. It was initially released the 8 July 1996 and written in C. It is </a:t>
            </a:r>
            <a:r>
              <a:rPr lang="en-US" sz="2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developped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owned by Owned by PostgreSQL Global Development Group.</a:t>
            </a:r>
          </a:p>
          <a:p>
            <a:pPr algn="just"/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is used by many popular companies: Cisco, Apple, Skype…</a:t>
            </a:r>
          </a:p>
          <a:p>
            <a:pPr algn="just"/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MySQL is open-source and benefits from a very big community.</a:t>
            </a:r>
          </a:p>
          <a:p>
            <a:pPr algn="just"/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 a RDBMS it uses a strict schema model (data inputs must strictly respect a certain schema without flexibility as in NoSQL) and relational nature of its data.</a:t>
            </a:r>
          </a:p>
          <a:p>
            <a:pPr algn="just"/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 a SQL (structured query language) it uses queries to obtain data via JOINS to join / connect tables together.</a:t>
            </a:r>
          </a:p>
          <a:p>
            <a:pPr algn="just"/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Compared to NoSQL, SQL allows to automatically update data redundant in different parts of the databases.</a:t>
            </a:r>
          </a:p>
        </p:txBody>
      </p:sp>
      <p:pic>
        <p:nvPicPr>
          <p:cNvPr id="5" name="Picture 2" descr="Has the time finally come for PostgreSQL? | ZDNet">
            <a:extLst>
              <a:ext uri="{FF2B5EF4-FFF2-40B4-BE49-F238E27FC236}">
                <a16:creationId xmlns:a16="http://schemas.microsoft.com/office/drawing/2014/main" xmlns="" id="{D391CF20-AFCF-49E7-8DE9-64FAC274DA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2091" y="4509802"/>
            <a:ext cx="2699460" cy="214126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839785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5D0C70D1-20C1-433A-8009-3D0AA2A0F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4376" y="206931"/>
            <a:ext cx="3094891" cy="1499616"/>
          </a:xfrm>
        </p:spPr>
        <p:txBody>
          <a:bodyPr>
            <a:normAutofit/>
          </a:bodyPr>
          <a:lstStyle/>
          <a:p>
            <a:pPr algn="ctr"/>
            <a:r>
              <a:rPr lang="en-US" b="1" i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SQL  Server</a:t>
            </a:r>
            <a:r>
              <a:rPr lang="en-US" b="0" i="0" dirty="0">
                <a:solidFill>
                  <a:srgbClr val="393C40"/>
                </a:solidFill>
                <a:effectLst/>
                <a:latin typeface="inherit"/>
              </a:rPr>
              <a:t/>
            </a:r>
            <a:br>
              <a:rPr lang="en-US" b="0" i="0" dirty="0">
                <a:solidFill>
                  <a:srgbClr val="393C40"/>
                </a:solidFill>
                <a:effectLst/>
                <a:latin typeface="inherit"/>
              </a:rPr>
            </a:br>
            <a:endParaRPr lang="fr-FR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xmlns="" id="{6161E720-5BE6-4E69-ABA4-3EE3C7AF7C46}"/>
              </a:ext>
            </a:extLst>
          </p:cNvPr>
          <p:cNvSpPr txBox="1"/>
          <p:nvPr/>
        </p:nvSpPr>
        <p:spPr>
          <a:xfrm>
            <a:off x="159260" y="1199960"/>
            <a:ext cx="11873480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SQL Server is also a RDBMS. It was initially released the 2 April 1989 and written in C,C++ and C#. It was </a:t>
            </a:r>
            <a:r>
              <a:rPr lang="en-US" sz="2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developped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owned by Microsoft.</a:t>
            </a:r>
          </a:p>
          <a:p>
            <a:pPr algn="just"/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is used by many popular companies: </a:t>
            </a:r>
            <a:r>
              <a:rPr lang="en-US" sz="2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EdgeWood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College, Palo Alto University, Palo Alto University…</a:t>
            </a:r>
          </a:p>
          <a:p>
            <a:pPr algn="just"/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MySQL is a commercial solution (everything is licensed so must be purchased).</a:t>
            </a:r>
          </a:p>
          <a:p>
            <a:pPr algn="just"/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 a RDBMS it uses a strict schema model (data inputs must strictly respect a certain schema without flexibility as in NoSQL) and relational nature of its data.</a:t>
            </a:r>
          </a:p>
          <a:p>
            <a:pPr algn="just"/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 a SQL (structured query language) it uses queries to obtain data via JOINS to join / connect tables together.</a:t>
            </a:r>
          </a:p>
          <a:p>
            <a:pPr algn="just"/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Compared to NoSQL, SQL allows to automatically update data redundant in different parts of the databases.</a:t>
            </a:r>
          </a:p>
        </p:txBody>
      </p:sp>
      <p:pic>
        <p:nvPicPr>
          <p:cNvPr id="6" name="Picture 4" descr="Microsoft SQL Server Logo Download - AI - All Vector Logo">
            <a:extLst>
              <a:ext uri="{FF2B5EF4-FFF2-40B4-BE49-F238E27FC236}">
                <a16:creationId xmlns:a16="http://schemas.microsoft.com/office/drawing/2014/main" xmlns="" id="{A1B7C554-3663-451F-8A19-629248C13A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2521" t="7594" r="22658" b="7582"/>
          <a:stretch/>
        </p:blipFill>
        <p:spPr bwMode="auto">
          <a:xfrm>
            <a:off x="4513918" y="4725617"/>
            <a:ext cx="2535806" cy="213238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4087340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xmlns="" id="{7A7E0F6E-5CB5-4F79-8262-DA54E9F874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1" y="360045"/>
            <a:ext cx="10911838" cy="613790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533277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194</TotalTime>
  <Words>502</Words>
  <Application>Microsoft Office PowerPoint</Application>
  <PresentationFormat>Personnalisé</PresentationFormat>
  <Paragraphs>33</Paragraphs>
  <Slides>6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7" baseType="lpstr">
      <vt:lpstr>Thème Office</vt:lpstr>
      <vt:lpstr>Data base management</vt:lpstr>
      <vt:lpstr>What is RDBM? </vt:lpstr>
      <vt:lpstr>MySQL  </vt:lpstr>
      <vt:lpstr>Postgre SQL  </vt:lpstr>
      <vt:lpstr>SQL  Server </vt:lpstr>
      <vt:lpstr>Diapositive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fundamentals Checkpoint project</dc:title>
  <dc:creator>nadhirbelgacem6@gmail.com</dc:creator>
  <cp:lastModifiedBy>Bourawi</cp:lastModifiedBy>
  <cp:revision>17</cp:revision>
  <dcterms:created xsi:type="dcterms:W3CDTF">2020-08-31T19:31:01Z</dcterms:created>
  <dcterms:modified xsi:type="dcterms:W3CDTF">2022-09-17T10:13:49Z</dcterms:modified>
</cp:coreProperties>
</file>