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qawaryr" TargetMode="External"/><Relationship Id="rId2" Type="http://schemas.openxmlformats.org/officeDocument/2006/relationships/hyperlink" Target="mailto:qawarrio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qawarrio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and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Core </a:t>
            </a:r>
            <a:r>
              <a:rPr lang="en-US" dirty="0" err="1" smtClean="0"/>
              <a:t>powershell</a:t>
            </a:r>
            <a:r>
              <a:rPr lang="en-US" dirty="0" smtClean="0"/>
              <a:t> technologies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7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scripts will be present on my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Thank you for bearing with me and Goodnight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8+ years of PowerShell Experience</a:t>
            </a:r>
          </a:p>
          <a:p>
            <a:r>
              <a:rPr lang="en-US" dirty="0" smtClean="0"/>
              <a:t>Build, Test, Release, and Deployment Automation</a:t>
            </a:r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qawarrior@gmail.com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qawaryr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smtClean="0">
                <a:hlinkClick r:id="rId4"/>
              </a:rPr>
              <a:t>Automation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7403"/>
          </a:xfrm>
        </p:spPr>
        <p:txBody>
          <a:bodyPr/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powershell</a:t>
            </a:r>
            <a:r>
              <a:rPr lang="en-US" dirty="0" smtClean="0"/>
              <a:t> you speak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0011"/>
            <a:ext cx="9905999" cy="4829578"/>
          </a:xfrm>
        </p:spPr>
        <p:txBody>
          <a:bodyPr/>
          <a:lstStyle/>
          <a:p>
            <a:r>
              <a:rPr lang="en-US" dirty="0" smtClean="0"/>
              <a:t>Microsoft Automation Engine</a:t>
            </a:r>
          </a:p>
          <a:p>
            <a:r>
              <a:rPr lang="en-US" dirty="0" smtClean="0"/>
              <a:t>Originally very admin focused</a:t>
            </a:r>
          </a:p>
          <a:p>
            <a:r>
              <a:rPr lang="en-US" dirty="0" smtClean="0"/>
              <a:t>Command line shell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Built on .NET Framework</a:t>
            </a:r>
          </a:p>
          <a:p>
            <a:r>
              <a:rPr lang="en-US" dirty="0" smtClean="0"/>
              <a:t>Integrates with COM, WMI, .NET, DSC</a:t>
            </a:r>
          </a:p>
          <a:p>
            <a:r>
              <a:rPr lang="en-US" dirty="0" smtClean="0"/>
              <a:t>Command, Parameter, and Script common naming aids in usability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PowerShell's Psjobs and 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7210"/>
            <a:ext cx="9905999" cy="40997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Well Integrated into the Commands</a:t>
            </a:r>
          </a:p>
          <a:p>
            <a:r>
              <a:rPr lang="en-US" dirty="0" smtClean="0"/>
              <a:t>Most Commands </a:t>
            </a:r>
            <a:r>
              <a:rPr lang="en-US" dirty="0" smtClean="0"/>
              <a:t>that have a </a:t>
            </a:r>
            <a:r>
              <a:rPr lang="en-US" dirty="0" err="1" smtClean="0"/>
              <a:t>ComputerName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Based on the *-Job commands such as Start-Job</a:t>
            </a:r>
          </a:p>
          <a:p>
            <a:r>
              <a:rPr lang="en-US" dirty="0" smtClean="0"/>
              <a:t>Very Heavy, Creates a new PowerShell Process for each Job</a:t>
            </a:r>
          </a:p>
          <a:p>
            <a:r>
              <a:rPr lang="en-US" dirty="0" smtClean="0"/>
              <a:t>Results are serialized when returned</a:t>
            </a:r>
          </a:p>
          <a:p>
            <a:pPr lvl="1"/>
            <a:r>
              <a:rPr lang="en-US" dirty="0" smtClean="0"/>
              <a:t>Property Bags</a:t>
            </a:r>
          </a:p>
          <a:p>
            <a:pPr lvl="1"/>
            <a:r>
              <a:rPr lang="en-US" dirty="0" smtClean="0"/>
              <a:t>Not Live Objects</a:t>
            </a:r>
          </a:p>
          <a:p>
            <a:r>
              <a:rPr lang="en-US" dirty="0" smtClean="0"/>
              <a:t>Get-Command ‘*-Job’ returns a list of the built in Job Commands</a:t>
            </a:r>
          </a:p>
          <a:p>
            <a:pPr lvl="1"/>
            <a:r>
              <a:rPr lang="en-US" dirty="0" smtClean="0"/>
              <a:t>Introduced in v2 updated in v3 and v4</a:t>
            </a:r>
          </a:p>
        </p:txBody>
      </p:sp>
    </p:spTree>
    <p:extLst>
      <p:ext uri="{BB962C8B-B14F-4D97-AF65-F5344CB8AC3E}">
        <p14:creationId xmlns:p14="http://schemas.microsoft.com/office/powerpoint/2010/main" val="28801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2816180"/>
          </a:xfrm>
        </p:spPr>
        <p:txBody>
          <a:bodyPr/>
          <a:lstStyle/>
          <a:p>
            <a:pPr algn="ctr"/>
            <a:r>
              <a:rPr lang="en-US" smtClean="0"/>
              <a:t>Examples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3181083"/>
            <a:ext cx="9904459" cy="2610116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7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err="1" smtClean="0"/>
              <a:t>runspace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PowerShell’s version of a thread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runspace</a:t>
            </a:r>
            <a:r>
              <a:rPr lang="en-US" dirty="0" smtClean="0"/>
              <a:t> is ran in process</a:t>
            </a:r>
          </a:p>
          <a:p>
            <a:r>
              <a:rPr lang="en-US" dirty="0" smtClean="0"/>
              <a:t>Objects and results are not serialized</a:t>
            </a:r>
          </a:p>
          <a:p>
            <a:r>
              <a:rPr lang="en-US" dirty="0" smtClean="0"/>
              <a:t>Live Objects are returned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75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err="1" smtClean="0"/>
              <a:t>runspace</a:t>
            </a:r>
            <a:r>
              <a:rPr lang="en-US" dirty="0" smtClean="0"/>
              <a:t>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more control of </a:t>
            </a:r>
            <a:r>
              <a:rPr lang="en-US" dirty="0" err="1" smtClean="0"/>
              <a:t>runspaces</a:t>
            </a:r>
            <a:endParaRPr lang="en-US" dirty="0" smtClean="0"/>
          </a:p>
          <a:p>
            <a:r>
              <a:rPr lang="en-US" dirty="0" smtClean="0"/>
              <a:t>Very similar to thread pools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 smtClean="0"/>
              <a:t>Runspaces</a:t>
            </a:r>
            <a:r>
              <a:rPr lang="en-US" dirty="0" smtClean="0"/>
              <a:t>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02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524</TotalTime>
  <Words>210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Parallel and Async Scripting</vt:lpstr>
      <vt:lpstr>About Me</vt:lpstr>
      <vt:lpstr>What is this powershell you speak of</vt:lpstr>
      <vt:lpstr>PowerShell's Psjobs and Remote Execution</vt:lpstr>
      <vt:lpstr>Examples Using jobs</vt:lpstr>
      <vt:lpstr>PowerShell runspace execution</vt:lpstr>
      <vt:lpstr>Examples Using Runspaces</vt:lpstr>
      <vt:lpstr>Powershell runspace pools</vt:lpstr>
      <vt:lpstr>Examples Using Runspaces pools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Async Scripting</dc:title>
  <dc:creator>paul cassidy</dc:creator>
  <cp:lastModifiedBy>paul cassidy</cp:lastModifiedBy>
  <cp:revision>18</cp:revision>
  <dcterms:created xsi:type="dcterms:W3CDTF">2014-09-18T15:51:08Z</dcterms:created>
  <dcterms:modified xsi:type="dcterms:W3CDTF">2014-10-01T00:13:13Z</dcterms:modified>
</cp:coreProperties>
</file>