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1"/>
  </p:sldMasterIdLst>
  <p:notesMasterIdLst>
    <p:notesMasterId r:id="rId3"/>
  </p:notesMasterIdLst>
  <p:sldIdLst>
    <p:sldId id="256" r:id="rId2"/>
  </p:sldIdLst>
  <p:sldSz cx="9601200" cy="12801600" type="A3"/>
  <p:notesSz cx="6858000" cy="9144000"/>
  <p:defaultTextStyle>
    <a:defPPr>
      <a:defRPr lang="fr-FR"/>
    </a:defPPr>
    <a:lvl1pPr algn="l" rtl="0" fontAlgn="base">
      <a:spcBef>
        <a:spcPct val="0"/>
      </a:spcBef>
      <a:spcAft>
        <a:spcPct val="0"/>
      </a:spcAft>
      <a:defRPr sz="2516" kern="1200">
        <a:solidFill>
          <a:schemeClr val="tx1"/>
        </a:solidFill>
        <a:latin typeface="Arial" charset="0"/>
        <a:ea typeface="+mn-ea"/>
        <a:cs typeface="+mn-cs"/>
      </a:defRPr>
    </a:lvl1pPr>
    <a:lvl2pPr marL="135362" algn="l" rtl="0" fontAlgn="base">
      <a:spcBef>
        <a:spcPct val="0"/>
      </a:spcBef>
      <a:spcAft>
        <a:spcPct val="0"/>
      </a:spcAft>
      <a:defRPr sz="2516" kern="1200">
        <a:solidFill>
          <a:schemeClr val="tx1"/>
        </a:solidFill>
        <a:latin typeface="Arial" charset="0"/>
        <a:ea typeface="+mn-ea"/>
        <a:cs typeface="+mn-cs"/>
      </a:defRPr>
    </a:lvl2pPr>
    <a:lvl3pPr marL="270724" algn="l" rtl="0" fontAlgn="base">
      <a:spcBef>
        <a:spcPct val="0"/>
      </a:spcBef>
      <a:spcAft>
        <a:spcPct val="0"/>
      </a:spcAft>
      <a:defRPr sz="2516" kern="1200">
        <a:solidFill>
          <a:schemeClr val="tx1"/>
        </a:solidFill>
        <a:latin typeface="Arial" charset="0"/>
        <a:ea typeface="+mn-ea"/>
        <a:cs typeface="+mn-cs"/>
      </a:defRPr>
    </a:lvl3pPr>
    <a:lvl4pPr marL="406086" algn="l" rtl="0" fontAlgn="base">
      <a:spcBef>
        <a:spcPct val="0"/>
      </a:spcBef>
      <a:spcAft>
        <a:spcPct val="0"/>
      </a:spcAft>
      <a:defRPr sz="2516" kern="1200">
        <a:solidFill>
          <a:schemeClr val="tx1"/>
        </a:solidFill>
        <a:latin typeface="Arial" charset="0"/>
        <a:ea typeface="+mn-ea"/>
        <a:cs typeface="+mn-cs"/>
      </a:defRPr>
    </a:lvl4pPr>
    <a:lvl5pPr marL="541447" algn="l" rtl="0" fontAlgn="base">
      <a:spcBef>
        <a:spcPct val="0"/>
      </a:spcBef>
      <a:spcAft>
        <a:spcPct val="0"/>
      </a:spcAft>
      <a:defRPr sz="2516" kern="1200">
        <a:solidFill>
          <a:schemeClr val="tx1"/>
        </a:solidFill>
        <a:latin typeface="Arial" charset="0"/>
        <a:ea typeface="+mn-ea"/>
        <a:cs typeface="+mn-cs"/>
      </a:defRPr>
    </a:lvl5pPr>
    <a:lvl6pPr marL="676810" algn="l" defTabSz="270724" rtl="0" eaLnBrk="1" latinLnBrk="0" hangingPunct="1">
      <a:defRPr sz="2516" kern="1200">
        <a:solidFill>
          <a:schemeClr val="tx1"/>
        </a:solidFill>
        <a:latin typeface="Arial" charset="0"/>
        <a:ea typeface="+mn-ea"/>
        <a:cs typeface="+mn-cs"/>
      </a:defRPr>
    </a:lvl6pPr>
    <a:lvl7pPr marL="812171" algn="l" defTabSz="270724" rtl="0" eaLnBrk="1" latinLnBrk="0" hangingPunct="1">
      <a:defRPr sz="2516" kern="1200">
        <a:solidFill>
          <a:schemeClr val="tx1"/>
        </a:solidFill>
        <a:latin typeface="Arial" charset="0"/>
        <a:ea typeface="+mn-ea"/>
        <a:cs typeface="+mn-cs"/>
      </a:defRPr>
    </a:lvl7pPr>
    <a:lvl8pPr marL="947533" algn="l" defTabSz="270724" rtl="0" eaLnBrk="1" latinLnBrk="0" hangingPunct="1">
      <a:defRPr sz="2516" kern="1200">
        <a:solidFill>
          <a:schemeClr val="tx1"/>
        </a:solidFill>
        <a:latin typeface="Arial" charset="0"/>
        <a:ea typeface="+mn-ea"/>
        <a:cs typeface="+mn-cs"/>
      </a:defRPr>
    </a:lvl8pPr>
    <a:lvl9pPr marL="1082895" algn="l" defTabSz="270724" rtl="0" eaLnBrk="1" latinLnBrk="0" hangingPunct="1">
      <a:defRPr sz="2516"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032" userDrawn="1">
          <p15:clr>
            <a:srgbClr val="A4A3A4"/>
          </p15:clr>
        </p15:guide>
        <p15:guide id="2" pos="30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SSAN KARROUMI" initials="HK" lastIdx="1" clrIdx="0">
    <p:extLst>
      <p:ext uri="{19B8F6BF-5375-455C-9EA6-DF929625EA0E}">
        <p15:presenceInfo xmlns:p15="http://schemas.microsoft.com/office/powerpoint/2012/main" userId="HASSAN KARROUM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21F1"/>
    <a:srgbClr val="CC0066"/>
    <a:srgbClr val="FF6600"/>
    <a:srgbClr val="000000"/>
    <a:srgbClr val="CC0099"/>
    <a:srgbClr val="CC3399"/>
    <a:srgbClr val="990099"/>
    <a:srgbClr val="622041"/>
    <a:srgbClr val="993366"/>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53" autoAdjust="0"/>
    <p:restoredTop sz="94291" autoAdjust="0"/>
  </p:normalViewPr>
  <p:slideViewPr>
    <p:cSldViewPr>
      <p:cViewPr>
        <p:scale>
          <a:sx n="100" d="100"/>
          <a:sy n="100" d="100"/>
        </p:scale>
        <p:origin x="389" y="101"/>
      </p:cViewPr>
      <p:guideLst>
        <p:guide orient="horz" pos="4032"/>
        <p:guide pos="3024"/>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2800" b="1" i="0" u="sng" strike="noStrike" kern="1200" spc="0" baseline="0">
                <a:solidFill>
                  <a:srgbClr val="0070C0"/>
                </a:solidFill>
                <a:latin typeface="+mn-lt"/>
                <a:ea typeface="+mn-ea"/>
                <a:cs typeface="+mn-cs"/>
              </a:defRPr>
            </a:pPr>
            <a:r>
              <a:rPr lang="en-US" sz="1200" b="1" u="sng" dirty="0">
                <a:solidFill>
                  <a:srgbClr val="0070C0"/>
                </a:solidFill>
              </a:rPr>
              <a:t>Les</a:t>
            </a:r>
            <a:r>
              <a:rPr lang="en-US" sz="1200" b="1" u="sng" baseline="0" dirty="0">
                <a:solidFill>
                  <a:srgbClr val="0070C0"/>
                </a:solidFill>
              </a:rPr>
              <a:t> </a:t>
            </a:r>
            <a:r>
              <a:rPr lang="en-US" sz="1200" b="1" u="sng" baseline="0" dirty="0" err="1">
                <a:solidFill>
                  <a:srgbClr val="0070C0"/>
                </a:solidFill>
              </a:rPr>
              <a:t>signes</a:t>
            </a:r>
            <a:r>
              <a:rPr lang="en-US" sz="1200" b="1" u="sng" baseline="0" dirty="0">
                <a:solidFill>
                  <a:srgbClr val="0070C0"/>
                </a:solidFill>
              </a:rPr>
              <a:t> </a:t>
            </a:r>
            <a:r>
              <a:rPr lang="en-US" sz="1200" b="1" u="sng" baseline="0" dirty="0" err="1">
                <a:solidFill>
                  <a:srgbClr val="0070C0"/>
                </a:solidFill>
              </a:rPr>
              <a:t>rénaux</a:t>
            </a:r>
            <a:r>
              <a:rPr lang="en-US" sz="1200" b="1" u="sng" baseline="0" dirty="0">
                <a:solidFill>
                  <a:srgbClr val="0070C0"/>
                </a:solidFill>
              </a:rPr>
              <a:t> dans </a:t>
            </a:r>
            <a:r>
              <a:rPr lang="en-US" sz="1200" b="1" u="sng" baseline="0" dirty="0" err="1">
                <a:solidFill>
                  <a:srgbClr val="0070C0"/>
                </a:solidFill>
              </a:rPr>
              <a:t>notre</a:t>
            </a:r>
            <a:r>
              <a:rPr lang="en-US" sz="1200" b="1" u="sng" baseline="0" dirty="0">
                <a:solidFill>
                  <a:srgbClr val="0070C0"/>
                </a:solidFill>
              </a:rPr>
              <a:t> </a:t>
            </a:r>
            <a:r>
              <a:rPr lang="en-US" sz="1200" b="1" u="sng" baseline="0" dirty="0" err="1">
                <a:solidFill>
                  <a:srgbClr val="0070C0"/>
                </a:solidFill>
              </a:rPr>
              <a:t>série</a:t>
            </a:r>
            <a:r>
              <a:rPr lang="en-US" sz="1200" b="1" u="sng" baseline="0" dirty="0">
                <a:solidFill>
                  <a:srgbClr val="0070C0"/>
                </a:solidFill>
              </a:rPr>
              <a:t> </a:t>
            </a:r>
            <a:endParaRPr lang="en-US" sz="1200" b="1" u="sng" dirty="0">
              <a:solidFill>
                <a:srgbClr val="0070C0"/>
              </a:solidFill>
            </a:endParaRPr>
          </a:p>
        </c:rich>
      </c:tx>
      <c:layout>
        <c:manualLayout>
          <c:xMode val="edge"/>
          <c:yMode val="edge"/>
          <c:x val="0.23725548060263135"/>
          <c:y val="4.2857739872009804E-2"/>
        </c:manualLayout>
      </c:layout>
      <c:overlay val="0"/>
      <c:spPr>
        <a:noFill/>
        <a:ln>
          <a:noFill/>
        </a:ln>
        <a:effectLst/>
      </c:spPr>
      <c:txPr>
        <a:bodyPr rot="0" spcFirstLastPara="1" vertOverflow="ellipsis" vert="horz" wrap="square" anchor="ctr" anchorCtr="1"/>
        <a:lstStyle/>
        <a:p>
          <a:pPr algn="ctr">
            <a:defRPr sz="2800" b="1" i="0" u="sng" strike="noStrike" kern="1200" spc="0" baseline="0">
              <a:solidFill>
                <a:srgbClr val="0070C0"/>
              </a:solidFill>
              <a:latin typeface="+mn-lt"/>
              <a:ea typeface="+mn-ea"/>
              <a:cs typeface="+mn-cs"/>
            </a:defRPr>
          </a:pPr>
          <a:endParaRPr lang="fr-FR"/>
        </a:p>
      </c:txPr>
    </c:title>
    <c:autoTitleDeleted val="0"/>
    <c:plotArea>
      <c:layout>
        <c:manualLayout>
          <c:layoutTarget val="inner"/>
          <c:xMode val="edge"/>
          <c:yMode val="edge"/>
          <c:x val="4.1584773964895169E-2"/>
          <c:y val="0.27362978335504029"/>
          <c:w val="0.94932486609146916"/>
          <c:h val="0.51034053213741304"/>
        </c:manualLayout>
      </c:layout>
      <c:barChart>
        <c:barDir val="col"/>
        <c:grouping val="clustered"/>
        <c:varyColors val="0"/>
        <c:ser>
          <c:idx val="0"/>
          <c:order val="0"/>
          <c:tx>
            <c:strRef>
              <c:f>Feuil1!$B$1</c:f>
              <c:strCache>
                <c:ptCount val="1"/>
                <c:pt idx="0">
                  <c:v>Notre série</c:v>
                </c:pt>
              </c:strCache>
            </c:strRef>
          </c:tx>
          <c:spPr>
            <a:solidFill>
              <a:schemeClr val="accent1"/>
            </a:solidFill>
            <a:ln>
              <a:noFill/>
            </a:ln>
            <a:effectLst/>
          </c:spPr>
          <c:invertIfNegative val="0"/>
          <c:dLbls>
            <c:dLbl>
              <c:idx val="0"/>
              <c:tx>
                <c:rich>
                  <a:bodyPr/>
                  <a:lstStyle/>
                  <a:p>
                    <a:fld id="{1F43D838-4E5E-48A0-8967-4CF9F408CF61}" type="VALUE">
                      <a:rPr lang="en-US" sz="1000" smtClean="0"/>
                      <a:pPr/>
                      <a:t>[VALEUR]</a:t>
                    </a:fld>
                    <a:r>
                      <a:rPr lang="en-US" dirty="0"/>
                      <a:t> </a:t>
                    </a:r>
                    <a:r>
                      <a:rPr lang="en-US" sz="1050" dirty="0"/>
                      <a:t>%</a:t>
                    </a:r>
                  </a:p>
                </c:rich>
              </c:tx>
              <c:showLegendKey val="0"/>
              <c:showVal val="1"/>
              <c:showCatName val="0"/>
              <c:showSerName val="0"/>
              <c:showPercent val="0"/>
              <c:showBubbleSize val="0"/>
              <c:extLst>
                <c:ext xmlns:c15="http://schemas.microsoft.com/office/drawing/2012/chart" uri="{CE6537A1-D6FC-4f65-9D91-7224C49458BB}">
                  <c15:layout>
                    <c:manualLayout>
                      <c:w val="0.17163738645758214"/>
                      <c:h val="0.19134680970974896"/>
                    </c:manualLayout>
                  </c15:layout>
                  <c15:dlblFieldTable/>
                  <c15:showDataLabelsRange val="0"/>
                </c:ext>
                <c:ext xmlns:c16="http://schemas.microsoft.com/office/drawing/2014/chart" uri="{C3380CC4-5D6E-409C-BE32-E72D297353CC}">
                  <c16:uniqueId val="{00000000-FED7-45BD-A98B-63CE0192D2DF}"/>
                </c:ext>
              </c:extLst>
            </c:dLbl>
            <c:dLbl>
              <c:idx val="1"/>
              <c:tx>
                <c:rich>
                  <a:bodyPr/>
                  <a:lstStyle/>
                  <a:p>
                    <a:fld id="{90D5F2E7-C01F-4E20-85BE-03548ECF642C}" type="VALUE">
                      <a:rPr lang="en-US" sz="1000" smtClean="0"/>
                      <a:pPr/>
                      <a:t>[VALEUR]</a:t>
                    </a:fld>
                    <a:r>
                      <a:rPr lang="en-US" sz="1600" dirty="0"/>
                      <a:t> </a:t>
                    </a:r>
                    <a:r>
                      <a:rPr lang="en-US" sz="1000" dirty="0"/>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FED7-45BD-A98B-63CE0192D2DF}"/>
                </c:ext>
              </c:extLst>
            </c:dLbl>
            <c:dLbl>
              <c:idx val="2"/>
              <c:layout>
                <c:manualLayout>
                  <c:x val="1.8437609873372958E-2"/>
                  <c:y val="-2.4018743199506788E-2"/>
                </c:manualLayout>
              </c:layout>
              <c:tx>
                <c:rich>
                  <a:bodyPr rot="0" spcFirstLastPara="1" vertOverflow="ellipsis" vert="horz" wrap="square" lIns="38100" tIns="19050" rIns="38100" bIns="19050" anchor="ctr" anchorCtr="1">
                    <a:noAutofit/>
                  </a:bodyPr>
                  <a:lstStyle/>
                  <a:p>
                    <a:pPr>
                      <a:defRPr sz="1800" b="1" i="0" u="none" strike="noStrike" kern="1200" baseline="0">
                        <a:solidFill>
                          <a:srgbClr val="FF0000"/>
                        </a:solidFill>
                        <a:latin typeface="+mn-lt"/>
                        <a:ea typeface="+mn-ea"/>
                        <a:cs typeface="+mn-cs"/>
                      </a:defRPr>
                    </a:pPr>
                    <a:fld id="{20C5C3FC-BF1F-4A09-88DA-1D7F13ADE19B}" type="VALUE">
                      <a:rPr lang="en-US" sz="1000" b="1" smtClean="0">
                        <a:solidFill>
                          <a:srgbClr val="FF0000"/>
                        </a:solidFill>
                      </a:rPr>
                      <a:pPr>
                        <a:defRPr sz="1800" b="1">
                          <a:solidFill>
                            <a:srgbClr val="FF0000"/>
                          </a:solidFill>
                        </a:defRPr>
                      </a:pPr>
                      <a:t>[VALEUR]</a:t>
                    </a:fld>
                    <a:r>
                      <a:rPr lang="en-US" sz="1800" b="1" dirty="0">
                        <a:solidFill>
                          <a:srgbClr val="FF0000"/>
                        </a:solidFill>
                      </a:rPr>
                      <a:t> </a:t>
                    </a:r>
                    <a:r>
                      <a:rPr lang="en-US" sz="1000" b="1" dirty="0">
                        <a:solidFill>
                          <a:srgbClr val="FF0000"/>
                        </a:solidFill>
                      </a:rPr>
                      <a:t>%</a:t>
                    </a:r>
                  </a:p>
                </c:rich>
              </c:tx>
              <c:spPr>
                <a:noFill/>
                <a:ln>
                  <a:noFill/>
                </a:ln>
                <a:effectLst/>
              </c:spPr>
              <c:txPr>
                <a:bodyPr rot="0" spcFirstLastPara="1" vertOverflow="ellipsis" vert="horz" wrap="square" lIns="38100" tIns="19050" rIns="38100" bIns="19050" anchor="ctr" anchorCtr="1">
                  <a:noAutofit/>
                </a:bodyPr>
                <a:lstStyle/>
                <a:p>
                  <a:pPr>
                    <a:defRPr sz="1800" b="1" i="0" u="none" strike="noStrike" kern="1200" baseline="0">
                      <a:solidFill>
                        <a:srgbClr val="FF0000"/>
                      </a:solidFill>
                      <a:latin typeface="+mn-lt"/>
                      <a:ea typeface="+mn-ea"/>
                      <a:cs typeface="+mn-cs"/>
                    </a:defRPr>
                  </a:pPr>
                  <a:endParaRPr lang="fr-FR"/>
                </a:p>
              </c:txPr>
              <c:showLegendKey val="0"/>
              <c:showVal val="1"/>
              <c:showCatName val="0"/>
              <c:showSerName val="0"/>
              <c:showPercent val="0"/>
              <c:showBubbleSize val="0"/>
              <c:extLst>
                <c:ext xmlns:c15="http://schemas.microsoft.com/office/drawing/2012/chart" uri="{CE6537A1-D6FC-4f65-9D91-7224C49458BB}">
                  <c15:layout>
                    <c:manualLayout>
                      <c:w val="0.17452458154412409"/>
                      <c:h val="0.12750759322743371"/>
                    </c:manualLayout>
                  </c15:layout>
                  <c15:dlblFieldTable/>
                  <c15:showDataLabelsRange val="0"/>
                </c:ext>
                <c:ext xmlns:c16="http://schemas.microsoft.com/office/drawing/2014/chart" uri="{C3380CC4-5D6E-409C-BE32-E72D297353CC}">
                  <c16:uniqueId val="{00000002-FED7-45BD-A98B-63CE0192D2DF}"/>
                </c:ext>
              </c:extLst>
            </c:dLbl>
            <c:dLbl>
              <c:idx val="3"/>
              <c:layout>
                <c:manualLayout>
                  <c:x val="3.0138959131592535E-3"/>
                  <c:y val="1.2424650850227153E-2"/>
                </c:manualLayout>
              </c:layout>
              <c:tx>
                <c:rich>
                  <a:bodyPr rot="0" spcFirstLastPara="1" vertOverflow="ellipsis" vert="horz" wrap="square" lIns="38100" tIns="19050" rIns="38100" bIns="19050" anchor="ctr" anchorCtr="1">
                    <a:noAutofit/>
                  </a:bodyPr>
                  <a:lstStyle/>
                  <a:p>
                    <a:pPr>
                      <a:defRPr sz="1800" b="1" i="0" u="none" strike="noStrike" kern="1200" baseline="0">
                        <a:solidFill>
                          <a:srgbClr val="FF0000"/>
                        </a:solidFill>
                        <a:latin typeface="+mn-lt"/>
                        <a:ea typeface="+mn-ea"/>
                        <a:cs typeface="+mn-cs"/>
                      </a:defRPr>
                    </a:pPr>
                    <a:fld id="{760979DA-8C57-4201-B722-3CB7434A9B9F}" type="VALUE">
                      <a:rPr lang="en-US" sz="1000" b="1" smtClean="0">
                        <a:solidFill>
                          <a:srgbClr val="FF0000"/>
                        </a:solidFill>
                      </a:rPr>
                      <a:pPr>
                        <a:defRPr sz="1800" b="1">
                          <a:solidFill>
                            <a:srgbClr val="FF0000"/>
                          </a:solidFill>
                        </a:defRPr>
                      </a:pPr>
                      <a:t>[VALEUR]</a:t>
                    </a:fld>
                    <a:r>
                      <a:rPr lang="en-US" sz="2000" b="1" dirty="0">
                        <a:solidFill>
                          <a:srgbClr val="FF0000"/>
                        </a:solidFill>
                      </a:rPr>
                      <a:t> </a:t>
                    </a:r>
                    <a:r>
                      <a:rPr lang="en-US" sz="1000" b="1" dirty="0">
                        <a:solidFill>
                          <a:srgbClr val="FF0000"/>
                        </a:solidFill>
                      </a:rPr>
                      <a:t>%</a:t>
                    </a:r>
                  </a:p>
                </c:rich>
              </c:tx>
              <c:spPr>
                <a:noFill/>
                <a:ln>
                  <a:noFill/>
                </a:ln>
                <a:effectLst/>
              </c:spPr>
              <c:txPr>
                <a:bodyPr rot="0" spcFirstLastPara="1" vertOverflow="ellipsis" vert="horz" wrap="square" lIns="38100" tIns="19050" rIns="38100" bIns="19050" anchor="ctr" anchorCtr="1">
                  <a:noAutofit/>
                </a:bodyPr>
                <a:lstStyle/>
                <a:p>
                  <a:pPr>
                    <a:defRPr sz="1800" b="1" i="0" u="none" strike="noStrike" kern="1200" baseline="0">
                      <a:solidFill>
                        <a:srgbClr val="FF0000"/>
                      </a:solidFill>
                      <a:latin typeface="+mn-lt"/>
                      <a:ea typeface="+mn-ea"/>
                      <a:cs typeface="+mn-cs"/>
                    </a:defRPr>
                  </a:pPr>
                  <a:endParaRPr lang="fr-FR"/>
                </a:p>
              </c:txPr>
              <c:showLegendKey val="0"/>
              <c:showVal val="1"/>
              <c:showCatName val="0"/>
              <c:showSerName val="0"/>
              <c:showPercent val="0"/>
              <c:showBubbleSize val="0"/>
              <c:extLst>
                <c:ext xmlns:c15="http://schemas.microsoft.com/office/drawing/2012/chart" uri="{CE6537A1-D6FC-4f65-9D91-7224C49458BB}">
                  <c15:layout>
                    <c:manualLayout>
                      <c:w val="0.13944798561523281"/>
                      <c:h val="0.13595817137179897"/>
                    </c:manualLayout>
                  </c15:layout>
                  <c15:dlblFieldTable/>
                  <c15:showDataLabelsRange val="0"/>
                </c:ext>
                <c:ext xmlns:c16="http://schemas.microsoft.com/office/drawing/2014/chart" uri="{C3380CC4-5D6E-409C-BE32-E72D297353CC}">
                  <c16:uniqueId val="{00000003-FED7-45BD-A98B-63CE0192D2DF}"/>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rgbClr val="FF0000"/>
                    </a:solidFill>
                    <a:latin typeface="+mn-lt"/>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Feuil1!$A$2:$A$5</c:f>
              <c:strCache>
                <c:ptCount val="4"/>
                <c:pt idx="0">
                  <c:v>Proteinurie + 3g/24h</c:v>
                </c:pt>
                <c:pt idx="1">
                  <c:v>Hématurie</c:v>
                </c:pt>
                <c:pt idx="2">
                  <c:v>Anurie initiale</c:v>
                </c:pt>
                <c:pt idx="3">
                  <c:v>IR</c:v>
                </c:pt>
              </c:strCache>
            </c:strRef>
          </c:cat>
          <c:val>
            <c:numRef>
              <c:f>Feuil1!$B$2:$B$5</c:f>
              <c:numCache>
                <c:formatCode>General</c:formatCode>
                <c:ptCount val="4"/>
                <c:pt idx="0">
                  <c:v>26.7</c:v>
                </c:pt>
                <c:pt idx="1">
                  <c:v>84.4</c:v>
                </c:pt>
                <c:pt idx="2">
                  <c:v>66.7</c:v>
                </c:pt>
                <c:pt idx="3">
                  <c:v>93.3</c:v>
                </c:pt>
              </c:numCache>
            </c:numRef>
          </c:val>
          <c:extLst>
            <c:ext xmlns:c16="http://schemas.microsoft.com/office/drawing/2014/chart" uri="{C3380CC4-5D6E-409C-BE32-E72D297353CC}">
              <c16:uniqueId val="{00000004-FED7-45BD-A98B-63CE0192D2DF}"/>
            </c:ext>
          </c:extLst>
        </c:ser>
        <c:dLbls>
          <c:showLegendKey val="0"/>
          <c:showVal val="0"/>
          <c:showCatName val="0"/>
          <c:showSerName val="0"/>
          <c:showPercent val="0"/>
          <c:showBubbleSize val="0"/>
        </c:dLbls>
        <c:gapWidth val="219"/>
        <c:overlap val="-27"/>
        <c:axId val="1573065263"/>
        <c:axId val="1573066095"/>
      </c:barChart>
      <c:catAx>
        <c:axId val="15730652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rgbClr val="FF0000"/>
                </a:solidFill>
                <a:latin typeface="+mn-lt"/>
                <a:ea typeface="+mn-ea"/>
                <a:cs typeface="+mn-cs"/>
              </a:defRPr>
            </a:pPr>
            <a:endParaRPr lang="fr-FR"/>
          </a:p>
        </c:txPr>
        <c:crossAx val="1573066095"/>
        <c:crosses val="autoZero"/>
        <c:auto val="1"/>
        <c:lblAlgn val="ctr"/>
        <c:lblOffset val="100"/>
        <c:noMultiLvlLbl val="0"/>
      </c:catAx>
      <c:valAx>
        <c:axId val="1573066095"/>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5730652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BC60C2-159D-48B9-874F-36DF0D01528A}" type="datetimeFigureOut">
              <a:rPr lang="fr-FR" smtClean="0"/>
              <a:pPr/>
              <a:t>25/02/2023</a:t>
            </a:fld>
            <a:endParaRPr lang="fr-FR"/>
          </a:p>
        </p:txBody>
      </p:sp>
      <p:sp>
        <p:nvSpPr>
          <p:cNvPr id="4" name="Espace réservé de l'image des diapositives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82DD56-918F-4E39-8455-4C5524D285AB}" type="slidenum">
              <a:rPr lang="fr-FR" smtClean="0"/>
              <a:pPr/>
              <a:t>‹N°›</a:t>
            </a:fld>
            <a:endParaRPr lang="fr-FR"/>
          </a:p>
        </p:txBody>
      </p:sp>
    </p:spTree>
    <p:extLst>
      <p:ext uri="{BB962C8B-B14F-4D97-AF65-F5344CB8AC3E}">
        <p14:creationId xmlns:p14="http://schemas.microsoft.com/office/powerpoint/2010/main" val="3578141645"/>
      </p:ext>
    </p:extLst>
  </p:cSld>
  <p:clrMap bg1="lt1" tx1="dk1" bg2="lt2" tx2="dk2" accent1="accent1" accent2="accent2" accent3="accent3" accent4="accent4" accent5="accent5" accent6="accent6" hlink="hlink" folHlink="folHlink"/>
  <p:notesStyle>
    <a:lvl1pPr marL="0" algn="l" defTabSz="270724" rtl="0" eaLnBrk="1" latinLnBrk="0" hangingPunct="1">
      <a:defRPr sz="355" kern="1200">
        <a:solidFill>
          <a:schemeClr val="tx1"/>
        </a:solidFill>
        <a:latin typeface="+mn-lt"/>
        <a:ea typeface="+mn-ea"/>
        <a:cs typeface="+mn-cs"/>
      </a:defRPr>
    </a:lvl1pPr>
    <a:lvl2pPr marL="135362" algn="l" defTabSz="270724" rtl="0" eaLnBrk="1" latinLnBrk="0" hangingPunct="1">
      <a:defRPr sz="355" kern="1200">
        <a:solidFill>
          <a:schemeClr val="tx1"/>
        </a:solidFill>
        <a:latin typeface="+mn-lt"/>
        <a:ea typeface="+mn-ea"/>
        <a:cs typeface="+mn-cs"/>
      </a:defRPr>
    </a:lvl2pPr>
    <a:lvl3pPr marL="270724" algn="l" defTabSz="270724" rtl="0" eaLnBrk="1" latinLnBrk="0" hangingPunct="1">
      <a:defRPr sz="355" kern="1200">
        <a:solidFill>
          <a:schemeClr val="tx1"/>
        </a:solidFill>
        <a:latin typeface="+mn-lt"/>
        <a:ea typeface="+mn-ea"/>
        <a:cs typeface="+mn-cs"/>
      </a:defRPr>
    </a:lvl3pPr>
    <a:lvl4pPr marL="406086" algn="l" defTabSz="270724" rtl="0" eaLnBrk="1" latinLnBrk="0" hangingPunct="1">
      <a:defRPr sz="355" kern="1200">
        <a:solidFill>
          <a:schemeClr val="tx1"/>
        </a:solidFill>
        <a:latin typeface="+mn-lt"/>
        <a:ea typeface="+mn-ea"/>
        <a:cs typeface="+mn-cs"/>
      </a:defRPr>
    </a:lvl4pPr>
    <a:lvl5pPr marL="541447" algn="l" defTabSz="270724" rtl="0" eaLnBrk="1" latinLnBrk="0" hangingPunct="1">
      <a:defRPr sz="355" kern="1200">
        <a:solidFill>
          <a:schemeClr val="tx1"/>
        </a:solidFill>
        <a:latin typeface="+mn-lt"/>
        <a:ea typeface="+mn-ea"/>
        <a:cs typeface="+mn-cs"/>
      </a:defRPr>
    </a:lvl5pPr>
    <a:lvl6pPr marL="676810" algn="l" defTabSz="270724" rtl="0" eaLnBrk="1" latinLnBrk="0" hangingPunct="1">
      <a:defRPr sz="355" kern="1200">
        <a:solidFill>
          <a:schemeClr val="tx1"/>
        </a:solidFill>
        <a:latin typeface="+mn-lt"/>
        <a:ea typeface="+mn-ea"/>
        <a:cs typeface="+mn-cs"/>
      </a:defRPr>
    </a:lvl6pPr>
    <a:lvl7pPr marL="812171" algn="l" defTabSz="270724" rtl="0" eaLnBrk="1" latinLnBrk="0" hangingPunct="1">
      <a:defRPr sz="355" kern="1200">
        <a:solidFill>
          <a:schemeClr val="tx1"/>
        </a:solidFill>
        <a:latin typeface="+mn-lt"/>
        <a:ea typeface="+mn-ea"/>
        <a:cs typeface="+mn-cs"/>
      </a:defRPr>
    </a:lvl7pPr>
    <a:lvl8pPr marL="947533" algn="l" defTabSz="270724" rtl="0" eaLnBrk="1" latinLnBrk="0" hangingPunct="1">
      <a:defRPr sz="355" kern="1200">
        <a:solidFill>
          <a:schemeClr val="tx1"/>
        </a:solidFill>
        <a:latin typeface="+mn-lt"/>
        <a:ea typeface="+mn-ea"/>
        <a:cs typeface="+mn-cs"/>
      </a:defRPr>
    </a:lvl8pPr>
    <a:lvl9pPr marL="1082895" algn="l" defTabSz="270724" rtl="0" eaLnBrk="1" latinLnBrk="0" hangingPunct="1">
      <a:defRPr sz="3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43125" y="685800"/>
            <a:ext cx="2571750" cy="3429000"/>
          </a:xfrm>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6C82DD56-918F-4E39-8455-4C5524D285AB}" type="slidenum">
              <a:rPr lang="fr-FR" smtClean="0"/>
              <a:pPr/>
              <a:t>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Rectangle 10"/>
          <p:cNvSpPr/>
          <p:nvPr/>
        </p:nvSpPr>
        <p:spPr>
          <a:xfrm>
            <a:off x="0" y="7218252"/>
            <a:ext cx="9601200" cy="5583349"/>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endParaRPr lang="en-US" sz="2026"/>
          </a:p>
        </p:txBody>
      </p:sp>
      <p:sp>
        <p:nvSpPr>
          <p:cNvPr id="12" name="Rectangle 11"/>
          <p:cNvSpPr/>
          <p:nvPr/>
        </p:nvSpPr>
        <p:spPr>
          <a:xfrm>
            <a:off x="0" y="1"/>
            <a:ext cx="9601200" cy="7218251"/>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endParaRPr lang="en-US" sz="2026" dirty="0"/>
          </a:p>
        </p:txBody>
      </p:sp>
      <p:sp>
        <p:nvSpPr>
          <p:cNvPr id="13" name="Rectangle 12"/>
          <p:cNvSpPr/>
          <p:nvPr/>
        </p:nvSpPr>
        <p:spPr>
          <a:xfrm>
            <a:off x="0" y="4950980"/>
            <a:ext cx="9601200" cy="42672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endParaRPr lang="en-US" sz="2026"/>
          </a:p>
        </p:txBody>
      </p:sp>
      <p:sp>
        <p:nvSpPr>
          <p:cNvPr id="14" name="Oval 13"/>
          <p:cNvSpPr/>
          <p:nvPr/>
        </p:nvSpPr>
        <p:spPr>
          <a:xfrm>
            <a:off x="0" y="2987040"/>
            <a:ext cx="9601200" cy="953008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endParaRPr lang="en-US" sz="2026"/>
          </a:p>
        </p:txBody>
      </p:sp>
      <p:sp>
        <p:nvSpPr>
          <p:cNvPr id="3" name="Subtitle 2"/>
          <p:cNvSpPr>
            <a:spLocks noGrp="1"/>
          </p:cNvSpPr>
          <p:nvPr>
            <p:ph type="subTitle" idx="1"/>
          </p:nvPr>
        </p:nvSpPr>
        <p:spPr>
          <a:xfrm>
            <a:off x="1547485" y="9431418"/>
            <a:ext cx="5918860" cy="1646622"/>
          </a:xfrm>
        </p:spPr>
        <p:txBody>
          <a:bodyPr>
            <a:normAutofit/>
          </a:bodyPr>
          <a:lstStyle>
            <a:lvl1pPr marL="0" indent="0" algn="l">
              <a:buNone/>
              <a:defRPr sz="3082">
                <a:solidFill>
                  <a:schemeClr val="tx2"/>
                </a:solidFill>
              </a:defRPr>
            </a:lvl1pPr>
            <a:lvl2pPr marL="640096" indent="0" algn="ctr">
              <a:buNone/>
              <a:defRPr>
                <a:solidFill>
                  <a:schemeClr val="tx1">
                    <a:tint val="75000"/>
                  </a:schemeClr>
                </a:solidFill>
              </a:defRPr>
            </a:lvl2pPr>
            <a:lvl3pPr marL="1280192" indent="0" algn="ctr">
              <a:buNone/>
              <a:defRPr>
                <a:solidFill>
                  <a:schemeClr val="tx1">
                    <a:tint val="75000"/>
                  </a:schemeClr>
                </a:solidFill>
              </a:defRPr>
            </a:lvl3pPr>
            <a:lvl4pPr marL="1920288" indent="0" algn="ctr">
              <a:buNone/>
              <a:defRPr>
                <a:solidFill>
                  <a:schemeClr val="tx1">
                    <a:tint val="75000"/>
                  </a:schemeClr>
                </a:solidFill>
              </a:defRPr>
            </a:lvl4pPr>
            <a:lvl5pPr marL="2560384" indent="0" algn="ctr">
              <a:buNone/>
              <a:defRPr>
                <a:solidFill>
                  <a:schemeClr val="tx1">
                    <a:tint val="75000"/>
                  </a:schemeClr>
                </a:solidFill>
              </a:defRPr>
            </a:lvl5pPr>
            <a:lvl6pPr marL="3200480" indent="0" algn="ctr">
              <a:buNone/>
              <a:defRPr>
                <a:solidFill>
                  <a:schemeClr val="tx1">
                    <a:tint val="75000"/>
                  </a:schemeClr>
                </a:solidFill>
              </a:defRPr>
            </a:lvl6pPr>
            <a:lvl7pPr marL="3840576" indent="0" algn="ctr">
              <a:buNone/>
              <a:defRPr>
                <a:solidFill>
                  <a:schemeClr val="tx1">
                    <a:tint val="75000"/>
                  </a:schemeClr>
                </a:solidFill>
              </a:defRPr>
            </a:lvl7pPr>
            <a:lvl8pPr marL="4480672" indent="0" algn="ctr">
              <a:buNone/>
              <a:defRPr>
                <a:solidFill>
                  <a:schemeClr val="tx1">
                    <a:tint val="75000"/>
                  </a:schemeClr>
                </a:solidFill>
              </a:defRPr>
            </a:lvl8pPr>
            <a:lvl9pPr marL="5120768"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pPr>
              <a:defRPr/>
            </a:pPr>
            <a:endParaRPr lang="fr-FR"/>
          </a:p>
        </p:txBody>
      </p:sp>
      <p:sp>
        <p:nvSpPr>
          <p:cNvPr id="5" name="Footer Placeholder 4"/>
          <p:cNvSpPr>
            <a:spLocks noGrp="1"/>
          </p:cNvSpPr>
          <p:nvPr>
            <p:ph type="ftr" sz="quarter" idx="11"/>
          </p:nvPr>
        </p:nvSpPr>
        <p:spPr/>
        <p:txBody>
          <a:bodyPr/>
          <a:lstStyle/>
          <a:p>
            <a:pPr>
              <a:defRPr/>
            </a:pPr>
            <a:endParaRPr lang="fr-FR"/>
          </a:p>
        </p:txBody>
      </p:sp>
      <p:sp>
        <p:nvSpPr>
          <p:cNvPr id="6" name="Slide Number Placeholder 5"/>
          <p:cNvSpPr>
            <a:spLocks noGrp="1"/>
          </p:cNvSpPr>
          <p:nvPr>
            <p:ph type="sldNum" sz="quarter" idx="12"/>
          </p:nvPr>
        </p:nvSpPr>
        <p:spPr/>
        <p:txBody>
          <a:bodyPr/>
          <a:lstStyle/>
          <a:p>
            <a:pPr>
              <a:defRPr/>
            </a:pPr>
            <a:fld id="{81385CA0-0526-4483-AF3E-637B4023E061}" type="slidenum">
              <a:rPr lang="fr-FR" smtClean="0"/>
              <a:pPr>
                <a:defRPr/>
              </a:pPr>
              <a:t>‹N°›</a:t>
            </a:fld>
            <a:endParaRPr lang="fr-FR"/>
          </a:p>
        </p:txBody>
      </p:sp>
      <p:sp>
        <p:nvSpPr>
          <p:cNvPr id="2" name="Title 1"/>
          <p:cNvSpPr>
            <a:spLocks noGrp="1"/>
          </p:cNvSpPr>
          <p:nvPr>
            <p:ph type="ctrTitle"/>
          </p:nvPr>
        </p:nvSpPr>
        <p:spPr>
          <a:xfrm>
            <a:off x="858461" y="5846943"/>
            <a:ext cx="7534119" cy="3347245"/>
          </a:xfrm>
          <a:effectLst/>
        </p:spPr>
        <p:txBody>
          <a:bodyPr>
            <a:noAutofit/>
          </a:bodyPr>
          <a:lstStyle>
            <a:lvl1pPr marL="896134" indent="-640096" algn="l">
              <a:defRPr sz="7556"/>
            </a:lvl1pPr>
          </a:lstStyle>
          <a:p>
            <a:r>
              <a:rPr lang="fr-FR"/>
              <a:t>Modifiez le style du titre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a:xfrm>
            <a:off x="2000251" y="1365503"/>
            <a:ext cx="6720840" cy="6486144"/>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pPr>
              <a:defRPr/>
            </a:pPr>
            <a:endParaRPr lang="fr-FR"/>
          </a:p>
        </p:txBody>
      </p:sp>
      <p:sp>
        <p:nvSpPr>
          <p:cNvPr id="5" name="Footer Placeholder 4"/>
          <p:cNvSpPr>
            <a:spLocks noGrp="1"/>
          </p:cNvSpPr>
          <p:nvPr>
            <p:ph type="ftr" sz="quarter" idx="11"/>
          </p:nvPr>
        </p:nvSpPr>
        <p:spPr/>
        <p:txBody>
          <a:bodyPr/>
          <a:lstStyle/>
          <a:p>
            <a:pPr>
              <a:defRPr/>
            </a:pPr>
            <a:endParaRPr lang="fr-FR"/>
          </a:p>
        </p:txBody>
      </p:sp>
      <p:sp>
        <p:nvSpPr>
          <p:cNvPr id="6" name="Slide Number Placeholder 5"/>
          <p:cNvSpPr>
            <a:spLocks noGrp="1"/>
          </p:cNvSpPr>
          <p:nvPr>
            <p:ph type="sldNum" sz="quarter" idx="12"/>
          </p:nvPr>
        </p:nvSpPr>
        <p:spPr/>
        <p:txBody>
          <a:bodyPr/>
          <a:lstStyle/>
          <a:p>
            <a:pPr>
              <a:defRPr/>
            </a:pPr>
            <a:fld id="{81385CA0-0526-4483-AF3E-637B4023E061}" type="slidenum">
              <a:rPr lang="fr-FR" smtClean="0"/>
              <a:pPr>
                <a:defRPr/>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11446" y="702833"/>
            <a:ext cx="2160270" cy="9778233"/>
          </a:xfrm>
          <a:effectLst/>
        </p:spPr>
        <p:txBody>
          <a:bodyPr vert="eaVert"/>
          <a:lstStyle>
            <a:lvl1pPr algn="l">
              <a:defRPr/>
            </a:lvl1pPr>
          </a:lstStyle>
          <a:p>
            <a:r>
              <a:rPr lang="fr-FR"/>
              <a:t>Modifiez le style du titre</a:t>
            </a:r>
            <a:endParaRPr lang="en-US"/>
          </a:p>
        </p:txBody>
      </p:sp>
      <p:sp>
        <p:nvSpPr>
          <p:cNvPr id="3" name="Vertical Text Placeholder 2"/>
          <p:cNvSpPr>
            <a:spLocks noGrp="1"/>
          </p:cNvSpPr>
          <p:nvPr>
            <p:ph type="body" orient="vert" idx="1"/>
          </p:nvPr>
        </p:nvSpPr>
        <p:spPr>
          <a:xfrm>
            <a:off x="3490321" y="1365503"/>
            <a:ext cx="5070751" cy="913682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defRPr/>
            </a:pPr>
            <a:endParaRPr lang="fr-FR"/>
          </a:p>
        </p:txBody>
      </p:sp>
      <p:sp>
        <p:nvSpPr>
          <p:cNvPr id="5" name="Footer Placeholder 4"/>
          <p:cNvSpPr>
            <a:spLocks noGrp="1"/>
          </p:cNvSpPr>
          <p:nvPr>
            <p:ph type="ftr" sz="quarter" idx="11"/>
          </p:nvPr>
        </p:nvSpPr>
        <p:spPr/>
        <p:txBody>
          <a:bodyPr/>
          <a:lstStyle/>
          <a:p>
            <a:pPr>
              <a:defRPr/>
            </a:pPr>
            <a:endParaRPr lang="fr-FR"/>
          </a:p>
        </p:txBody>
      </p:sp>
      <p:sp>
        <p:nvSpPr>
          <p:cNvPr id="6" name="Slide Number Placeholder 5"/>
          <p:cNvSpPr>
            <a:spLocks noGrp="1"/>
          </p:cNvSpPr>
          <p:nvPr>
            <p:ph type="sldNum" sz="quarter" idx="12"/>
          </p:nvPr>
        </p:nvSpPr>
        <p:spPr/>
        <p:txBody>
          <a:bodyPr/>
          <a:lstStyle/>
          <a:p>
            <a:pPr>
              <a:defRPr/>
            </a:pPr>
            <a:fld id="{81385CA0-0526-4483-AF3E-637B4023E061}" type="slidenum">
              <a:rPr lang="fr-FR" smtClean="0"/>
              <a:pPr>
                <a:defRPr/>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endParaRPr lang="fr-FR"/>
          </a:p>
        </p:txBody>
      </p:sp>
      <p:sp>
        <p:nvSpPr>
          <p:cNvPr id="5" name="Footer Placeholder 4"/>
          <p:cNvSpPr>
            <a:spLocks noGrp="1"/>
          </p:cNvSpPr>
          <p:nvPr>
            <p:ph type="ftr" sz="quarter" idx="11"/>
          </p:nvPr>
        </p:nvSpPr>
        <p:spPr/>
        <p:txBody>
          <a:bodyPr/>
          <a:lstStyle/>
          <a:p>
            <a:pPr>
              <a:defRPr/>
            </a:pPr>
            <a:endParaRPr lang="fr-FR"/>
          </a:p>
        </p:txBody>
      </p:sp>
      <p:sp>
        <p:nvSpPr>
          <p:cNvPr id="6" name="Slide Number Placeholder 5"/>
          <p:cNvSpPr>
            <a:spLocks noGrp="1"/>
          </p:cNvSpPr>
          <p:nvPr>
            <p:ph type="sldNum" sz="quarter" idx="12"/>
          </p:nvPr>
        </p:nvSpPr>
        <p:spPr/>
        <p:txBody>
          <a:bodyPr/>
          <a:lstStyle/>
          <a:p>
            <a:pPr>
              <a:defRPr/>
            </a:pPr>
            <a:fld id="{81385CA0-0526-4483-AF3E-637B4023E061}" type="slidenum">
              <a:rPr lang="fr-FR" smtClean="0"/>
              <a:pPr>
                <a:defRPr/>
              </a:pPr>
              <a:t>‹N°›</a:t>
            </a:fld>
            <a:endParaRPr lang="fr-FR"/>
          </a:p>
        </p:txBody>
      </p:sp>
      <p:sp>
        <p:nvSpPr>
          <p:cNvPr id="8" name="Title 7"/>
          <p:cNvSpPr>
            <a:spLocks noGrp="1"/>
          </p:cNvSpPr>
          <p:nvPr>
            <p:ph type="title"/>
          </p:nvPr>
        </p:nvSpPr>
        <p:spPr/>
        <p:txBody>
          <a:bodyPr/>
          <a:lstStyle/>
          <a:p>
            <a:r>
              <a:rPr lang="fr-FR"/>
              <a:t>Modifiez le style du titre</a:t>
            </a:r>
            <a:endParaRPr lang="en-US"/>
          </a:p>
        </p:txBody>
      </p:sp>
      <p:sp>
        <p:nvSpPr>
          <p:cNvPr id="10" name="Content Placeholder 9"/>
          <p:cNvSpPr>
            <a:spLocks noGrp="1"/>
          </p:cNvSpPr>
          <p:nvPr>
            <p:ph sz="quarter" idx="13"/>
          </p:nvPr>
        </p:nvSpPr>
        <p:spPr>
          <a:xfrm>
            <a:off x="1200150" y="1365504"/>
            <a:ext cx="6720840" cy="6486144"/>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7" name="Rectangle 6"/>
          <p:cNvSpPr/>
          <p:nvPr/>
        </p:nvSpPr>
        <p:spPr>
          <a:xfrm>
            <a:off x="0" y="7218252"/>
            <a:ext cx="9601200" cy="5583349"/>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endParaRPr lang="en-US" sz="2026"/>
          </a:p>
        </p:txBody>
      </p:sp>
      <p:sp>
        <p:nvSpPr>
          <p:cNvPr id="8" name="Rectangle 7"/>
          <p:cNvSpPr/>
          <p:nvPr/>
        </p:nvSpPr>
        <p:spPr>
          <a:xfrm>
            <a:off x="0" y="1"/>
            <a:ext cx="9601200" cy="7218251"/>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endParaRPr lang="en-US" sz="2026" dirty="0"/>
          </a:p>
        </p:txBody>
      </p:sp>
      <p:sp>
        <p:nvSpPr>
          <p:cNvPr id="9" name="Rectangle 8"/>
          <p:cNvSpPr/>
          <p:nvPr/>
        </p:nvSpPr>
        <p:spPr>
          <a:xfrm>
            <a:off x="0" y="4950980"/>
            <a:ext cx="9601200" cy="42672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endParaRPr lang="en-US" sz="2026"/>
          </a:p>
        </p:txBody>
      </p:sp>
      <p:sp>
        <p:nvSpPr>
          <p:cNvPr id="10" name="Oval 9"/>
          <p:cNvSpPr/>
          <p:nvPr/>
        </p:nvSpPr>
        <p:spPr>
          <a:xfrm>
            <a:off x="0" y="2987040"/>
            <a:ext cx="9601200" cy="953008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endParaRPr lang="en-US" sz="2026"/>
          </a:p>
        </p:txBody>
      </p:sp>
      <p:sp>
        <p:nvSpPr>
          <p:cNvPr id="2" name="Title 1"/>
          <p:cNvSpPr>
            <a:spLocks noGrp="1"/>
          </p:cNvSpPr>
          <p:nvPr>
            <p:ph type="title"/>
          </p:nvPr>
        </p:nvSpPr>
        <p:spPr>
          <a:xfrm>
            <a:off x="2134855" y="4055611"/>
            <a:ext cx="6264999" cy="4523579"/>
          </a:xfrm>
          <a:effectLst/>
        </p:spPr>
        <p:txBody>
          <a:bodyPr anchor="b"/>
          <a:lstStyle>
            <a:lvl1pPr algn="r">
              <a:defRPr sz="6430" b="1" cap="none" baseline="0"/>
            </a:lvl1pPr>
          </a:lstStyle>
          <a:p>
            <a:r>
              <a:rPr lang="fr-FR"/>
              <a:t>Modifiez le style du titre</a:t>
            </a:r>
            <a:endParaRPr lang="en-US" dirty="0"/>
          </a:p>
        </p:txBody>
      </p:sp>
      <p:sp>
        <p:nvSpPr>
          <p:cNvPr id="3" name="Text Placeholder 2"/>
          <p:cNvSpPr>
            <a:spLocks noGrp="1"/>
          </p:cNvSpPr>
          <p:nvPr>
            <p:ph type="body" idx="1"/>
          </p:nvPr>
        </p:nvSpPr>
        <p:spPr>
          <a:xfrm>
            <a:off x="2123561" y="8600688"/>
            <a:ext cx="6269019" cy="1559525"/>
          </a:xfrm>
        </p:spPr>
        <p:txBody>
          <a:bodyPr anchor="t"/>
          <a:lstStyle>
            <a:lvl1pPr marL="0" indent="0" algn="r">
              <a:buNone/>
              <a:defRPr sz="2815">
                <a:solidFill>
                  <a:schemeClr val="tx2"/>
                </a:solidFill>
              </a:defRPr>
            </a:lvl1pPr>
            <a:lvl2pPr marL="640096" indent="0">
              <a:buNone/>
              <a:defRPr sz="2519">
                <a:solidFill>
                  <a:schemeClr val="tx1">
                    <a:tint val="75000"/>
                  </a:schemeClr>
                </a:solidFill>
              </a:defRPr>
            </a:lvl2pPr>
            <a:lvl3pPr marL="1280192" indent="0">
              <a:buNone/>
              <a:defRPr sz="2252">
                <a:solidFill>
                  <a:schemeClr val="tx1">
                    <a:tint val="75000"/>
                  </a:schemeClr>
                </a:solidFill>
              </a:defRPr>
            </a:lvl3pPr>
            <a:lvl4pPr marL="1920288" indent="0">
              <a:buNone/>
              <a:defRPr sz="1956">
                <a:solidFill>
                  <a:schemeClr val="tx1">
                    <a:tint val="75000"/>
                  </a:schemeClr>
                </a:solidFill>
              </a:defRPr>
            </a:lvl4pPr>
            <a:lvl5pPr marL="2560384" indent="0">
              <a:buNone/>
              <a:defRPr sz="1956">
                <a:solidFill>
                  <a:schemeClr val="tx1">
                    <a:tint val="75000"/>
                  </a:schemeClr>
                </a:solidFill>
              </a:defRPr>
            </a:lvl5pPr>
            <a:lvl6pPr marL="3200480" indent="0">
              <a:buNone/>
              <a:defRPr sz="1956">
                <a:solidFill>
                  <a:schemeClr val="tx1">
                    <a:tint val="75000"/>
                  </a:schemeClr>
                </a:solidFill>
              </a:defRPr>
            </a:lvl6pPr>
            <a:lvl7pPr marL="3840576" indent="0">
              <a:buNone/>
              <a:defRPr sz="1956">
                <a:solidFill>
                  <a:schemeClr val="tx1">
                    <a:tint val="75000"/>
                  </a:schemeClr>
                </a:solidFill>
              </a:defRPr>
            </a:lvl7pPr>
            <a:lvl8pPr marL="4480672" indent="0">
              <a:buNone/>
              <a:defRPr sz="1956">
                <a:solidFill>
                  <a:schemeClr val="tx1">
                    <a:tint val="75000"/>
                  </a:schemeClr>
                </a:solidFill>
              </a:defRPr>
            </a:lvl8pPr>
            <a:lvl9pPr marL="5120768" indent="0">
              <a:buNone/>
              <a:defRPr sz="1956">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pPr>
              <a:defRPr/>
            </a:pPr>
            <a:endParaRPr lang="fr-FR"/>
          </a:p>
        </p:txBody>
      </p:sp>
      <p:sp>
        <p:nvSpPr>
          <p:cNvPr id="5" name="Footer Placeholder 4"/>
          <p:cNvSpPr>
            <a:spLocks noGrp="1"/>
          </p:cNvSpPr>
          <p:nvPr>
            <p:ph type="ftr" sz="quarter" idx="11"/>
          </p:nvPr>
        </p:nvSpPr>
        <p:spPr/>
        <p:txBody>
          <a:bodyPr/>
          <a:lstStyle/>
          <a:p>
            <a:pPr>
              <a:defRPr/>
            </a:pPr>
            <a:endParaRPr lang="fr-FR"/>
          </a:p>
        </p:txBody>
      </p:sp>
      <p:sp>
        <p:nvSpPr>
          <p:cNvPr id="6" name="Slide Number Placeholder 5"/>
          <p:cNvSpPr>
            <a:spLocks noGrp="1"/>
          </p:cNvSpPr>
          <p:nvPr>
            <p:ph type="sldNum" sz="quarter" idx="12"/>
          </p:nvPr>
        </p:nvSpPr>
        <p:spPr/>
        <p:txBody>
          <a:bodyPr/>
          <a:lstStyle/>
          <a:p>
            <a:pPr>
              <a:defRPr/>
            </a:pPr>
            <a:fld id="{81385CA0-0526-4483-AF3E-637B4023E061}" type="slidenum">
              <a:rPr lang="fr-FR" smtClean="0"/>
              <a:pPr>
                <a:defRPr/>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a:defRPr/>
            </a:pPr>
            <a:endParaRPr lang="fr-FR"/>
          </a:p>
        </p:txBody>
      </p:sp>
      <p:sp>
        <p:nvSpPr>
          <p:cNvPr id="6" name="Footer Placeholder 5"/>
          <p:cNvSpPr>
            <a:spLocks noGrp="1"/>
          </p:cNvSpPr>
          <p:nvPr>
            <p:ph type="ftr" sz="quarter" idx="11"/>
          </p:nvPr>
        </p:nvSpPr>
        <p:spPr/>
        <p:txBody>
          <a:bodyPr/>
          <a:lstStyle/>
          <a:p>
            <a:pPr>
              <a:defRPr/>
            </a:pPr>
            <a:endParaRPr lang="fr-FR"/>
          </a:p>
        </p:txBody>
      </p:sp>
      <p:sp>
        <p:nvSpPr>
          <p:cNvPr id="7" name="Slide Number Placeholder 6"/>
          <p:cNvSpPr>
            <a:spLocks noGrp="1"/>
          </p:cNvSpPr>
          <p:nvPr>
            <p:ph type="sldNum" sz="quarter" idx="12"/>
          </p:nvPr>
        </p:nvSpPr>
        <p:spPr/>
        <p:txBody>
          <a:bodyPr/>
          <a:lstStyle/>
          <a:p>
            <a:pPr>
              <a:defRPr/>
            </a:pPr>
            <a:fld id="{81385CA0-0526-4483-AF3E-637B4023E061}" type="slidenum">
              <a:rPr lang="fr-FR" smtClean="0"/>
              <a:pPr>
                <a:defRPr/>
              </a:pPr>
              <a:t>‹N°›</a:t>
            </a:fld>
            <a:endParaRPr lang="fr-FR"/>
          </a:p>
        </p:txBody>
      </p:sp>
      <p:sp>
        <p:nvSpPr>
          <p:cNvPr id="8" name="Title 7"/>
          <p:cNvSpPr>
            <a:spLocks noGrp="1"/>
          </p:cNvSpPr>
          <p:nvPr>
            <p:ph type="title"/>
          </p:nvPr>
        </p:nvSpPr>
        <p:spPr/>
        <p:txBody>
          <a:bodyPr/>
          <a:lstStyle/>
          <a:p>
            <a:r>
              <a:rPr lang="fr-FR"/>
              <a:t>Modifiez le style du titre</a:t>
            </a:r>
            <a:endParaRPr lang="en-US"/>
          </a:p>
        </p:txBody>
      </p:sp>
      <p:sp>
        <p:nvSpPr>
          <p:cNvPr id="9" name="Content Placeholder 8"/>
          <p:cNvSpPr>
            <a:spLocks noGrp="1"/>
          </p:cNvSpPr>
          <p:nvPr>
            <p:ph sz="quarter" idx="13"/>
          </p:nvPr>
        </p:nvSpPr>
        <p:spPr>
          <a:xfrm>
            <a:off x="1200149" y="1365503"/>
            <a:ext cx="3514039" cy="6486144"/>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1" name="Content Placeholder 10"/>
          <p:cNvSpPr>
            <a:spLocks noGrp="1"/>
          </p:cNvSpPr>
          <p:nvPr>
            <p:ph sz="quarter" idx="14"/>
          </p:nvPr>
        </p:nvSpPr>
        <p:spPr>
          <a:xfrm>
            <a:off x="4877410" y="1365504"/>
            <a:ext cx="3514039" cy="6486144"/>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00151" y="1365505"/>
            <a:ext cx="3514039" cy="1194223"/>
          </a:xfrm>
        </p:spPr>
        <p:txBody>
          <a:bodyPr anchor="b">
            <a:noAutofit/>
          </a:bodyPr>
          <a:lstStyle>
            <a:lvl1pPr marL="0" indent="0" algn="ctr">
              <a:buNone/>
              <a:defRPr lang="en-US" sz="3348"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640096" indent="0">
              <a:buNone/>
              <a:defRPr sz="2815" b="1"/>
            </a:lvl2pPr>
            <a:lvl3pPr marL="1280192" indent="0">
              <a:buNone/>
              <a:defRPr sz="2519" b="1"/>
            </a:lvl3pPr>
            <a:lvl4pPr marL="1920288" indent="0">
              <a:buNone/>
              <a:defRPr sz="2252" b="1"/>
            </a:lvl4pPr>
            <a:lvl5pPr marL="2560384" indent="0">
              <a:buNone/>
              <a:defRPr sz="2252" b="1"/>
            </a:lvl5pPr>
            <a:lvl6pPr marL="3200480" indent="0">
              <a:buNone/>
              <a:defRPr sz="2252" b="1"/>
            </a:lvl6pPr>
            <a:lvl7pPr marL="3840576" indent="0">
              <a:buNone/>
              <a:defRPr sz="2252" b="1"/>
            </a:lvl7pPr>
            <a:lvl8pPr marL="4480672" indent="0">
              <a:buNone/>
              <a:defRPr sz="2252" b="1"/>
            </a:lvl8pPr>
            <a:lvl9pPr marL="5120768" indent="0">
              <a:buNone/>
              <a:defRPr sz="2252" b="1"/>
            </a:lvl9pPr>
          </a:lstStyle>
          <a:p>
            <a:pPr lvl="0"/>
            <a:r>
              <a:rPr lang="fr-FR"/>
              <a:t>Modifiez les styles du texte du masque</a:t>
            </a:r>
          </a:p>
        </p:txBody>
      </p:sp>
      <p:sp>
        <p:nvSpPr>
          <p:cNvPr id="4" name="Content Placeholder 3"/>
          <p:cNvSpPr>
            <a:spLocks noGrp="1"/>
          </p:cNvSpPr>
          <p:nvPr>
            <p:ph sz="half" idx="2"/>
          </p:nvPr>
        </p:nvSpPr>
        <p:spPr>
          <a:xfrm>
            <a:off x="1214269" y="2613944"/>
            <a:ext cx="3514039" cy="5120640"/>
          </a:xfrm>
        </p:spPr>
        <p:txBody>
          <a:bodyPr>
            <a:normAutofit/>
          </a:bodyPr>
          <a:lstStyle>
            <a:lvl1pPr>
              <a:defRPr sz="2519"/>
            </a:lvl1pPr>
            <a:lvl2pPr>
              <a:defRPr sz="2519"/>
            </a:lvl2pPr>
            <a:lvl3pPr>
              <a:defRPr sz="2252"/>
            </a:lvl3pPr>
            <a:lvl4pPr>
              <a:defRPr sz="2252"/>
            </a:lvl4pPr>
            <a:lvl5pPr>
              <a:defRPr sz="2252"/>
            </a:lvl5pPr>
            <a:lvl6pPr>
              <a:defRPr sz="2252"/>
            </a:lvl6pPr>
            <a:lvl7pPr>
              <a:defRPr sz="2252"/>
            </a:lvl7pPr>
            <a:lvl8pPr>
              <a:defRPr sz="2252"/>
            </a:lvl8pPr>
            <a:lvl9pPr>
              <a:defRPr sz="2252"/>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879668" y="1365505"/>
            <a:ext cx="3514039" cy="1194223"/>
          </a:xfrm>
        </p:spPr>
        <p:txBody>
          <a:bodyPr anchor="b">
            <a:noAutofit/>
          </a:bodyPr>
          <a:lstStyle>
            <a:lvl1pPr marL="0" indent="0" algn="ctr">
              <a:buNone/>
              <a:defRPr lang="en-US" sz="3348"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640096" indent="0">
              <a:buNone/>
              <a:defRPr sz="2815" b="1"/>
            </a:lvl2pPr>
            <a:lvl3pPr marL="1280192" indent="0">
              <a:buNone/>
              <a:defRPr sz="2519" b="1"/>
            </a:lvl3pPr>
            <a:lvl4pPr marL="1920288" indent="0">
              <a:buNone/>
              <a:defRPr sz="2252" b="1"/>
            </a:lvl4pPr>
            <a:lvl5pPr marL="2560384" indent="0">
              <a:buNone/>
              <a:defRPr sz="2252" b="1"/>
            </a:lvl5pPr>
            <a:lvl6pPr marL="3200480" indent="0">
              <a:buNone/>
              <a:defRPr sz="2252" b="1"/>
            </a:lvl6pPr>
            <a:lvl7pPr marL="3840576" indent="0">
              <a:buNone/>
              <a:defRPr sz="2252" b="1"/>
            </a:lvl7pPr>
            <a:lvl8pPr marL="4480672" indent="0">
              <a:buNone/>
              <a:defRPr sz="2252" b="1"/>
            </a:lvl8pPr>
            <a:lvl9pPr marL="5120768" indent="0">
              <a:buNone/>
              <a:defRPr sz="2252" b="1"/>
            </a:lvl9pPr>
          </a:lstStyle>
          <a:p>
            <a:pPr marL="0" lvl="0" indent="0" algn="ctr" defTabSz="1280192" rtl="0" eaLnBrk="1" latinLnBrk="0" hangingPunct="1">
              <a:spcBef>
                <a:spcPct val="20000"/>
              </a:spcBef>
              <a:spcAft>
                <a:spcPts val="420"/>
              </a:spcAft>
              <a:buClr>
                <a:schemeClr val="accent6">
                  <a:lumMod val="75000"/>
                </a:schemeClr>
              </a:buClr>
              <a:buSzPct val="130000"/>
              <a:buFont typeface="Georgia" pitchFamily="18" charset="0"/>
              <a:buNone/>
            </a:pPr>
            <a:r>
              <a:rPr lang="fr-FR"/>
              <a:t>Modifiez les styles du texte du masque</a:t>
            </a:r>
          </a:p>
        </p:txBody>
      </p:sp>
      <p:sp>
        <p:nvSpPr>
          <p:cNvPr id="6" name="Content Placeholder 5"/>
          <p:cNvSpPr>
            <a:spLocks noGrp="1"/>
          </p:cNvSpPr>
          <p:nvPr>
            <p:ph sz="quarter" idx="4"/>
          </p:nvPr>
        </p:nvSpPr>
        <p:spPr>
          <a:xfrm>
            <a:off x="4877277" y="2611527"/>
            <a:ext cx="3514039" cy="5120640"/>
          </a:xfrm>
        </p:spPr>
        <p:txBody>
          <a:bodyPr>
            <a:normAutofit/>
          </a:bodyPr>
          <a:lstStyle>
            <a:lvl1pPr>
              <a:defRPr sz="2519"/>
            </a:lvl1pPr>
            <a:lvl2pPr>
              <a:defRPr sz="2519"/>
            </a:lvl2pPr>
            <a:lvl3pPr>
              <a:defRPr sz="2252"/>
            </a:lvl3pPr>
            <a:lvl4pPr>
              <a:defRPr sz="2252"/>
            </a:lvl4pPr>
            <a:lvl5pPr>
              <a:defRPr sz="2252"/>
            </a:lvl5pPr>
            <a:lvl6pPr>
              <a:defRPr sz="2252"/>
            </a:lvl6pPr>
            <a:lvl7pPr>
              <a:defRPr sz="2252"/>
            </a:lvl7pPr>
            <a:lvl8pPr>
              <a:defRPr sz="2252"/>
            </a:lvl8pPr>
            <a:lvl9pPr>
              <a:defRPr sz="2252"/>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pPr>
              <a:defRPr/>
            </a:pPr>
            <a:endParaRPr lang="fr-FR"/>
          </a:p>
        </p:txBody>
      </p:sp>
      <p:sp>
        <p:nvSpPr>
          <p:cNvPr id="8" name="Footer Placeholder 7"/>
          <p:cNvSpPr>
            <a:spLocks noGrp="1"/>
          </p:cNvSpPr>
          <p:nvPr>
            <p:ph type="ftr" sz="quarter" idx="11"/>
          </p:nvPr>
        </p:nvSpPr>
        <p:spPr/>
        <p:txBody>
          <a:bodyPr/>
          <a:lstStyle/>
          <a:p>
            <a:pPr>
              <a:defRPr/>
            </a:pPr>
            <a:endParaRPr lang="fr-FR"/>
          </a:p>
        </p:txBody>
      </p:sp>
      <p:sp>
        <p:nvSpPr>
          <p:cNvPr id="9" name="Slide Number Placeholder 8"/>
          <p:cNvSpPr>
            <a:spLocks noGrp="1"/>
          </p:cNvSpPr>
          <p:nvPr>
            <p:ph type="sldNum" sz="quarter" idx="12"/>
          </p:nvPr>
        </p:nvSpPr>
        <p:spPr/>
        <p:txBody>
          <a:bodyPr/>
          <a:lstStyle/>
          <a:p>
            <a:pPr>
              <a:defRPr/>
            </a:pPr>
            <a:fld id="{81385CA0-0526-4483-AF3E-637B4023E061}" type="slidenum">
              <a:rPr lang="fr-FR" smtClean="0"/>
              <a:pPr>
                <a:defRPr/>
              </a:pPr>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pPr>
              <a:defRPr/>
            </a:pPr>
            <a:endParaRPr lang="fr-FR"/>
          </a:p>
        </p:txBody>
      </p:sp>
      <p:sp>
        <p:nvSpPr>
          <p:cNvPr id="4" name="Footer Placeholder 3"/>
          <p:cNvSpPr>
            <a:spLocks noGrp="1"/>
          </p:cNvSpPr>
          <p:nvPr>
            <p:ph type="ftr" sz="quarter" idx="11"/>
          </p:nvPr>
        </p:nvSpPr>
        <p:spPr/>
        <p:txBody>
          <a:bodyPr/>
          <a:lstStyle/>
          <a:p>
            <a:pPr>
              <a:defRPr/>
            </a:pPr>
            <a:endParaRPr lang="fr-FR"/>
          </a:p>
        </p:txBody>
      </p:sp>
      <p:sp>
        <p:nvSpPr>
          <p:cNvPr id="5" name="Slide Number Placeholder 4"/>
          <p:cNvSpPr>
            <a:spLocks noGrp="1"/>
          </p:cNvSpPr>
          <p:nvPr>
            <p:ph type="sldNum" sz="quarter" idx="12"/>
          </p:nvPr>
        </p:nvSpPr>
        <p:spPr/>
        <p:txBody>
          <a:bodyPr/>
          <a:lstStyle/>
          <a:p>
            <a:pPr>
              <a:defRPr/>
            </a:pPr>
            <a:fld id="{81385CA0-0526-4483-AF3E-637B4023E061}" type="slidenum">
              <a:rPr lang="fr-FR" smtClean="0"/>
              <a:pPr>
                <a:defRPr/>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fr-FR"/>
          </a:p>
        </p:txBody>
      </p:sp>
      <p:sp>
        <p:nvSpPr>
          <p:cNvPr id="3" name="Footer Placeholder 2"/>
          <p:cNvSpPr>
            <a:spLocks noGrp="1"/>
          </p:cNvSpPr>
          <p:nvPr>
            <p:ph type="ftr" sz="quarter" idx="11"/>
          </p:nvPr>
        </p:nvSpPr>
        <p:spPr/>
        <p:txBody>
          <a:bodyPr/>
          <a:lstStyle/>
          <a:p>
            <a:pPr>
              <a:defRPr/>
            </a:pPr>
            <a:endParaRPr lang="fr-FR"/>
          </a:p>
        </p:txBody>
      </p:sp>
      <p:sp>
        <p:nvSpPr>
          <p:cNvPr id="4" name="Slide Number Placeholder 3"/>
          <p:cNvSpPr>
            <a:spLocks noGrp="1"/>
          </p:cNvSpPr>
          <p:nvPr>
            <p:ph type="sldNum" sz="quarter" idx="12"/>
          </p:nvPr>
        </p:nvSpPr>
        <p:spPr/>
        <p:txBody>
          <a:bodyPr/>
          <a:lstStyle/>
          <a:p>
            <a:pPr>
              <a:defRPr/>
            </a:pPr>
            <a:fld id="{81385CA0-0526-4483-AF3E-637B4023E061}" type="slidenum">
              <a:rPr lang="fr-FR" smtClean="0"/>
              <a:pPr>
                <a:defRP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81051" y="4124961"/>
            <a:ext cx="3817889" cy="2349187"/>
          </a:xfrm>
          <a:effectLst/>
        </p:spPr>
        <p:txBody>
          <a:bodyPr anchor="b">
            <a:noAutofit/>
          </a:bodyPr>
          <a:lstStyle>
            <a:lvl1pPr marL="320048" indent="-320048" algn="l">
              <a:defRPr sz="3911" b="1">
                <a:effectLst/>
              </a:defRPr>
            </a:lvl1pPr>
          </a:lstStyle>
          <a:p>
            <a:r>
              <a:rPr lang="fr-FR"/>
              <a:t>Modifiez le style du titre</a:t>
            </a:r>
            <a:endParaRPr lang="en-US" dirty="0"/>
          </a:p>
        </p:txBody>
      </p:sp>
      <p:sp>
        <p:nvSpPr>
          <p:cNvPr id="3" name="Content Placeholder 2"/>
          <p:cNvSpPr>
            <a:spLocks noGrp="1"/>
          </p:cNvSpPr>
          <p:nvPr>
            <p:ph idx="1"/>
          </p:nvPr>
        </p:nvSpPr>
        <p:spPr>
          <a:xfrm>
            <a:off x="4823193" y="1365505"/>
            <a:ext cx="4217939" cy="9136829"/>
          </a:xfrm>
        </p:spPr>
        <p:txBody>
          <a:bodyPr anchor="ctr"/>
          <a:lstStyle>
            <a:lvl1pPr>
              <a:defRPr sz="3082"/>
            </a:lvl1pPr>
            <a:lvl2pPr>
              <a:defRPr sz="2815"/>
            </a:lvl2pPr>
            <a:lvl3pPr>
              <a:defRPr sz="2519"/>
            </a:lvl3pPr>
            <a:lvl4pPr>
              <a:defRPr sz="2252"/>
            </a:lvl4pPr>
            <a:lvl5pPr>
              <a:defRPr sz="1956"/>
            </a:lvl5pPr>
            <a:lvl6pPr>
              <a:defRPr sz="2815"/>
            </a:lvl6pPr>
            <a:lvl7pPr>
              <a:defRPr sz="2815"/>
            </a:lvl7pPr>
            <a:lvl8pPr>
              <a:defRPr sz="2815"/>
            </a:lvl8pPr>
            <a:lvl9pPr>
              <a:defRPr sz="2815"/>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29554" y="6529231"/>
            <a:ext cx="3558093" cy="3993767"/>
          </a:xfrm>
        </p:spPr>
        <p:txBody>
          <a:bodyPr/>
          <a:lstStyle>
            <a:lvl1pPr marL="0" indent="0">
              <a:buNone/>
              <a:defRPr sz="1956"/>
            </a:lvl1pPr>
            <a:lvl2pPr marL="640096" indent="0">
              <a:buNone/>
              <a:defRPr sz="1689"/>
            </a:lvl2pPr>
            <a:lvl3pPr marL="1280192" indent="0">
              <a:buNone/>
              <a:defRPr sz="1393"/>
            </a:lvl3pPr>
            <a:lvl4pPr marL="1920288" indent="0">
              <a:buNone/>
              <a:defRPr sz="1274"/>
            </a:lvl4pPr>
            <a:lvl5pPr marL="2560384" indent="0">
              <a:buNone/>
              <a:defRPr sz="1274"/>
            </a:lvl5pPr>
            <a:lvl6pPr marL="3200480" indent="0">
              <a:buNone/>
              <a:defRPr sz="1274"/>
            </a:lvl6pPr>
            <a:lvl7pPr marL="3840576" indent="0">
              <a:buNone/>
              <a:defRPr sz="1274"/>
            </a:lvl7pPr>
            <a:lvl8pPr marL="4480672" indent="0">
              <a:buNone/>
              <a:defRPr sz="1274"/>
            </a:lvl8pPr>
            <a:lvl9pPr marL="5120768" indent="0">
              <a:buNone/>
              <a:defRPr sz="1274"/>
            </a:lvl9pPr>
          </a:lstStyle>
          <a:p>
            <a:pPr lvl="0"/>
            <a:r>
              <a:rPr lang="fr-FR"/>
              <a:t>Modifiez les styles du texte du masque</a:t>
            </a:r>
          </a:p>
        </p:txBody>
      </p:sp>
      <p:sp>
        <p:nvSpPr>
          <p:cNvPr id="5" name="Date Placeholder 4"/>
          <p:cNvSpPr>
            <a:spLocks noGrp="1"/>
          </p:cNvSpPr>
          <p:nvPr>
            <p:ph type="dt" sz="half" idx="10"/>
          </p:nvPr>
        </p:nvSpPr>
        <p:spPr/>
        <p:txBody>
          <a:bodyPr/>
          <a:lstStyle/>
          <a:p>
            <a:pPr>
              <a:defRPr/>
            </a:pPr>
            <a:endParaRPr lang="fr-FR"/>
          </a:p>
        </p:txBody>
      </p:sp>
      <p:sp>
        <p:nvSpPr>
          <p:cNvPr id="6" name="Footer Placeholder 5"/>
          <p:cNvSpPr>
            <a:spLocks noGrp="1"/>
          </p:cNvSpPr>
          <p:nvPr>
            <p:ph type="ftr" sz="quarter" idx="11"/>
          </p:nvPr>
        </p:nvSpPr>
        <p:spPr/>
        <p:txBody>
          <a:bodyPr/>
          <a:lstStyle/>
          <a:p>
            <a:pPr>
              <a:defRPr/>
            </a:pPr>
            <a:endParaRPr lang="fr-FR"/>
          </a:p>
        </p:txBody>
      </p:sp>
      <p:sp>
        <p:nvSpPr>
          <p:cNvPr id="7" name="Slide Number Placeholder 6"/>
          <p:cNvSpPr>
            <a:spLocks noGrp="1"/>
          </p:cNvSpPr>
          <p:nvPr>
            <p:ph type="sldNum" sz="quarter" idx="12"/>
          </p:nvPr>
        </p:nvSpPr>
        <p:spPr/>
        <p:txBody>
          <a:bodyPr/>
          <a:lstStyle/>
          <a:p>
            <a:pPr>
              <a:defRPr/>
            </a:pPr>
            <a:fld id="{81385CA0-0526-4483-AF3E-637B4023E061}" type="slidenum">
              <a:rPr lang="fr-FR" smtClean="0"/>
              <a:pPr>
                <a:defRPr/>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7218252"/>
            <a:ext cx="9601200" cy="5583349"/>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endParaRPr lang="en-US" sz="2026"/>
          </a:p>
        </p:txBody>
      </p:sp>
      <p:sp>
        <p:nvSpPr>
          <p:cNvPr id="9" name="Rectangle 8"/>
          <p:cNvSpPr/>
          <p:nvPr/>
        </p:nvSpPr>
        <p:spPr>
          <a:xfrm>
            <a:off x="0" y="1"/>
            <a:ext cx="9601200" cy="7218251"/>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endParaRPr lang="en-US" sz="2026" dirty="0"/>
          </a:p>
        </p:txBody>
      </p:sp>
      <p:sp>
        <p:nvSpPr>
          <p:cNvPr id="10" name="Rectangle 9"/>
          <p:cNvSpPr/>
          <p:nvPr/>
        </p:nvSpPr>
        <p:spPr>
          <a:xfrm>
            <a:off x="0" y="4950980"/>
            <a:ext cx="9601200" cy="42672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endParaRPr lang="en-US" sz="2026"/>
          </a:p>
        </p:txBody>
      </p:sp>
      <p:sp>
        <p:nvSpPr>
          <p:cNvPr id="11" name="Oval 10"/>
          <p:cNvSpPr/>
          <p:nvPr/>
        </p:nvSpPr>
        <p:spPr>
          <a:xfrm>
            <a:off x="0" y="2987040"/>
            <a:ext cx="9601200" cy="953008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endParaRPr lang="en-US" sz="2026"/>
          </a:p>
        </p:txBody>
      </p:sp>
      <p:sp>
        <p:nvSpPr>
          <p:cNvPr id="3" name="Picture Placeholder 2"/>
          <p:cNvSpPr>
            <a:spLocks noGrp="1"/>
          </p:cNvSpPr>
          <p:nvPr>
            <p:ph type="pic" idx="1"/>
          </p:nvPr>
        </p:nvSpPr>
        <p:spPr>
          <a:xfrm>
            <a:off x="4698934" y="2133601"/>
            <a:ext cx="4320540" cy="5838571"/>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815"/>
            </a:lvl1pPr>
            <a:lvl2pPr marL="640096" indent="0">
              <a:buNone/>
              <a:defRPr sz="3911"/>
            </a:lvl2pPr>
            <a:lvl3pPr marL="1280192" indent="0">
              <a:buNone/>
              <a:defRPr sz="3348"/>
            </a:lvl3pPr>
            <a:lvl4pPr marL="1920288" indent="0">
              <a:buNone/>
              <a:defRPr sz="2815"/>
            </a:lvl4pPr>
            <a:lvl5pPr marL="2560384" indent="0">
              <a:buNone/>
              <a:defRPr sz="2815"/>
            </a:lvl5pPr>
            <a:lvl6pPr marL="3200480" indent="0">
              <a:buNone/>
              <a:defRPr sz="2815"/>
            </a:lvl6pPr>
            <a:lvl7pPr marL="3840576" indent="0">
              <a:buNone/>
              <a:defRPr sz="2815"/>
            </a:lvl7pPr>
            <a:lvl8pPr marL="4480672" indent="0">
              <a:buNone/>
              <a:defRPr sz="2815"/>
            </a:lvl8pPr>
            <a:lvl9pPr marL="5120768" indent="0">
              <a:buNone/>
              <a:defRPr sz="2815"/>
            </a:lvl9pPr>
          </a:lstStyle>
          <a:p>
            <a:r>
              <a:rPr lang="fr-FR"/>
              <a:t>Cliquez sur l'icône pour ajouter une image</a:t>
            </a:r>
            <a:endParaRPr lang="en-US" dirty="0"/>
          </a:p>
        </p:txBody>
      </p:sp>
      <p:sp>
        <p:nvSpPr>
          <p:cNvPr id="4" name="Text Placeholder 3"/>
          <p:cNvSpPr>
            <a:spLocks noGrp="1"/>
          </p:cNvSpPr>
          <p:nvPr>
            <p:ph type="body" sz="half" idx="2"/>
          </p:nvPr>
        </p:nvSpPr>
        <p:spPr>
          <a:xfrm>
            <a:off x="921781" y="1886241"/>
            <a:ext cx="3878820" cy="4037638"/>
          </a:xfrm>
        </p:spPr>
        <p:txBody>
          <a:bodyPr anchor="b"/>
          <a:lstStyle>
            <a:lvl1pPr marL="256038" indent="-256038">
              <a:buFont typeface="Georgia" pitchFamily="18" charset="0"/>
              <a:buChar char="*"/>
              <a:defRPr sz="2252"/>
            </a:lvl1pPr>
            <a:lvl2pPr marL="640096" indent="0">
              <a:buNone/>
              <a:defRPr sz="1689"/>
            </a:lvl2pPr>
            <a:lvl3pPr marL="1280192" indent="0">
              <a:buNone/>
              <a:defRPr sz="1393"/>
            </a:lvl3pPr>
            <a:lvl4pPr marL="1920288" indent="0">
              <a:buNone/>
              <a:defRPr sz="1274"/>
            </a:lvl4pPr>
            <a:lvl5pPr marL="2560384" indent="0">
              <a:buNone/>
              <a:defRPr sz="1274"/>
            </a:lvl5pPr>
            <a:lvl6pPr marL="3200480" indent="0">
              <a:buNone/>
              <a:defRPr sz="1274"/>
            </a:lvl6pPr>
            <a:lvl7pPr marL="3840576" indent="0">
              <a:buNone/>
              <a:defRPr sz="1274"/>
            </a:lvl7pPr>
            <a:lvl8pPr marL="4480672" indent="0">
              <a:buNone/>
              <a:defRPr sz="1274"/>
            </a:lvl8pPr>
            <a:lvl9pPr marL="5120768" indent="0">
              <a:buNone/>
              <a:defRPr sz="1274"/>
            </a:lvl9pPr>
          </a:lstStyle>
          <a:p>
            <a:pPr lvl="0"/>
            <a:r>
              <a:rPr lang="fr-FR"/>
              <a:t>Modifiez les styles du texte du masque</a:t>
            </a:r>
          </a:p>
        </p:txBody>
      </p:sp>
      <p:sp>
        <p:nvSpPr>
          <p:cNvPr id="5" name="Date Placeholder 4"/>
          <p:cNvSpPr>
            <a:spLocks noGrp="1"/>
          </p:cNvSpPr>
          <p:nvPr>
            <p:ph type="dt" sz="half" idx="10"/>
          </p:nvPr>
        </p:nvSpPr>
        <p:spPr/>
        <p:txBody>
          <a:bodyPr/>
          <a:lstStyle/>
          <a:p>
            <a:pPr>
              <a:defRPr/>
            </a:pPr>
            <a:endParaRPr lang="fr-FR"/>
          </a:p>
        </p:txBody>
      </p:sp>
      <p:sp>
        <p:nvSpPr>
          <p:cNvPr id="6" name="Footer Placeholder 5"/>
          <p:cNvSpPr>
            <a:spLocks noGrp="1"/>
          </p:cNvSpPr>
          <p:nvPr>
            <p:ph type="ftr" sz="quarter" idx="11"/>
          </p:nvPr>
        </p:nvSpPr>
        <p:spPr/>
        <p:txBody>
          <a:bodyPr/>
          <a:lstStyle/>
          <a:p>
            <a:pPr>
              <a:defRPr/>
            </a:pPr>
            <a:endParaRPr lang="fr-FR"/>
          </a:p>
        </p:txBody>
      </p:sp>
      <p:sp>
        <p:nvSpPr>
          <p:cNvPr id="7" name="Slide Number Placeholder 6"/>
          <p:cNvSpPr>
            <a:spLocks noGrp="1"/>
          </p:cNvSpPr>
          <p:nvPr>
            <p:ph type="sldNum" sz="quarter" idx="12"/>
          </p:nvPr>
        </p:nvSpPr>
        <p:spPr/>
        <p:txBody>
          <a:bodyPr/>
          <a:lstStyle/>
          <a:p>
            <a:pPr>
              <a:defRPr/>
            </a:pPr>
            <a:fld id="{81385CA0-0526-4483-AF3E-637B4023E061}" type="slidenum">
              <a:rPr lang="fr-FR" smtClean="0"/>
              <a:pPr>
                <a:defRPr/>
              </a:pPr>
              <a:t>‹N°›</a:t>
            </a:fld>
            <a:endParaRPr lang="fr-FR"/>
          </a:p>
        </p:txBody>
      </p:sp>
      <p:sp>
        <p:nvSpPr>
          <p:cNvPr id="2" name="Title 1"/>
          <p:cNvSpPr>
            <a:spLocks noGrp="1"/>
          </p:cNvSpPr>
          <p:nvPr>
            <p:ph type="title"/>
          </p:nvPr>
        </p:nvSpPr>
        <p:spPr>
          <a:xfrm>
            <a:off x="763633" y="8333586"/>
            <a:ext cx="6702715" cy="2133600"/>
          </a:xfrm>
        </p:spPr>
        <p:txBody>
          <a:bodyPr anchor="b">
            <a:noAutofit/>
          </a:bodyPr>
          <a:lstStyle>
            <a:lvl1pPr algn="l">
              <a:defRPr sz="6430" b="1"/>
            </a:lvl1pPr>
          </a:lstStyle>
          <a:p>
            <a:r>
              <a:rPr lang="fr-FR"/>
              <a:t>Modifiez le style du titre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5000">
              <a:srgbClr val="CC0066">
                <a:alpha val="64000"/>
              </a:srgb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7" name="Rectangle 6"/>
          <p:cNvSpPr/>
          <p:nvPr/>
        </p:nvSpPr>
        <p:spPr>
          <a:xfrm>
            <a:off x="0" y="9530080"/>
            <a:ext cx="9601200" cy="327152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endParaRPr lang="en-US" sz="2026"/>
          </a:p>
        </p:txBody>
      </p:sp>
      <p:sp>
        <p:nvSpPr>
          <p:cNvPr id="8" name="Rectangle 7"/>
          <p:cNvSpPr/>
          <p:nvPr/>
        </p:nvSpPr>
        <p:spPr>
          <a:xfrm>
            <a:off x="0" y="0"/>
            <a:ext cx="9601200" cy="953008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endParaRPr lang="en-US" sz="2026" dirty="0"/>
          </a:p>
        </p:txBody>
      </p:sp>
      <p:sp>
        <p:nvSpPr>
          <p:cNvPr id="9" name="Rectangle 8"/>
          <p:cNvSpPr/>
          <p:nvPr/>
        </p:nvSpPr>
        <p:spPr>
          <a:xfrm>
            <a:off x="0" y="7034167"/>
            <a:ext cx="9601200" cy="42672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endParaRPr lang="en-US" sz="2026"/>
          </a:p>
        </p:txBody>
      </p:sp>
      <p:sp>
        <p:nvSpPr>
          <p:cNvPr id="10" name="Oval 9"/>
          <p:cNvSpPr/>
          <p:nvPr/>
        </p:nvSpPr>
        <p:spPr>
          <a:xfrm>
            <a:off x="0" y="2987040"/>
            <a:ext cx="9601200" cy="953008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endParaRPr lang="en-US" sz="2026"/>
          </a:p>
        </p:txBody>
      </p:sp>
      <p:sp>
        <p:nvSpPr>
          <p:cNvPr id="2" name="Title Placeholder 1"/>
          <p:cNvSpPr>
            <a:spLocks noGrp="1"/>
          </p:cNvSpPr>
          <p:nvPr>
            <p:ph type="title"/>
          </p:nvPr>
        </p:nvSpPr>
        <p:spPr>
          <a:xfrm>
            <a:off x="1882955" y="8161380"/>
            <a:ext cx="6838137" cy="2133600"/>
          </a:xfrm>
          <a:prstGeom prst="rect">
            <a:avLst/>
          </a:prstGeom>
          <a:effectLst/>
        </p:spPr>
        <p:txBody>
          <a:bodyPr vert="horz" lIns="432054" tIns="216027" rIns="432054" bIns="216027" rtlCol="0" anchor="t" anchorCtr="0">
            <a:noAutofit/>
          </a:bodyPr>
          <a:lstStyle/>
          <a:p>
            <a:r>
              <a:rPr lang="fr-FR"/>
              <a:t>Modifiez le style du titre</a:t>
            </a:r>
            <a:endParaRPr lang="en-US" dirty="0"/>
          </a:p>
        </p:txBody>
      </p:sp>
      <p:sp>
        <p:nvSpPr>
          <p:cNvPr id="3" name="Text Placeholder 2"/>
          <p:cNvSpPr>
            <a:spLocks noGrp="1"/>
          </p:cNvSpPr>
          <p:nvPr>
            <p:ph type="body" idx="1"/>
          </p:nvPr>
        </p:nvSpPr>
        <p:spPr>
          <a:xfrm>
            <a:off x="1200150" y="1366885"/>
            <a:ext cx="6720840" cy="6486144"/>
          </a:xfrm>
          <a:prstGeom prst="rect">
            <a:avLst/>
          </a:prstGeom>
        </p:spPr>
        <p:txBody>
          <a:bodyPr vert="horz" lIns="432054" tIns="216027" rIns="432054" bIns="216027"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6480810" y="11521442"/>
            <a:ext cx="2640330" cy="681567"/>
          </a:xfrm>
          <a:prstGeom prst="rect">
            <a:avLst/>
          </a:prstGeom>
        </p:spPr>
        <p:txBody>
          <a:bodyPr vert="horz" lIns="432054" tIns="216027" rIns="432054" bIns="216027" rtlCol="0" anchor="ctr"/>
          <a:lstStyle>
            <a:lvl1pPr algn="r">
              <a:defRPr sz="1541" b="1">
                <a:solidFill>
                  <a:schemeClr val="tx1">
                    <a:lumMod val="50000"/>
                    <a:lumOff val="50000"/>
                  </a:schemeClr>
                </a:solidFill>
              </a:defRPr>
            </a:lvl1pPr>
          </a:lstStyle>
          <a:p>
            <a:pPr>
              <a:defRPr/>
            </a:pPr>
            <a:endParaRPr lang="fr-FR"/>
          </a:p>
        </p:txBody>
      </p:sp>
      <p:sp>
        <p:nvSpPr>
          <p:cNvPr id="5" name="Footer Placeholder 4"/>
          <p:cNvSpPr>
            <a:spLocks noGrp="1"/>
          </p:cNvSpPr>
          <p:nvPr>
            <p:ph type="ftr" sz="quarter" idx="3"/>
          </p:nvPr>
        </p:nvSpPr>
        <p:spPr>
          <a:xfrm>
            <a:off x="480060" y="11521442"/>
            <a:ext cx="3520441" cy="681567"/>
          </a:xfrm>
          <a:prstGeom prst="rect">
            <a:avLst/>
          </a:prstGeom>
        </p:spPr>
        <p:txBody>
          <a:bodyPr vert="horz" lIns="432054" tIns="216027" rIns="432054" bIns="216027" rtlCol="0" anchor="ctr"/>
          <a:lstStyle>
            <a:lvl1pPr algn="l">
              <a:defRPr sz="1541" b="1">
                <a:solidFill>
                  <a:schemeClr val="tx1">
                    <a:lumMod val="50000"/>
                    <a:lumOff val="50000"/>
                  </a:schemeClr>
                </a:solidFill>
              </a:defRPr>
            </a:lvl1pPr>
          </a:lstStyle>
          <a:p>
            <a:pPr>
              <a:defRPr/>
            </a:pPr>
            <a:endParaRPr lang="fr-FR"/>
          </a:p>
        </p:txBody>
      </p:sp>
      <p:sp>
        <p:nvSpPr>
          <p:cNvPr id="6" name="Slide Number Placeholder 5"/>
          <p:cNvSpPr>
            <a:spLocks noGrp="1"/>
          </p:cNvSpPr>
          <p:nvPr>
            <p:ph type="sldNum" sz="quarter" idx="4"/>
          </p:nvPr>
        </p:nvSpPr>
        <p:spPr>
          <a:xfrm>
            <a:off x="4000500" y="11521442"/>
            <a:ext cx="1920240" cy="681567"/>
          </a:xfrm>
          <a:prstGeom prst="rect">
            <a:avLst/>
          </a:prstGeom>
        </p:spPr>
        <p:txBody>
          <a:bodyPr vert="horz" lIns="432054" tIns="216027" rIns="432054" bIns="216027" rtlCol="0" anchor="ctr"/>
          <a:lstStyle>
            <a:lvl1pPr algn="ctr">
              <a:defRPr sz="1689" b="1">
                <a:solidFill>
                  <a:schemeClr val="tx1">
                    <a:lumMod val="50000"/>
                    <a:lumOff val="50000"/>
                  </a:schemeClr>
                </a:solidFill>
              </a:defRPr>
            </a:lvl1pPr>
          </a:lstStyle>
          <a:p>
            <a:pPr>
              <a:defRPr/>
            </a:pPr>
            <a:fld id="{81385CA0-0526-4483-AF3E-637B4023E061}" type="slidenum">
              <a:rPr lang="fr-FR" smtClean="0"/>
              <a:pPr>
                <a:defRPr/>
              </a:pPr>
              <a:t>‹N°›</a:t>
            </a:fld>
            <a:endParaRPr lang="fr-FR"/>
          </a:p>
        </p:txBody>
      </p:sp>
    </p:spTree>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Lst>
  <p:txStyles>
    <p:titleStyle>
      <a:lvl1pPr marL="448068" indent="-448068" algn="r" defTabSz="1280192" rtl="0" eaLnBrk="1" latinLnBrk="0" hangingPunct="1">
        <a:spcBef>
          <a:spcPct val="0"/>
        </a:spcBef>
        <a:buClr>
          <a:schemeClr val="accent6">
            <a:lumMod val="75000"/>
          </a:schemeClr>
        </a:buClr>
        <a:buSzPct val="128000"/>
        <a:buFont typeface="Georgia" pitchFamily="18" charset="0"/>
        <a:buChar char="*"/>
        <a:defRPr sz="643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20048" indent="-256038" algn="l" defTabSz="1280192" rtl="0" eaLnBrk="1" latinLnBrk="0" hangingPunct="1">
        <a:spcBef>
          <a:spcPct val="20000"/>
        </a:spcBef>
        <a:spcAft>
          <a:spcPts val="420"/>
        </a:spcAft>
        <a:buClr>
          <a:schemeClr val="accent6">
            <a:lumMod val="75000"/>
          </a:schemeClr>
        </a:buClr>
        <a:buSzPct val="130000"/>
        <a:buFont typeface="Georgia" pitchFamily="18" charset="0"/>
        <a:buChar char="*"/>
        <a:defRPr sz="3082" kern="1200">
          <a:solidFill>
            <a:schemeClr val="tx1">
              <a:lumMod val="75000"/>
              <a:lumOff val="25000"/>
            </a:schemeClr>
          </a:solidFill>
          <a:latin typeface="+mn-lt"/>
          <a:ea typeface="+mn-ea"/>
          <a:cs typeface="+mn-cs"/>
        </a:defRPr>
      </a:lvl1pPr>
      <a:lvl2pPr marL="768116" indent="-256038" algn="l" defTabSz="1280192" rtl="0" eaLnBrk="1" latinLnBrk="0" hangingPunct="1">
        <a:spcBef>
          <a:spcPct val="20000"/>
        </a:spcBef>
        <a:spcAft>
          <a:spcPts val="420"/>
        </a:spcAft>
        <a:buClr>
          <a:schemeClr val="accent6">
            <a:lumMod val="75000"/>
          </a:schemeClr>
        </a:buClr>
        <a:buSzPct val="130000"/>
        <a:buFont typeface="Georgia" pitchFamily="18" charset="0"/>
        <a:buChar char="*"/>
        <a:defRPr sz="2815" kern="1200">
          <a:solidFill>
            <a:schemeClr val="tx1">
              <a:lumMod val="75000"/>
              <a:lumOff val="25000"/>
            </a:schemeClr>
          </a:solidFill>
          <a:latin typeface="+mn-lt"/>
          <a:ea typeface="+mn-ea"/>
          <a:cs typeface="+mn-cs"/>
        </a:defRPr>
      </a:lvl2pPr>
      <a:lvl3pPr marL="1152172" indent="-256038" algn="l" defTabSz="1280192" rtl="0" eaLnBrk="1" latinLnBrk="0" hangingPunct="1">
        <a:spcBef>
          <a:spcPct val="20000"/>
        </a:spcBef>
        <a:spcAft>
          <a:spcPts val="420"/>
        </a:spcAft>
        <a:buClr>
          <a:schemeClr val="accent6">
            <a:lumMod val="75000"/>
          </a:schemeClr>
        </a:buClr>
        <a:buSzPct val="130000"/>
        <a:buFont typeface="Georgia" pitchFamily="18" charset="0"/>
        <a:buChar char="*"/>
        <a:defRPr sz="2519" kern="1200">
          <a:solidFill>
            <a:schemeClr val="tx1">
              <a:lumMod val="75000"/>
              <a:lumOff val="25000"/>
            </a:schemeClr>
          </a:solidFill>
          <a:latin typeface="+mn-lt"/>
          <a:ea typeface="+mn-ea"/>
          <a:cs typeface="+mn-cs"/>
        </a:defRPr>
      </a:lvl3pPr>
      <a:lvl4pPr marL="1536230" indent="-256038" algn="l" defTabSz="1280192" rtl="0" eaLnBrk="1" latinLnBrk="0" hangingPunct="1">
        <a:spcBef>
          <a:spcPct val="20000"/>
        </a:spcBef>
        <a:spcAft>
          <a:spcPts val="420"/>
        </a:spcAft>
        <a:buClr>
          <a:schemeClr val="accent6">
            <a:lumMod val="75000"/>
          </a:schemeClr>
        </a:buClr>
        <a:buSzPct val="130000"/>
        <a:buFont typeface="Georgia" pitchFamily="18" charset="0"/>
        <a:buChar char="*"/>
        <a:defRPr sz="2252" kern="1200">
          <a:solidFill>
            <a:schemeClr val="tx1">
              <a:lumMod val="75000"/>
              <a:lumOff val="25000"/>
            </a:schemeClr>
          </a:solidFill>
          <a:latin typeface="+mn-lt"/>
          <a:ea typeface="+mn-ea"/>
          <a:cs typeface="+mn-cs"/>
        </a:defRPr>
      </a:lvl4pPr>
      <a:lvl5pPr marL="1945892" indent="-256038" algn="l" defTabSz="1280192" rtl="0" eaLnBrk="1" latinLnBrk="0" hangingPunct="1">
        <a:spcBef>
          <a:spcPct val="20000"/>
        </a:spcBef>
        <a:spcAft>
          <a:spcPts val="420"/>
        </a:spcAft>
        <a:buClr>
          <a:schemeClr val="accent6">
            <a:lumMod val="75000"/>
          </a:schemeClr>
        </a:buClr>
        <a:buSzPct val="130000"/>
        <a:buFont typeface="Georgia" pitchFamily="18" charset="0"/>
        <a:buChar char="*"/>
        <a:defRPr sz="1956" kern="1200">
          <a:solidFill>
            <a:schemeClr val="tx1">
              <a:lumMod val="75000"/>
              <a:lumOff val="25000"/>
            </a:schemeClr>
          </a:solidFill>
          <a:latin typeface="+mn-lt"/>
          <a:ea typeface="+mn-ea"/>
          <a:cs typeface="+mn-cs"/>
        </a:defRPr>
      </a:lvl5pPr>
      <a:lvl6pPr marL="2329949" indent="-256038" algn="l" defTabSz="1280192" rtl="0" eaLnBrk="1" latinLnBrk="0" hangingPunct="1">
        <a:spcBef>
          <a:spcPct val="20000"/>
        </a:spcBef>
        <a:spcAft>
          <a:spcPts val="420"/>
        </a:spcAft>
        <a:buClr>
          <a:schemeClr val="accent6">
            <a:lumMod val="75000"/>
          </a:schemeClr>
        </a:buClr>
        <a:buSzPct val="130000"/>
        <a:buFont typeface="Georgia" pitchFamily="18" charset="0"/>
        <a:buChar char="*"/>
        <a:defRPr sz="1956" kern="1200">
          <a:solidFill>
            <a:schemeClr val="tx1">
              <a:lumMod val="75000"/>
              <a:lumOff val="25000"/>
            </a:schemeClr>
          </a:solidFill>
          <a:latin typeface="+mn-lt"/>
          <a:ea typeface="+mn-ea"/>
          <a:cs typeface="+mn-cs"/>
        </a:defRPr>
      </a:lvl6pPr>
      <a:lvl7pPr marL="2752412" indent="-256038" algn="l" defTabSz="1280192" rtl="0" eaLnBrk="1" latinLnBrk="0" hangingPunct="1">
        <a:spcBef>
          <a:spcPct val="20000"/>
        </a:spcBef>
        <a:spcAft>
          <a:spcPts val="420"/>
        </a:spcAft>
        <a:buClr>
          <a:schemeClr val="accent6">
            <a:lumMod val="75000"/>
          </a:schemeClr>
        </a:buClr>
        <a:buSzPct val="130000"/>
        <a:buFont typeface="Georgia" pitchFamily="18" charset="0"/>
        <a:buChar char="*"/>
        <a:defRPr sz="1956" kern="1200">
          <a:solidFill>
            <a:schemeClr val="tx1">
              <a:lumMod val="75000"/>
              <a:lumOff val="25000"/>
            </a:schemeClr>
          </a:solidFill>
          <a:latin typeface="+mn-lt"/>
          <a:ea typeface="+mn-ea"/>
          <a:cs typeface="+mn-cs"/>
        </a:defRPr>
      </a:lvl7pPr>
      <a:lvl8pPr marL="3200480" indent="-256038" algn="l" defTabSz="1280192" rtl="0" eaLnBrk="1" latinLnBrk="0" hangingPunct="1">
        <a:spcBef>
          <a:spcPct val="20000"/>
        </a:spcBef>
        <a:spcAft>
          <a:spcPts val="420"/>
        </a:spcAft>
        <a:buClr>
          <a:schemeClr val="accent6">
            <a:lumMod val="75000"/>
          </a:schemeClr>
        </a:buClr>
        <a:buSzPct val="130000"/>
        <a:buFont typeface="Georgia" pitchFamily="18" charset="0"/>
        <a:buChar char="*"/>
        <a:defRPr sz="1956" kern="1200">
          <a:solidFill>
            <a:schemeClr val="tx1">
              <a:lumMod val="75000"/>
              <a:lumOff val="25000"/>
            </a:schemeClr>
          </a:solidFill>
          <a:latin typeface="+mn-lt"/>
          <a:ea typeface="+mn-ea"/>
          <a:cs typeface="+mn-cs"/>
        </a:defRPr>
      </a:lvl8pPr>
      <a:lvl9pPr marL="3622943" indent="-256038" algn="l" defTabSz="1280192" rtl="0" eaLnBrk="1" latinLnBrk="0" hangingPunct="1">
        <a:spcBef>
          <a:spcPct val="20000"/>
        </a:spcBef>
        <a:spcAft>
          <a:spcPts val="420"/>
        </a:spcAft>
        <a:buClr>
          <a:schemeClr val="accent6">
            <a:lumMod val="75000"/>
          </a:schemeClr>
        </a:buClr>
        <a:buSzPct val="130000"/>
        <a:buFont typeface="Georgia" pitchFamily="18" charset="0"/>
        <a:buChar char="*"/>
        <a:defRPr sz="1956" kern="1200">
          <a:solidFill>
            <a:schemeClr val="tx1">
              <a:lumMod val="75000"/>
              <a:lumOff val="25000"/>
            </a:schemeClr>
          </a:solidFill>
          <a:latin typeface="+mn-lt"/>
          <a:ea typeface="+mn-ea"/>
          <a:cs typeface="+mn-cs"/>
        </a:defRPr>
      </a:lvl9pPr>
    </p:bodyStyle>
    <p:otherStyle>
      <a:defPPr>
        <a:defRPr lang="en-US"/>
      </a:defPPr>
      <a:lvl1pPr marL="0" algn="l" defTabSz="1280192" rtl="0" eaLnBrk="1" latinLnBrk="0" hangingPunct="1">
        <a:defRPr sz="2519" kern="1200">
          <a:solidFill>
            <a:schemeClr val="tx1"/>
          </a:solidFill>
          <a:latin typeface="+mn-lt"/>
          <a:ea typeface="+mn-ea"/>
          <a:cs typeface="+mn-cs"/>
        </a:defRPr>
      </a:lvl1pPr>
      <a:lvl2pPr marL="640096" algn="l" defTabSz="1280192" rtl="0" eaLnBrk="1" latinLnBrk="0" hangingPunct="1">
        <a:defRPr sz="2519" kern="1200">
          <a:solidFill>
            <a:schemeClr val="tx1"/>
          </a:solidFill>
          <a:latin typeface="+mn-lt"/>
          <a:ea typeface="+mn-ea"/>
          <a:cs typeface="+mn-cs"/>
        </a:defRPr>
      </a:lvl2pPr>
      <a:lvl3pPr marL="1280192" algn="l" defTabSz="1280192" rtl="0" eaLnBrk="1" latinLnBrk="0" hangingPunct="1">
        <a:defRPr sz="2519" kern="1200">
          <a:solidFill>
            <a:schemeClr val="tx1"/>
          </a:solidFill>
          <a:latin typeface="+mn-lt"/>
          <a:ea typeface="+mn-ea"/>
          <a:cs typeface="+mn-cs"/>
        </a:defRPr>
      </a:lvl3pPr>
      <a:lvl4pPr marL="1920288" algn="l" defTabSz="1280192" rtl="0" eaLnBrk="1" latinLnBrk="0" hangingPunct="1">
        <a:defRPr sz="2519" kern="1200">
          <a:solidFill>
            <a:schemeClr val="tx1"/>
          </a:solidFill>
          <a:latin typeface="+mn-lt"/>
          <a:ea typeface="+mn-ea"/>
          <a:cs typeface="+mn-cs"/>
        </a:defRPr>
      </a:lvl4pPr>
      <a:lvl5pPr marL="2560384" algn="l" defTabSz="1280192" rtl="0" eaLnBrk="1" latinLnBrk="0" hangingPunct="1">
        <a:defRPr sz="2519" kern="1200">
          <a:solidFill>
            <a:schemeClr val="tx1"/>
          </a:solidFill>
          <a:latin typeface="+mn-lt"/>
          <a:ea typeface="+mn-ea"/>
          <a:cs typeface="+mn-cs"/>
        </a:defRPr>
      </a:lvl5pPr>
      <a:lvl6pPr marL="3200480" algn="l" defTabSz="1280192" rtl="0" eaLnBrk="1" latinLnBrk="0" hangingPunct="1">
        <a:defRPr sz="2519" kern="1200">
          <a:solidFill>
            <a:schemeClr val="tx1"/>
          </a:solidFill>
          <a:latin typeface="+mn-lt"/>
          <a:ea typeface="+mn-ea"/>
          <a:cs typeface="+mn-cs"/>
        </a:defRPr>
      </a:lvl6pPr>
      <a:lvl7pPr marL="3840576" algn="l" defTabSz="1280192" rtl="0" eaLnBrk="1" latinLnBrk="0" hangingPunct="1">
        <a:defRPr sz="2519" kern="1200">
          <a:solidFill>
            <a:schemeClr val="tx1"/>
          </a:solidFill>
          <a:latin typeface="+mn-lt"/>
          <a:ea typeface="+mn-ea"/>
          <a:cs typeface="+mn-cs"/>
        </a:defRPr>
      </a:lvl7pPr>
      <a:lvl8pPr marL="4480672" algn="l" defTabSz="1280192" rtl="0" eaLnBrk="1" latinLnBrk="0" hangingPunct="1">
        <a:defRPr sz="2519" kern="1200">
          <a:solidFill>
            <a:schemeClr val="tx1"/>
          </a:solidFill>
          <a:latin typeface="+mn-lt"/>
          <a:ea typeface="+mn-ea"/>
          <a:cs typeface="+mn-cs"/>
        </a:defRPr>
      </a:lvl8pPr>
      <a:lvl9pPr marL="5120768" algn="l" defTabSz="1280192" rtl="0" eaLnBrk="1" latinLnBrk="0" hangingPunct="1">
        <a:defRPr sz="25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uptodate.com/contents/granulomatosis-with-polyangiitis-and-microscopic-polyangiitis-induction-and-maintenance-therapy/abstract/10"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tmp"/><Relationship Id="rId5" Type="http://schemas.openxmlformats.org/officeDocument/2006/relationships/image" Target="../media/image1.wmf"/><Relationship Id="rId4" Type="http://schemas.openxmlformats.org/officeDocument/2006/relationships/hyperlink" Target="https://www.uptodate.com/contents/granulomatosis-with-polyangiitis-and-microscopic-polyangiitis-induction-and-maintenance-therapy/abstract/54" TargetMode="External"/><Relationship Id="rId9"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1" name="Text Box 39"/>
          <p:cNvSpPr txBox="1">
            <a:spLocks noChangeArrowheads="1"/>
          </p:cNvSpPr>
          <p:nvPr/>
        </p:nvSpPr>
        <p:spPr bwMode="auto">
          <a:xfrm>
            <a:off x="907097" y="10723904"/>
            <a:ext cx="2947128" cy="311175"/>
          </a:xfrm>
          <a:prstGeom prst="rect">
            <a:avLst/>
          </a:prstGeom>
          <a:solidFill>
            <a:schemeClr val="accent3">
              <a:lumMod val="75000"/>
            </a:schemeClr>
          </a:solidFill>
          <a:ln w="9525">
            <a:solidFill>
              <a:srgbClr val="000000"/>
            </a:solidFill>
            <a:miter lim="800000"/>
            <a:headEnd/>
            <a:tailEnd/>
          </a:ln>
        </p:spPr>
        <p:txBody>
          <a:bodyPr wrap="square">
            <a:spAutoFit/>
          </a:bodyPr>
          <a:lstStyle/>
          <a:p>
            <a:pPr algn="ctr" defTabSz="1280380">
              <a:spcBef>
                <a:spcPct val="50000"/>
              </a:spcBef>
            </a:pPr>
            <a:r>
              <a:rPr lang="fr-FR" sz="1422" b="1" dirty="0">
                <a:latin typeface="Arial" pitchFamily="34" charset="0"/>
                <a:cs typeface="Arial" pitchFamily="34" charset="0"/>
              </a:rPr>
              <a:t>DISCUSSION ET CONCLUSION</a:t>
            </a:r>
          </a:p>
        </p:txBody>
      </p:sp>
      <p:sp>
        <p:nvSpPr>
          <p:cNvPr id="5143" name="Text Box 41"/>
          <p:cNvSpPr txBox="1">
            <a:spLocks noChangeArrowheads="1"/>
          </p:cNvSpPr>
          <p:nvPr/>
        </p:nvSpPr>
        <p:spPr bwMode="auto">
          <a:xfrm>
            <a:off x="682854" y="1105847"/>
            <a:ext cx="3032821" cy="311175"/>
          </a:xfrm>
          <a:prstGeom prst="rect">
            <a:avLst/>
          </a:prstGeom>
          <a:solidFill>
            <a:schemeClr val="accent3">
              <a:lumMod val="75000"/>
            </a:schemeClr>
          </a:solidFill>
          <a:ln w="9525">
            <a:solidFill>
              <a:srgbClr val="000000"/>
            </a:solidFill>
            <a:miter lim="800000"/>
            <a:headEnd/>
            <a:tailEnd/>
          </a:ln>
        </p:spPr>
        <p:txBody>
          <a:bodyPr wrap="square">
            <a:spAutoFit/>
          </a:bodyPr>
          <a:lstStyle/>
          <a:p>
            <a:pPr algn="ctr" defTabSz="1280380">
              <a:spcBef>
                <a:spcPct val="50000"/>
              </a:spcBef>
            </a:pPr>
            <a:r>
              <a:rPr lang="fr-FR" sz="1422" b="1" dirty="0">
                <a:latin typeface="Arial" pitchFamily="34" charset="0"/>
                <a:cs typeface="Arial" pitchFamily="34" charset="0"/>
              </a:rPr>
              <a:t>INTRODUCTION</a:t>
            </a:r>
          </a:p>
        </p:txBody>
      </p:sp>
      <p:sp>
        <p:nvSpPr>
          <p:cNvPr id="41" name="ZoneTexte 40"/>
          <p:cNvSpPr txBox="1"/>
          <p:nvPr/>
        </p:nvSpPr>
        <p:spPr>
          <a:xfrm>
            <a:off x="84885" y="1479393"/>
            <a:ext cx="4367679" cy="1815690"/>
          </a:xfrm>
          <a:prstGeom prst="rect">
            <a:avLst/>
          </a:prstGeom>
          <a:noFill/>
          <a:ln w="38100">
            <a:noFill/>
          </a:ln>
        </p:spPr>
        <p:txBody>
          <a:bodyPr wrap="square" rtlCol="0">
            <a:spAutoFit/>
          </a:bodyPr>
          <a:lstStyle/>
          <a:p>
            <a:pPr algn="just"/>
            <a:r>
              <a:rPr lang="fr-FR" sz="948" dirty="0">
                <a:latin typeface="Arial" panose="020B0604020202020204" pitchFamily="34" charset="0"/>
                <a:cs typeface="Arial" panose="020B0604020202020204" pitchFamily="34" charset="0"/>
              </a:rPr>
              <a:t>Les vascularites associées aux anticorps anticytoplasme des polynucléaires neutrophiles sont des maladies inflammatoires touchant les petits vaisseaux.</a:t>
            </a:r>
          </a:p>
          <a:p>
            <a:pPr algn="just"/>
            <a:r>
              <a:rPr lang="fr-FR" sz="948" dirty="0">
                <a:latin typeface="Arial" panose="020B0604020202020204" pitchFamily="34" charset="0"/>
                <a:cs typeface="Arial" panose="020B0604020202020204" pitchFamily="34" charset="0"/>
              </a:rPr>
              <a:t>Elles regroupent plusieurs entités, toutes caractérisées par la présence quasi constante d’anticorps dirigés contre le cytoplasme des polynucléaires neutrophiles.</a:t>
            </a:r>
          </a:p>
          <a:p>
            <a:pPr algn="just"/>
            <a:r>
              <a:rPr lang="fr-FR" sz="948" dirty="0">
                <a:latin typeface="Arial" panose="020B0604020202020204" pitchFamily="34" charset="0"/>
                <a:cs typeface="Arial" panose="020B0604020202020204" pitchFamily="34" charset="0"/>
              </a:rPr>
              <a:t>L’objectif de cette étude était d’évaluer le pronostic des vascularites à ANCA et de déterminer les facteurs prédictifs de mortalité ou d’évolution vers IRCT, évaluer les évènements rénaux majeurs (MARE) d’évolution des VAA et évaluer le score pronostique FFS (five factor score) des vascularites à ANCA</a:t>
            </a:r>
            <a:r>
              <a:rPr lang="fr-FR" sz="948" dirty="0"/>
              <a:t>.</a:t>
            </a:r>
          </a:p>
          <a:p>
            <a:pPr algn="just"/>
            <a:endParaRPr lang="fr-FR" sz="889" dirty="0">
              <a:solidFill>
                <a:schemeClr val="bg1">
                  <a:lumMod val="10000"/>
                </a:schemeClr>
              </a:solidFill>
              <a:latin typeface="Arial" pitchFamily="34" charset="0"/>
              <a:cs typeface="Arial" pitchFamily="34" charset="0"/>
            </a:endParaRPr>
          </a:p>
          <a:p>
            <a:pPr algn="just"/>
            <a:endParaRPr lang="fr-FR" sz="889" dirty="0">
              <a:solidFill>
                <a:schemeClr val="bg1">
                  <a:lumMod val="10000"/>
                </a:schemeClr>
              </a:solidFill>
              <a:latin typeface="Arial" pitchFamily="34" charset="0"/>
              <a:cs typeface="Arial" pitchFamily="34" charset="0"/>
            </a:endParaRPr>
          </a:p>
          <a:p>
            <a:pPr algn="just"/>
            <a:endParaRPr lang="fr-FR" sz="889" dirty="0">
              <a:solidFill>
                <a:schemeClr val="bg1">
                  <a:lumMod val="10000"/>
                </a:schemeClr>
              </a:solidFill>
              <a:latin typeface="Arial" pitchFamily="34" charset="0"/>
              <a:cs typeface="Arial" pitchFamily="34" charset="0"/>
            </a:endParaRPr>
          </a:p>
        </p:txBody>
      </p:sp>
      <p:sp>
        <p:nvSpPr>
          <p:cNvPr id="23" name="ZoneTexte 22"/>
          <p:cNvSpPr txBox="1"/>
          <p:nvPr/>
        </p:nvSpPr>
        <p:spPr>
          <a:xfrm>
            <a:off x="4623617" y="10085150"/>
            <a:ext cx="4791983" cy="1615763"/>
          </a:xfrm>
          <a:prstGeom prst="rect">
            <a:avLst/>
          </a:prstGeom>
          <a:noFill/>
          <a:ln w="28575">
            <a:noFill/>
          </a:ln>
        </p:spPr>
        <p:txBody>
          <a:bodyPr wrap="square" rtlCol="0">
            <a:spAutoFit/>
          </a:bodyPr>
          <a:lstStyle/>
          <a:p>
            <a:pPr algn="just"/>
            <a:r>
              <a:rPr lang="fr-FR" sz="533" dirty="0">
                <a:latin typeface="Arial" panose="020B0604020202020204" pitchFamily="34" charset="0"/>
                <a:ea typeface="Times New Roman" panose="02020603050405020304" pitchFamily="18" charset="0"/>
              </a:rPr>
              <a:t> </a:t>
            </a:r>
            <a:endParaRPr lang="fr-MA" sz="593" dirty="0">
              <a:latin typeface="Times New Roman" panose="02020603050405020304" pitchFamily="18" charset="0"/>
              <a:ea typeface="Times New Roman" panose="02020603050405020304" pitchFamily="18" charset="0"/>
            </a:endParaRPr>
          </a:p>
          <a:p>
            <a:pPr algn="just"/>
            <a:r>
              <a:rPr lang="fr-FR" sz="1067" dirty="0">
                <a:latin typeface="Arial" panose="020B0604020202020204" pitchFamily="34" charset="0"/>
                <a:ea typeface="Times New Roman" panose="02020603050405020304" pitchFamily="18" charset="0"/>
                <a:cs typeface="Arial" panose="020B0604020202020204" pitchFamily="34" charset="0"/>
              </a:rPr>
              <a:t>Les facteurs pronostic diffèrent selon les études. Notre travail supporte que la présence d’une insuffisance rénale avancée, le recours à l’hémodialyse d’emblée et la présence de lésions histologiques d’artérite sont des facteurs de mauvais pronostic vital et rénal ce qui concorde avec les résultats de la littérature.</a:t>
            </a:r>
            <a:endParaRPr lang="fr-MA" sz="1067" dirty="0">
              <a:latin typeface="Arial" panose="020B0604020202020204" pitchFamily="34" charset="0"/>
              <a:ea typeface="Times New Roman" panose="02020603050405020304" pitchFamily="18" charset="0"/>
              <a:cs typeface="Arial" panose="020B0604020202020204" pitchFamily="34" charset="0"/>
            </a:endParaRPr>
          </a:p>
          <a:p>
            <a:pPr algn="just"/>
            <a:r>
              <a:rPr lang="fr-FR" sz="1067" dirty="0">
                <a:latin typeface="Arial" panose="020B0604020202020204" pitchFamily="34" charset="0"/>
                <a:ea typeface="Times New Roman" panose="02020603050405020304" pitchFamily="18" charset="0"/>
                <a:cs typeface="Arial" panose="020B0604020202020204" pitchFamily="34" charset="0"/>
              </a:rPr>
              <a:t> Le pronostic des VAA est mauvais et nécessite un diagnostic et une prise en charge rapide pour éviter le passage à l’hémodialyse chronique et le décès.</a:t>
            </a:r>
            <a:endParaRPr lang="fr-MA" sz="1067" dirty="0">
              <a:latin typeface="Arial" panose="020B0604020202020204" pitchFamily="34" charset="0"/>
              <a:ea typeface="Times New Roman" panose="02020603050405020304" pitchFamily="18" charset="0"/>
              <a:cs typeface="Arial" panose="020B0604020202020204" pitchFamily="34" charset="0"/>
            </a:endParaRPr>
          </a:p>
          <a:p>
            <a:pPr algn="just"/>
            <a:endParaRPr lang="fr-FR" sz="830" dirty="0">
              <a:latin typeface="Times New Roman" pitchFamily="18" charset="0"/>
              <a:cs typeface="Times New Roman" pitchFamily="18" charset="0"/>
            </a:endParaRPr>
          </a:p>
        </p:txBody>
      </p:sp>
      <p:sp>
        <p:nvSpPr>
          <p:cNvPr id="25" name="ZoneTexte 24"/>
          <p:cNvSpPr txBox="1"/>
          <p:nvPr/>
        </p:nvSpPr>
        <p:spPr>
          <a:xfrm>
            <a:off x="75808" y="9901648"/>
            <a:ext cx="3005688" cy="347659"/>
          </a:xfrm>
          <a:prstGeom prst="rect">
            <a:avLst/>
          </a:prstGeom>
          <a:noFill/>
          <a:ln w="28575">
            <a:noFill/>
          </a:ln>
        </p:spPr>
        <p:txBody>
          <a:bodyPr wrap="square" rtlCol="0">
            <a:spAutoFit/>
          </a:bodyPr>
          <a:lstStyle/>
          <a:p>
            <a:pPr marL="29163" algn="just"/>
            <a:endParaRPr lang="fr-FR" sz="889" b="1" dirty="0"/>
          </a:p>
          <a:p>
            <a:pPr algn="just"/>
            <a:endParaRPr lang="fr-FR" sz="770" dirty="0"/>
          </a:p>
        </p:txBody>
      </p:sp>
      <p:sp>
        <p:nvSpPr>
          <p:cNvPr id="28" name="Rectangle 27"/>
          <p:cNvSpPr/>
          <p:nvPr/>
        </p:nvSpPr>
        <p:spPr>
          <a:xfrm>
            <a:off x="4810846" y="11865843"/>
            <a:ext cx="4291587" cy="897040"/>
          </a:xfrm>
          <a:prstGeom prst="rect">
            <a:avLst/>
          </a:prstGeom>
          <a:ln w="28575">
            <a:noFill/>
          </a:ln>
        </p:spPr>
        <p:txBody>
          <a:bodyPr wrap="square" numCol="1">
            <a:spAutoFit/>
          </a:bodyPr>
          <a:lstStyle/>
          <a:p>
            <a:pPr algn="just">
              <a:lnSpc>
                <a:spcPct val="107000"/>
              </a:lnSpc>
              <a:spcAft>
                <a:spcPts val="237"/>
              </a:spcAft>
            </a:pPr>
            <a:r>
              <a:rPr lang="fr-MA" sz="711" dirty="0">
                <a:latin typeface="Arial" panose="020B0604020202020204" pitchFamily="34" charset="0"/>
                <a:ea typeface="Calibri" panose="020F0502020204030204" pitchFamily="34" charset="0"/>
                <a:cs typeface="Arial" panose="020B0604020202020204" pitchFamily="34" charset="0"/>
              </a:rPr>
              <a:t>1- The Five-Factor Score revisited: assessment of prognoses of systemic necrotizing vasculitides based on the French Vasculitis Study Group (FVSG) cohort</a:t>
            </a:r>
            <a:endParaRPr lang="fr-MA" sz="711" dirty="0">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237"/>
              </a:spcAft>
            </a:pPr>
            <a:r>
              <a:rPr lang="fr-FR" sz="711" dirty="0">
                <a:latin typeface="Arial" panose="020B0604020202020204" pitchFamily="34" charset="0"/>
                <a:ea typeface="Calibri" panose="020F0502020204030204" pitchFamily="34" charset="0"/>
                <a:cs typeface="Arial" panose="020B0604020202020204" pitchFamily="34" charset="0"/>
              </a:rPr>
              <a:t>2- The renal histopathology in systemic vasculitis.</a:t>
            </a:r>
            <a:endParaRPr lang="fr-MA" sz="711" dirty="0">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237"/>
              </a:spcAft>
            </a:pPr>
            <a:r>
              <a:rPr lang="fr-FR" sz="711" dirty="0">
                <a:latin typeface="Arial" panose="020B0604020202020204" pitchFamily="34" charset="0"/>
                <a:ea typeface="Calibri" panose="020F0502020204030204" pitchFamily="34" charset="0"/>
                <a:cs typeface="Arial" panose="020B0604020202020204" pitchFamily="34" charset="0"/>
              </a:rPr>
              <a:t>3- </a:t>
            </a:r>
            <a:r>
              <a:rPr lang="fr-FR" sz="711" dirty="0">
                <a:latin typeface="Arial" panose="020B0604020202020204" pitchFamily="34"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Rovin BH, Adler SG, Barratt J, et al. Résumé exécutif de la directive KDIGO 2021.</a:t>
            </a:r>
            <a:endParaRPr lang="fr-MA" sz="711" dirty="0">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237"/>
              </a:spcAft>
            </a:pPr>
            <a:r>
              <a:rPr lang="fr-FR" sz="711" dirty="0">
                <a:latin typeface="Arial" panose="020B0604020202020204" pitchFamily="34" charset="0"/>
                <a:ea typeface="Calibri" panose="020F0502020204030204" pitchFamily="34" charset="0"/>
                <a:cs typeface="Arial" panose="020B0604020202020204" pitchFamily="34" charset="0"/>
              </a:rPr>
              <a:t>4-  </a:t>
            </a:r>
            <a:r>
              <a:rPr lang="fr-FR" sz="711" dirty="0">
                <a:latin typeface="Arial" panose="020B060402020202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Hiemstra TF, Walsh M, Mahr A, et al. Mycophénolate mofétil vs azathioprine.</a:t>
            </a:r>
            <a:endParaRPr lang="fr-MA" sz="711" dirty="0">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237"/>
              </a:spcAft>
            </a:pPr>
            <a:r>
              <a:rPr lang="fr-MA" sz="711" dirty="0">
                <a:latin typeface="Arial" panose="020B0604020202020204" pitchFamily="34" charset="0"/>
                <a:ea typeface="Calibri" panose="020F0502020204030204" pitchFamily="34" charset="0"/>
                <a:cs typeface="Arial" panose="020B0604020202020204" pitchFamily="34" charset="0"/>
              </a:rPr>
              <a:t>5-Pronostic des vascularites à ANCA : à propos d’une cohorte tunisienne.</a:t>
            </a:r>
            <a:endParaRPr lang="fr-MA" sz="711" dirty="0">
              <a:latin typeface="Calibri" panose="020F0502020204030204" pitchFamily="34" charset="0"/>
              <a:ea typeface="Calibri" panose="020F0502020204030204" pitchFamily="34" charset="0"/>
              <a:cs typeface="Arial" panose="020B0604020202020204" pitchFamily="34" charset="0"/>
            </a:endParaRPr>
          </a:p>
        </p:txBody>
      </p:sp>
      <p:sp>
        <p:nvSpPr>
          <p:cNvPr id="34" name="ZoneTexte 33"/>
          <p:cNvSpPr txBox="1"/>
          <p:nvPr/>
        </p:nvSpPr>
        <p:spPr>
          <a:xfrm>
            <a:off x="84885" y="3299095"/>
            <a:ext cx="4367679" cy="1669560"/>
          </a:xfrm>
          <a:prstGeom prst="rect">
            <a:avLst/>
          </a:prstGeom>
          <a:noFill/>
          <a:ln w="28575">
            <a:noFill/>
          </a:ln>
        </p:spPr>
        <p:txBody>
          <a:bodyPr wrap="square" rtlCol="0">
            <a:spAutoFit/>
          </a:bodyPr>
          <a:lstStyle/>
          <a:p>
            <a:pPr algn="just"/>
            <a:r>
              <a:rPr lang="fr-FR" sz="948" dirty="0"/>
              <a:t>Nous rapportons une étude descriptive et analytique rétrospective incluant tous les patients adultes atteints de vascularite rénale à ANCA menée entre janvier 2011 et décembre 2020. </a:t>
            </a:r>
          </a:p>
          <a:p>
            <a:pPr algn="just"/>
            <a:r>
              <a:rPr lang="fr-FR" sz="948" dirty="0"/>
              <a:t>Les patients n’ayant pas eu de dosage des ANCA avant l'initiation du traitement ou ayant des ANCA négatifs ont été exclus.</a:t>
            </a:r>
          </a:p>
          <a:p>
            <a:pPr algn="just"/>
            <a:r>
              <a:rPr lang="fr-FR" sz="948" dirty="0"/>
              <a:t>Le suivi était de 12 mois. </a:t>
            </a:r>
          </a:p>
          <a:p>
            <a:pPr algn="just"/>
            <a:r>
              <a:rPr lang="fr-FR" sz="948" dirty="0"/>
              <a:t>Les données ont été recueillies sur dossiers des patients, l’analyse statistique était réalisée par le logiciel SPSS, on a utilisé le test chi2 et t de Student pour déterminer les facteurs pronostiques, la survie a été étudiée en utilisant la méthode de Kaplain-Maier.</a:t>
            </a:r>
          </a:p>
          <a:p>
            <a:pPr algn="just"/>
            <a:endParaRPr lang="fr-FR" sz="770" b="1" dirty="0">
              <a:solidFill>
                <a:srgbClr val="000000"/>
              </a:solidFill>
              <a:latin typeface="Times New Roman" pitchFamily="18" charset="0"/>
              <a:cs typeface="Times New Roman" pitchFamily="18" charset="0"/>
            </a:endParaRPr>
          </a:p>
        </p:txBody>
      </p:sp>
      <p:sp>
        <p:nvSpPr>
          <p:cNvPr id="29" name="Rectangle 28"/>
          <p:cNvSpPr/>
          <p:nvPr/>
        </p:nvSpPr>
        <p:spPr>
          <a:xfrm>
            <a:off x="1413910" y="241257"/>
            <a:ext cx="6540546" cy="246201"/>
          </a:xfrm>
          <a:prstGeom prst="rect">
            <a:avLst/>
          </a:prstGeom>
          <a:noFill/>
        </p:spPr>
        <p:txBody>
          <a:bodyPr wrap="square" lIns="27093" tIns="13547" rIns="27093" bIns="13547">
            <a:spAutoFit/>
            <a:scene3d>
              <a:camera prst="orthographicFront"/>
              <a:lightRig rig="balanced" dir="t">
                <a:rot lat="0" lon="0" rev="2100000"/>
              </a:lightRig>
            </a:scene3d>
            <a:sp3d extrusionH="57150" prstMaterial="metal">
              <a:bevelT w="38100" h="25400"/>
              <a:contourClr>
                <a:schemeClr val="bg2"/>
              </a:contourClr>
            </a:sp3d>
          </a:bodyPr>
          <a:lstStyle/>
          <a:p>
            <a:pPr algn="ctr"/>
            <a:r>
              <a:rPr lang="fr-FR" sz="1422" b="1" dirty="0">
                <a:solidFill>
                  <a:srgbClr val="FF0000"/>
                </a:solidFill>
              </a:rPr>
              <a:t>  </a:t>
            </a:r>
            <a:endParaRPr lang="fr-FR" sz="830" b="1" dirty="0">
              <a:ln w="50800"/>
              <a:solidFill>
                <a:srgbClr val="FF0000"/>
              </a:solidFill>
              <a:latin typeface="Times New Roman" pitchFamily="18" charset="0"/>
              <a:cs typeface="Times New Roman" pitchFamily="18" charset="0"/>
            </a:endParaRPr>
          </a:p>
        </p:txBody>
      </p:sp>
      <p:sp>
        <p:nvSpPr>
          <p:cNvPr id="47" name="Rectangle 46"/>
          <p:cNvSpPr/>
          <p:nvPr/>
        </p:nvSpPr>
        <p:spPr>
          <a:xfrm>
            <a:off x="292068" y="8453982"/>
            <a:ext cx="3471358" cy="2413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46" dirty="0">
                <a:solidFill>
                  <a:schemeClr val="accent1">
                    <a:lumMod val="10000"/>
                  </a:schemeClr>
                </a:solidFill>
              </a:rPr>
              <a:t>                </a:t>
            </a:r>
          </a:p>
        </p:txBody>
      </p:sp>
      <p:sp>
        <p:nvSpPr>
          <p:cNvPr id="35" name="Text Box 39"/>
          <p:cNvSpPr txBox="1">
            <a:spLocks noChangeArrowheads="1"/>
          </p:cNvSpPr>
          <p:nvPr/>
        </p:nvSpPr>
        <p:spPr bwMode="auto">
          <a:xfrm rot="10800000" flipV="1">
            <a:off x="5820607" y="11518294"/>
            <a:ext cx="2053181" cy="311175"/>
          </a:xfrm>
          <a:prstGeom prst="rect">
            <a:avLst/>
          </a:prstGeom>
          <a:solidFill>
            <a:srgbClr val="FB21F1"/>
          </a:solidFill>
          <a:ln w="9525">
            <a:solidFill>
              <a:srgbClr val="000000"/>
            </a:solidFill>
            <a:miter lim="800000"/>
            <a:headEnd/>
            <a:tailEnd/>
          </a:ln>
        </p:spPr>
        <p:txBody>
          <a:bodyPr wrap="square">
            <a:spAutoFit/>
          </a:bodyPr>
          <a:lstStyle/>
          <a:p>
            <a:pPr algn="ctr" defTabSz="1280380">
              <a:spcBef>
                <a:spcPct val="50000"/>
              </a:spcBef>
            </a:pPr>
            <a:r>
              <a:rPr lang="fr-FR" sz="1422" b="1" dirty="0">
                <a:latin typeface="Arial" pitchFamily="34" charset="0"/>
                <a:cs typeface="Arial" pitchFamily="34" charset="0"/>
              </a:rPr>
              <a:t>REFERENCES</a:t>
            </a:r>
          </a:p>
        </p:txBody>
      </p:sp>
      <p:pic>
        <p:nvPicPr>
          <p:cNvPr id="51" name="Image 5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884" y="64096"/>
            <a:ext cx="1114594" cy="732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71067"/>
            <a:ext cx="54780" cy="142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7093" tIns="13547" rIns="27093" bIns="13547" numCol="1" anchor="ctr" anchorCtr="0" compatLnSpc="1">
            <a:prstTxWarp prst="textNoShape">
              <a:avLst/>
            </a:prstTxWarp>
            <a:spAutoFit/>
          </a:bodyPr>
          <a:lstStyle/>
          <a:p>
            <a:endParaRPr lang="en-US" sz="746"/>
          </a:p>
        </p:txBody>
      </p:sp>
      <p:sp>
        <p:nvSpPr>
          <p:cNvPr id="8" name="ZoneTexte 7"/>
          <p:cNvSpPr txBox="1"/>
          <p:nvPr/>
        </p:nvSpPr>
        <p:spPr>
          <a:xfrm>
            <a:off x="3275169" y="5937612"/>
            <a:ext cx="3471357" cy="502830"/>
          </a:xfrm>
          <a:prstGeom prst="rect">
            <a:avLst/>
          </a:prstGeom>
          <a:noFill/>
        </p:spPr>
        <p:txBody>
          <a:bodyPr wrap="square" rtlCol="0">
            <a:spAutoFit/>
          </a:bodyPr>
          <a:lstStyle/>
          <a:p>
            <a:pPr marL="29163" algn="just"/>
            <a:endParaRPr lang="fr-FR" sz="889" dirty="0"/>
          </a:p>
          <a:p>
            <a:pPr algn="just"/>
            <a:r>
              <a:rPr lang="fr-FR" sz="889" dirty="0"/>
              <a:t>.</a:t>
            </a:r>
            <a:r>
              <a:rPr lang="fr-FR" sz="746" dirty="0"/>
              <a:t> </a:t>
            </a:r>
            <a:endParaRPr lang="fr-FR" sz="889" dirty="0"/>
          </a:p>
          <a:p>
            <a:r>
              <a:rPr lang="fr-FR" sz="889" b="1" u="sng" dirty="0">
                <a:solidFill>
                  <a:srgbClr val="FF0000"/>
                </a:solidFill>
                <a:latin typeface="Times New Roman" pitchFamily="18" charset="0"/>
                <a:cs typeface="Times New Roman" pitchFamily="18" charset="0"/>
              </a:rPr>
              <a:t> </a:t>
            </a:r>
            <a:endParaRPr lang="en-US" sz="889" dirty="0"/>
          </a:p>
        </p:txBody>
      </p:sp>
      <p:sp>
        <p:nvSpPr>
          <p:cNvPr id="33" name="Text Box 41"/>
          <p:cNvSpPr txBox="1">
            <a:spLocks noChangeArrowheads="1"/>
          </p:cNvSpPr>
          <p:nvPr/>
        </p:nvSpPr>
        <p:spPr bwMode="auto">
          <a:xfrm>
            <a:off x="730266" y="3000232"/>
            <a:ext cx="2985408" cy="311175"/>
          </a:xfrm>
          <a:prstGeom prst="rect">
            <a:avLst/>
          </a:prstGeom>
          <a:solidFill>
            <a:srgbClr val="FFFF00"/>
          </a:solidFill>
          <a:ln w="9525">
            <a:solidFill>
              <a:srgbClr val="000000"/>
            </a:solidFill>
            <a:miter lim="800000"/>
            <a:headEnd/>
            <a:tailEnd/>
          </a:ln>
        </p:spPr>
        <p:txBody>
          <a:bodyPr wrap="square">
            <a:spAutoFit/>
          </a:bodyPr>
          <a:lstStyle/>
          <a:p>
            <a:pPr algn="ctr" defTabSz="1280380">
              <a:spcBef>
                <a:spcPct val="50000"/>
              </a:spcBef>
            </a:pPr>
            <a:r>
              <a:rPr lang="fr-FR" sz="1422" b="1" dirty="0">
                <a:latin typeface="Arial" pitchFamily="34" charset="0"/>
                <a:cs typeface="Arial" pitchFamily="34" charset="0"/>
              </a:rPr>
              <a:t>Matériels et méthode : </a:t>
            </a:r>
          </a:p>
        </p:txBody>
      </p:sp>
      <p:sp>
        <p:nvSpPr>
          <p:cNvPr id="36" name="Text Box 41"/>
          <p:cNvSpPr txBox="1">
            <a:spLocks noChangeArrowheads="1"/>
          </p:cNvSpPr>
          <p:nvPr/>
        </p:nvSpPr>
        <p:spPr bwMode="auto">
          <a:xfrm>
            <a:off x="745063" y="4925686"/>
            <a:ext cx="2977021" cy="311175"/>
          </a:xfrm>
          <a:prstGeom prst="rect">
            <a:avLst/>
          </a:prstGeom>
          <a:solidFill>
            <a:srgbClr val="00B0F0"/>
          </a:solidFill>
          <a:ln w="9525">
            <a:solidFill>
              <a:srgbClr val="000000"/>
            </a:solidFill>
            <a:miter lim="800000"/>
            <a:headEnd/>
            <a:tailEnd/>
          </a:ln>
        </p:spPr>
        <p:txBody>
          <a:bodyPr wrap="square">
            <a:spAutoFit/>
          </a:bodyPr>
          <a:lstStyle/>
          <a:p>
            <a:pPr algn="ctr" defTabSz="1280380">
              <a:spcBef>
                <a:spcPct val="50000"/>
              </a:spcBef>
            </a:pPr>
            <a:r>
              <a:rPr lang="fr-FR" sz="1422" b="1" dirty="0">
                <a:latin typeface="Arial" pitchFamily="34" charset="0"/>
                <a:cs typeface="Arial" pitchFamily="34" charset="0"/>
              </a:rPr>
              <a:t> RESULTATS</a:t>
            </a:r>
          </a:p>
        </p:txBody>
      </p:sp>
      <p:sp>
        <p:nvSpPr>
          <p:cNvPr id="40" name="ZoneTexte 39"/>
          <p:cNvSpPr txBox="1"/>
          <p:nvPr/>
        </p:nvSpPr>
        <p:spPr>
          <a:xfrm>
            <a:off x="3403591" y="6972305"/>
            <a:ext cx="2455351" cy="292837"/>
          </a:xfrm>
          <a:prstGeom prst="rect">
            <a:avLst/>
          </a:prstGeom>
          <a:noFill/>
          <a:ln w="28575">
            <a:noFill/>
          </a:ln>
        </p:spPr>
        <p:txBody>
          <a:bodyPr wrap="square" rtlCol="0">
            <a:spAutoFit/>
          </a:bodyPr>
          <a:lstStyle/>
          <a:p>
            <a:pPr algn="just"/>
            <a:r>
              <a:rPr lang="fr-FR" sz="533" dirty="0"/>
              <a:t>  </a:t>
            </a:r>
          </a:p>
          <a:p>
            <a:pPr algn="just"/>
            <a:endParaRPr lang="fr-FR" sz="770" b="1" dirty="0">
              <a:solidFill>
                <a:srgbClr val="000000"/>
              </a:solidFill>
              <a:latin typeface="Times New Roman" pitchFamily="18" charset="0"/>
              <a:cs typeface="Times New Roman" pitchFamily="18" charset="0"/>
            </a:endParaRPr>
          </a:p>
        </p:txBody>
      </p:sp>
      <p:sp>
        <p:nvSpPr>
          <p:cNvPr id="3" name="Rectangle 2">
            <a:extLst>
              <a:ext uri="{FF2B5EF4-FFF2-40B4-BE49-F238E27FC236}">
                <a16:creationId xmlns:a16="http://schemas.microsoft.com/office/drawing/2014/main" id="{67968D96-B436-42DE-9421-DD00B9ACBAD4}"/>
              </a:ext>
            </a:extLst>
          </p:cNvPr>
          <p:cNvSpPr/>
          <p:nvPr/>
        </p:nvSpPr>
        <p:spPr>
          <a:xfrm>
            <a:off x="1345063" y="-4519"/>
            <a:ext cx="6528725" cy="1705275"/>
          </a:xfrm>
          <a:prstGeom prst="rect">
            <a:avLst/>
          </a:prstGeom>
        </p:spPr>
        <p:txBody>
          <a:bodyPr wrap="square">
            <a:spAutoFit/>
          </a:bodyPr>
          <a:lstStyle/>
          <a:p>
            <a:pPr algn="ctr">
              <a:lnSpc>
                <a:spcPct val="115000"/>
              </a:lnSpc>
              <a:spcAft>
                <a:spcPts val="296"/>
              </a:spcAft>
            </a:pPr>
            <a:r>
              <a:rPr lang="fr-FR" sz="1185" b="1" dirty="0">
                <a:solidFill>
                  <a:srgbClr val="FF0000"/>
                </a:solidFill>
                <a:latin typeface="Times New Roman" panose="02020603050405020304" pitchFamily="18" charset="0"/>
                <a:ea typeface="Calibri" panose="020F0502020204030204" pitchFamily="34" charset="0"/>
                <a:cs typeface="Arial" panose="020B0604020202020204" pitchFamily="34" charset="0"/>
              </a:rPr>
              <a:t>Pronostic des vascularites à ANCA : expérience du service de néphrologie du CHU Hassan II de Fès.</a:t>
            </a:r>
          </a:p>
          <a:p>
            <a:pPr algn="ctr">
              <a:lnSpc>
                <a:spcPct val="115000"/>
              </a:lnSpc>
              <a:spcAft>
                <a:spcPts val="296"/>
              </a:spcAft>
            </a:pPr>
            <a:r>
              <a:rPr lang="fr-FR" sz="830" dirty="0">
                <a:latin typeface="Georgia" panose="02040502050405020303" pitchFamily="18" charset="0"/>
                <a:ea typeface="Georgia" panose="02040502050405020303" pitchFamily="18" charset="0"/>
                <a:cs typeface="Georgia" panose="02040502050405020303" pitchFamily="18" charset="0"/>
              </a:rPr>
              <a:t>HADDANE W* ; YOUSFI G* ; KABEYA M C * ; CHOUHANI B.A* ; EL BARDAI G * ; KABBALI N* ; TAHIRI L**; EL FATMI H** ; </a:t>
            </a:r>
          </a:p>
          <a:p>
            <a:pPr algn="ctr">
              <a:lnSpc>
                <a:spcPct val="115000"/>
              </a:lnSpc>
              <a:spcAft>
                <a:spcPts val="296"/>
              </a:spcAft>
            </a:pPr>
            <a:r>
              <a:rPr lang="fr-FR" sz="830" dirty="0">
                <a:latin typeface="Georgia" panose="02040502050405020303" pitchFamily="18" charset="0"/>
                <a:ea typeface="Georgia" panose="02040502050405020303" pitchFamily="18" charset="0"/>
                <a:cs typeface="Georgia" panose="02040502050405020303" pitchFamily="18" charset="0"/>
              </a:rPr>
              <a:t>SQALLI HOUSSAINI T*.</a:t>
            </a:r>
          </a:p>
          <a:p>
            <a:pPr algn="ctr"/>
            <a:r>
              <a:rPr lang="fr-FR" sz="533" dirty="0">
                <a:latin typeface="Arial" panose="020B0604020202020204" pitchFamily="34" charset="0"/>
                <a:ea typeface="Times New Roman" panose="02020603050405020304" pitchFamily="18" charset="0"/>
              </a:rPr>
              <a:t>*Service de Néphrologie, Hémodialyse et Transplantation, CHU Hassan II, Fès. Maroc.</a:t>
            </a:r>
            <a:endParaRPr lang="fr-MA" sz="533" dirty="0">
              <a:latin typeface="Times New Roman" panose="02020603050405020304" pitchFamily="18" charset="0"/>
              <a:ea typeface="Times New Roman" panose="02020603050405020304" pitchFamily="18" charset="0"/>
            </a:endParaRPr>
          </a:p>
          <a:p>
            <a:pPr algn="ctr"/>
            <a:r>
              <a:rPr lang="fr-FR" sz="533" dirty="0">
                <a:latin typeface="Arial" panose="020B0604020202020204" pitchFamily="34" charset="0"/>
                <a:ea typeface="Times New Roman" panose="02020603050405020304" pitchFamily="18" charset="0"/>
              </a:rPr>
              <a:t>**service d’anatomopathologie CHU Hassan II de Fès.</a:t>
            </a:r>
            <a:endParaRPr lang="fr-MA" sz="533" dirty="0">
              <a:latin typeface="Times New Roman" panose="02020603050405020304" pitchFamily="18" charset="0"/>
              <a:ea typeface="Times New Roman" panose="02020603050405020304" pitchFamily="18" charset="0"/>
            </a:endParaRPr>
          </a:p>
          <a:p>
            <a:pPr algn="ctr"/>
            <a:r>
              <a:rPr lang="fr-FR" sz="533" dirty="0">
                <a:latin typeface="Arial" panose="020B0604020202020204" pitchFamily="34" charset="0"/>
                <a:ea typeface="Times New Roman" panose="02020603050405020304" pitchFamily="18" charset="0"/>
              </a:rPr>
              <a:t>***Service d’épidémiologie CHU Hassan II de Fès.</a:t>
            </a:r>
          </a:p>
          <a:p>
            <a:pPr algn="ctr"/>
            <a:r>
              <a:rPr lang="fr-FR" sz="533" dirty="0">
                <a:latin typeface="Arial" panose="020B0604020202020204" pitchFamily="34" charset="0"/>
                <a:ea typeface="Times New Roman" panose="02020603050405020304" pitchFamily="18" charset="0"/>
              </a:rPr>
              <a:t>Université Sidi Mohamed Ben Abdellah, Fès. Maroc</a:t>
            </a:r>
            <a:endParaRPr lang="fr-MA" sz="533" dirty="0">
              <a:latin typeface="Times New Roman" panose="02020603050405020304" pitchFamily="18" charset="0"/>
              <a:ea typeface="Times New Roman" panose="02020603050405020304" pitchFamily="18" charset="0"/>
            </a:endParaRPr>
          </a:p>
          <a:p>
            <a:pPr algn="ctr"/>
            <a:endParaRPr lang="fr-MA" sz="533" dirty="0">
              <a:latin typeface="Times New Roman" panose="02020603050405020304" pitchFamily="18" charset="0"/>
              <a:ea typeface="Times New Roman" panose="02020603050405020304" pitchFamily="18" charset="0"/>
            </a:endParaRPr>
          </a:p>
          <a:p>
            <a:pPr algn="ctr">
              <a:lnSpc>
                <a:spcPct val="115000"/>
              </a:lnSpc>
              <a:spcAft>
                <a:spcPts val="296"/>
              </a:spcAft>
            </a:pPr>
            <a:endParaRPr lang="fr-FR" sz="830" dirty="0">
              <a:latin typeface="Georgia" panose="02040502050405020303" pitchFamily="18" charset="0"/>
              <a:ea typeface="Georgia" panose="02040502050405020303" pitchFamily="18" charset="0"/>
              <a:cs typeface="Georgia" panose="02040502050405020303" pitchFamily="18" charset="0"/>
            </a:endParaRPr>
          </a:p>
          <a:p>
            <a:pPr algn="ctr">
              <a:lnSpc>
                <a:spcPct val="115000"/>
              </a:lnSpc>
              <a:spcAft>
                <a:spcPts val="296"/>
              </a:spcAft>
            </a:pPr>
            <a:endParaRPr lang="fr-FR" sz="1067" dirty="0">
              <a:latin typeface="Calibri" panose="020F0502020204030204" pitchFamily="34" charset="0"/>
              <a:ea typeface="Calibri" panose="020F0502020204030204" pitchFamily="34" charset="0"/>
              <a:cs typeface="Arial" panose="020B0604020202020204" pitchFamily="34" charset="0"/>
            </a:endParaRPr>
          </a:p>
        </p:txBody>
      </p:sp>
      <p:sp>
        <p:nvSpPr>
          <p:cNvPr id="4" name="Rectangle 3"/>
          <p:cNvSpPr/>
          <p:nvPr/>
        </p:nvSpPr>
        <p:spPr>
          <a:xfrm>
            <a:off x="14583" y="5320141"/>
            <a:ext cx="4437981" cy="5658152"/>
          </a:xfrm>
          <a:prstGeom prst="rect">
            <a:avLst/>
          </a:prstGeom>
        </p:spPr>
        <p:txBody>
          <a:bodyPr wrap="square">
            <a:spAutoFit/>
          </a:bodyPr>
          <a:lstStyle/>
          <a:p>
            <a:pPr algn="just">
              <a:lnSpc>
                <a:spcPct val="115000"/>
              </a:lnSpc>
            </a:pPr>
            <a:r>
              <a:rPr lang="fr-FR" sz="948" dirty="0">
                <a:latin typeface="Arial" panose="020B0604020202020204" pitchFamily="34" charset="0"/>
                <a:cs typeface="Arial" panose="020B0604020202020204" pitchFamily="34" charset="0"/>
              </a:rPr>
              <a:t>Sur 55 patients atteints de vascularite nous avons retenu 45 cas de vascularite à ANCA. Ils étaient répartis comme suit 37 cas de vascularite à P- ANCA (82.2%) et 8 cas de vascularite à C- ANCA (17.8%).</a:t>
            </a:r>
          </a:p>
          <a:p>
            <a:pPr algn="just">
              <a:lnSpc>
                <a:spcPct val="115000"/>
              </a:lnSpc>
            </a:pPr>
            <a:r>
              <a:rPr lang="fr-FR" sz="948" dirty="0">
                <a:latin typeface="Arial" panose="020B0604020202020204" pitchFamily="34" charset="0"/>
                <a:cs typeface="Arial" panose="020B0604020202020204" pitchFamily="34" charset="0"/>
              </a:rPr>
              <a:t> Le genre ratio (H/F) était de 0.45, l’âge moyen au diagnostic était de 52.8+/-15.28 ans (26-80 ans). </a:t>
            </a:r>
            <a:r>
              <a:rPr lang="fr-MA" sz="948" dirty="0">
                <a:latin typeface="Arial" panose="020B0604020202020204" pitchFamily="34" charset="0"/>
                <a:cs typeface="Arial" panose="020B0604020202020204" pitchFamily="34" charset="0"/>
              </a:rPr>
              <a:t>Le diabète était présent chez deux patients (4.4%), l’hypertension artérielle était présente chez 37.8% des cas.</a:t>
            </a:r>
            <a:r>
              <a:rPr lang="fr-FR" sz="948" dirty="0">
                <a:latin typeface="Arial" panose="020B0604020202020204" pitchFamily="34" charset="0"/>
                <a:cs typeface="Arial" panose="020B0604020202020204" pitchFamily="34" charset="0"/>
              </a:rPr>
              <a:t>Le score pronostic FFS moyen était de 1.27+/-0.83(-1et3).</a:t>
            </a:r>
          </a:p>
          <a:p>
            <a:pPr algn="just">
              <a:lnSpc>
                <a:spcPct val="115000"/>
              </a:lnSpc>
            </a:pPr>
            <a:endParaRPr lang="fr-FR" sz="948" dirty="0">
              <a:latin typeface="Arial" panose="020B0604020202020204" pitchFamily="34" charset="0"/>
              <a:cs typeface="Arial" panose="020B0604020202020204" pitchFamily="34" charset="0"/>
            </a:endParaRPr>
          </a:p>
          <a:p>
            <a:pPr algn="just">
              <a:lnSpc>
                <a:spcPct val="115000"/>
              </a:lnSpc>
            </a:pPr>
            <a:endParaRPr lang="fr-FR" sz="948" dirty="0">
              <a:latin typeface="Arial" panose="020B0604020202020204" pitchFamily="34" charset="0"/>
              <a:cs typeface="Arial" panose="020B0604020202020204" pitchFamily="34" charset="0"/>
            </a:endParaRPr>
          </a:p>
          <a:p>
            <a:pPr algn="just">
              <a:lnSpc>
                <a:spcPct val="115000"/>
              </a:lnSpc>
            </a:pPr>
            <a:endParaRPr lang="fr-FR" sz="948" dirty="0">
              <a:latin typeface="Arial" panose="020B0604020202020204" pitchFamily="34" charset="0"/>
              <a:cs typeface="Arial" panose="020B0604020202020204" pitchFamily="34" charset="0"/>
            </a:endParaRPr>
          </a:p>
          <a:p>
            <a:pPr algn="just">
              <a:lnSpc>
                <a:spcPct val="115000"/>
              </a:lnSpc>
            </a:pPr>
            <a:endParaRPr lang="fr-FR" sz="948" dirty="0">
              <a:latin typeface="Arial" panose="020B0604020202020204" pitchFamily="34" charset="0"/>
              <a:cs typeface="Arial" panose="020B0604020202020204" pitchFamily="34" charset="0"/>
            </a:endParaRPr>
          </a:p>
          <a:p>
            <a:pPr algn="just">
              <a:lnSpc>
                <a:spcPct val="115000"/>
              </a:lnSpc>
            </a:pPr>
            <a:endParaRPr lang="fr-FR" sz="948" dirty="0">
              <a:latin typeface="Arial" panose="020B0604020202020204" pitchFamily="34" charset="0"/>
              <a:cs typeface="Arial" panose="020B0604020202020204" pitchFamily="34" charset="0"/>
            </a:endParaRPr>
          </a:p>
          <a:p>
            <a:pPr algn="just">
              <a:lnSpc>
                <a:spcPct val="115000"/>
              </a:lnSpc>
            </a:pPr>
            <a:endParaRPr lang="fr-FR" sz="948" dirty="0">
              <a:latin typeface="Arial" panose="020B0604020202020204" pitchFamily="34" charset="0"/>
              <a:cs typeface="Arial" panose="020B0604020202020204" pitchFamily="34" charset="0"/>
            </a:endParaRPr>
          </a:p>
          <a:p>
            <a:pPr algn="just">
              <a:lnSpc>
                <a:spcPct val="115000"/>
              </a:lnSpc>
            </a:pPr>
            <a:endParaRPr lang="fr-FR" sz="948" dirty="0">
              <a:latin typeface="Arial" panose="020B0604020202020204" pitchFamily="34" charset="0"/>
              <a:cs typeface="Arial" panose="020B0604020202020204" pitchFamily="34" charset="0"/>
            </a:endParaRPr>
          </a:p>
          <a:p>
            <a:pPr algn="just">
              <a:lnSpc>
                <a:spcPct val="115000"/>
              </a:lnSpc>
            </a:pPr>
            <a:endParaRPr lang="fr-FR" sz="948" dirty="0">
              <a:latin typeface="Arial" panose="020B0604020202020204" pitchFamily="34" charset="0"/>
              <a:cs typeface="Arial" panose="020B0604020202020204" pitchFamily="34" charset="0"/>
            </a:endParaRPr>
          </a:p>
          <a:p>
            <a:pPr algn="just">
              <a:lnSpc>
                <a:spcPct val="115000"/>
              </a:lnSpc>
            </a:pPr>
            <a:endParaRPr lang="fr-FR" sz="948" dirty="0">
              <a:latin typeface="Arial" panose="020B0604020202020204" pitchFamily="34" charset="0"/>
              <a:cs typeface="Arial" panose="020B0604020202020204" pitchFamily="34" charset="0"/>
            </a:endParaRPr>
          </a:p>
          <a:p>
            <a:pPr algn="just">
              <a:lnSpc>
                <a:spcPct val="115000"/>
              </a:lnSpc>
            </a:pPr>
            <a:endParaRPr lang="fr-FR" sz="948" dirty="0">
              <a:latin typeface="Arial" panose="020B0604020202020204" pitchFamily="34" charset="0"/>
              <a:cs typeface="Arial" panose="020B0604020202020204" pitchFamily="34" charset="0"/>
            </a:endParaRPr>
          </a:p>
          <a:p>
            <a:pPr algn="just">
              <a:lnSpc>
                <a:spcPct val="115000"/>
              </a:lnSpc>
            </a:pPr>
            <a:r>
              <a:rPr lang="fr-FR" sz="948" dirty="0">
                <a:latin typeface="Arial" panose="020B0604020202020204" pitchFamily="34" charset="0"/>
                <a:cs typeface="Arial" panose="020B0604020202020204" pitchFamily="34" charset="0"/>
              </a:rPr>
              <a:t>Une hypocomplémentémie portant sur la fraction C3 a été objectivée chez 42.2% des cas. Les patients qui ont bénéficié d’une PBR  étaient de l’ordre de 36 patients.</a:t>
            </a:r>
          </a:p>
          <a:p>
            <a:pPr algn="just"/>
            <a:r>
              <a:rPr lang="fr-FR" sz="948" dirty="0">
                <a:latin typeface="Arial" panose="020B0604020202020204" pitchFamily="34" charset="0"/>
                <a:cs typeface="Arial" panose="020B0604020202020204" pitchFamily="34" charset="0"/>
              </a:rPr>
              <a:t>Tous nos patients ont reçu un traitement immunosuppresseur à base de stéroïdes et de cyclophosphamide IV sauf trois patients qui sont décédé avant de commencer le cyclophosphamide. </a:t>
            </a:r>
          </a:p>
          <a:p>
            <a:pPr algn="just"/>
            <a:endParaRPr lang="fr-FR" sz="948" dirty="0">
              <a:latin typeface="Arial" panose="020B0604020202020204" pitchFamily="34" charset="0"/>
              <a:cs typeface="Arial" panose="020B0604020202020204" pitchFamily="34" charset="0"/>
            </a:endParaRPr>
          </a:p>
          <a:p>
            <a:pPr algn="just"/>
            <a:r>
              <a:rPr lang="fr-FR" sz="948" dirty="0">
                <a:latin typeface="Arial" panose="020B0604020202020204" pitchFamily="34" charset="0"/>
                <a:cs typeface="Arial" panose="020B0604020202020204" pitchFamily="34" charset="0"/>
              </a:rPr>
              <a:t>La mortalité globale était de 17.8%, La moyenne de survie était de 10+/-0.68 mois. Parmi les survivants 33.3% étaient dépendants de la dialyse et 13.3% ont une insuffisance rénale chronique non encore au stade d’hémodialyse.</a:t>
            </a:r>
          </a:p>
          <a:p>
            <a:pPr algn="just"/>
            <a:endParaRPr lang="fr-FR" sz="948" dirty="0">
              <a:latin typeface="Arial" panose="020B0604020202020204" pitchFamily="34" charset="0"/>
              <a:cs typeface="Arial" panose="020B0604020202020204" pitchFamily="34" charset="0"/>
            </a:endParaRPr>
          </a:p>
          <a:p>
            <a:pPr algn="just"/>
            <a:r>
              <a:rPr lang="fr-FR" sz="948" dirty="0">
                <a:latin typeface="Arial" panose="020B0604020202020204" pitchFamily="34" charset="0"/>
                <a:cs typeface="Arial" panose="020B0604020202020204" pitchFamily="34" charset="0"/>
              </a:rPr>
              <a:t>En étude analytique univariée, les facteurs associés à un pronostic défavorable étaient la présence d’une insuffisance rénale avancée (p=0.002) le recours à l’hémodialyse d’emblée (p=0.015) la présence de lésions histologiques d’artérite (p=0.05).Un taux bas de C3 semblait être un facteur de mauvais pronostic (p=0.06) même chose pour la présence des arthralgies (p=0.09).</a:t>
            </a:r>
          </a:p>
          <a:p>
            <a:pPr algn="just">
              <a:lnSpc>
                <a:spcPct val="115000"/>
              </a:lnSpc>
            </a:pPr>
            <a:endParaRPr lang="fr-FR" sz="889" dirty="0"/>
          </a:p>
          <a:p>
            <a:pPr algn="just">
              <a:lnSpc>
                <a:spcPct val="115000"/>
              </a:lnSpc>
            </a:pPr>
            <a:endParaRPr lang="fr-FR" sz="889" dirty="0"/>
          </a:p>
        </p:txBody>
      </p:sp>
      <p:pic>
        <p:nvPicPr>
          <p:cNvPr id="2" name="Image 1" descr="Capture d’écran">
            <a:extLst>
              <a:ext uri="{FF2B5EF4-FFF2-40B4-BE49-F238E27FC236}">
                <a16:creationId xmlns:a16="http://schemas.microsoft.com/office/drawing/2014/main" id="{61BD6AE7-A249-1A24-E659-A7A695FDD2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54455" y="64097"/>
            <a:ext cx="1621623" cy="667927"/>
          </a:xfrm>
          <a:prstGeom prst="rect">
            <a:avLst/>
          </a:prstGeom>
        </p:spPr>
      </p:pic>
      <p:sp>
        <p:nvSpPr>
          <p:cNvPr id="9" name="ZoneTexte 8">
            <a:extLst>
              <a:ext uri="{FF2B5EF4-FFF2-40B4-BE49-F238E27FC236}">
                <a16:creationId xmlns:a16="http://schemas.microsoft.com/office/drawing/2014/main" id="{89989340-0078-1328-7861-84FA6087C702}"/>
              </a:ext>
            </a:extLst>
          </p:cNvPr>
          <p:cNvSpPr txBox="1"/>
          <p:nvPr/>
        </p:nvSpPr>
        <p:spPr>
          <a:xfrm>
            <a:off x="4668823" y="1216225"/>
            <a:ext cx="4847491" cy="7067769"/>
          </a:xfrm>
          <a:prstGeom prst="rect">
            <a:avLst/>
          </a:prstGeom>
          <a:noFill/>
        </p:spPr>
        <p:txBody>
          <a:bodyPr wrap="square">
            <a:spAutoFit/>
          </a:bodyPr>
          <a:lstStyle/>
          <a:p>
            <a:pPr algn="just"/>
            <a:r>
              <a:rPr lang="fr-FR" sz="1007" dirty="0">
                <a:latin typeface="Arial" panose="020B0604020202020204" pitchFamily="34" charset="0"/>
                <a:ea typeface="Times New Roman" panose="02020603050405020304" pitchFamily="18" charset="0"/>
              </a:rPr>
              <a:t> Dans notre étude la présence d’une artérite est un facteur de mauvais pronostic rénal (p=0.05) ce résultat rejoint celui d’une cohorte multicentrique française portant sur 251 patients atteints de vascularite à ANCA menée en 2021.</a:t>
            </a:r>
          </a:p>
          <a:p>
            <a:pPr algn="just"/>
            <a:endParaRPr lang="fr-FR" sz="1007" dirty="0">
              <a:latin typeface="Arial" panose="020B0604020202020204" pitchFamily="34" charset="0"/>
              <a:ea typeface="Times New Roman" panose="02020603050405020304" pitchFamily="18" charset="0"/>
            </a:endParaRPr>
          </a:p>
          <a:p>
            <a:pPr algn="just"/>
            <a:r>
              <a:rPr lang="fr-FR" sz="1007" dirty="0">
                <a:latin typeface="Arial" panose="020B0604020202020204" pitchFamily="34" charset="0"/>
                <a:ea typeface="Times New Roman" panose="02020603050405020304" pitchFamily="18" charset="0"/>
              </a:rPr>
              <a:t>Selon la littérature en l’absence de traitement la progression vers l’insuffisance rénale terminale est quasi-inéluctable et le taux de mortalité à un an atteint 80 %.(1)</a:t>
            </a:r>
          </a:p>
          <a:p>
            <a:pPr algn="just"/>
            <a:endParaRPr lang="fr-MA" sz="1007" dirty="0">
              <a:latin typeface="Times New Roman" panose="02020603050405020304" pitchFamily="18" charset="0"/>
              <a:ea typeface="Times New Roman" panose="02020603050405020304" pitchFamily="18" charset="0"/>
            </a:endParaRPr>
          </a:p>
          <a:p>
            <a:pPr algn="just"/>
            <a:r>
              <a:rPr lang="fr-FR" sz="1007" dirty="0">
                <a:solidFill>
                  <a:srgbClr val="000000"/>
                </a:solidFill>
                <a:latin typeface="Arial" panose="020B0604020202020204" pitchFamily="34" charset="0"/>
                <a:ea typeface="Times New Roman" panose="02020603050405020304" pitchFamily="18" charset="0"/>
              </a:rPr>
              <a:t>Tous nos patients ont reçu un traitement immunosuppresseur d’attaque à base de stéroïdes et de cyclophosphamide IV sauf trois patients qui sont décédé avant de commencer le cyclophosphamide.</a:t>
            </a:r>
            <a:r>
              <a:rPr lang="fr-FR" sz="1007" dirty="0">
                <a:solidFill>
                  <a:srgbClr val="232323"/>
                </a:solidFill>
                <a:latin typeface="Noto Sans" panose="020B0502040504020204" pitchFamily="34" charset="0"/>
                <a:ea typeface="Times New Roman" panose="02020603050405020304" pitchFamily="18" charset="0"/>
              </a:rPr>
              <a:t> </a:t>
            </a:r>
            <a:r>
              <a:rPr lang="fr-FR" sz="1007" dirty="0">
                <a:solidFill>
                  <a:srgbClr val="000000"/>
                </a:solidFill>
                <a:latin typeface="Arial" panose="020B0604020202020204" pitchFamily="34" charset="0"/>
                <a:ea typeface="Times New Roman" panose="02020603050405020304" pitchFamily="18" charset="0"/>
              </a:rPr>
              <a:t>Certains auteurs choisissent un traitement d’attaque à base de rituximab étant donné son efficacité comparable et son profil d'effets secondaires différent de celui du cyclophosphamide, D'autres privilégient un schéma thérapeutique à base de cyclophosphamide comme traitement initial, en particulier chez les patients présentant une maladie rénale plus sévère et/ou une hémorragie pulmonaire, ou si le rituximab est contre indiqué. (3)</a:t>
            </a:r>
          </a:p>
          <a:p>
            <a:pPr algn="just"/>
            <a:r>
              <a:rPr lang="fr-FR" sz="1007" dirty="0">
                <a:latin typeface="Arial" panose="020B0604020202020204" pitchFamily="34" charset="0"/>
                <a:ea typeface="Times New Roman" panose="02020603050405020304" pitchFamily="18" charset="0"/>
              </a:rPr>
              <a:t>Dans notre étude le traitement d’entretien était à base d’azathioprine ou mycophénolate mofetil </a:t>
            </a:r>
            <a:r>
              <a:rPr lang="fr-FR" sz="1007" dirty="0">
                <a:solidFill>
                  <a:srgbClr val="000000"/>
                </a:solidFill>
                <a:latin typeface="Arial" panose="020B0604020202020204" pitchFamily="34" charset="0"/>
              </a:rPr>
              <a:t>contrairement à l’essai MAINRITSAN qui a comparé le rituximab à l'</a:t>
            </a:r>
            <a:r>
              <a:rPr lang="fr-FR" sz="1007" dirty="0">
                <a:latin typeface="Arial" panose="020B0604020202020204" pitchFamily="34" charset="0"/>
                <a:ea typeface="Times New Roman" panose="02020603050405020304" pitchFamily="18" charset="0"/>
              </a:rPr>
              <a:t>azathioprine</a:t>
            </a:r>
            <a:r>
              <a:rPr lang="fr-FR" sz="1007" dirty="0">
                <a:solidFill>
                  <a:srgbClr val="000000"/>
                </a:solidFill>
                <a:latin typeface="Arial" panose="020B0604020202020204" pitchFamily="34" charset="0"/>
              </a:rPr>
              <a:t>  </a:t>
            </a:r>
            <a:r>
              <a:rPr lang="fr-FR" sz="1007" dirty="0">
                <a:latin typeface="Arial" panose="020B0604020202020204" pitchFamily="34" charset="0"/>
                <a:ea typeface="Times New Roman" panose="02020603050405020304" pitchFamily="18" charset="0"/>
              </a:rPr>
              <a:t>chez 115 patients ou le rituximab a produit un taux inférieur de rechute majeure par rapport à l'azathioprine alors que le nombre d'événements indésirables graves était similaire dans les deux groupes. L'essai IMPROVE qui a inclus 156 patients a constaté que l'azathioprine était plus efficace que le mycophénolate pour le traitement d'entretien, (4)   </a:t>
            </a:r>
            <a:endParaRPr lang="fr-MA" sz="1007" dirty="0">
              <a:latin typeface="Times New Roman" panose="02020603050405020304" pitchFamily="18" charset="0"/>
              <a:ea typeface="Times New Roman" panose="02020603050405020304" pitchFamily="18" charset="0"/>
            </a:endParaRPr>
          </a:p>
          <a:p>
            <a:pPr algn="just"/>
            <a:r>
              <a:rPr lang="fr-FR" sz="1007" dirty="0">
                <a:latin typeface="Arial" panose="020B0604020202020204" pitchFamily="34" charset="0"/>
                <a:ea typeface="Times New Roman" panose="02020603050405020304" pitchFamily="18" charset="0"/>
              </a:rPr>
              <a:t>Une insuffisance rénale chronique a été survenue chez 20,7% des cas versus 32.2% dans une étude faite à Lyon(2003-2019).</a:t>
            </a:r>
          </a:p>
          <a:p>
            <a:pPr algn="just"/>
            <a:endParaRPr lang="fr-FR" sz="1007" dirty="0">
              <a:latin typeface="Arial" panose="020B0604020202020204" pitchFamily="34" charset="0"/>
              <a:ea typeface="Times New Roman" panose="02020603050405020304" pitchFamily="18" charset="0"/>
            </a:endParaRPr>
          </a:p>
          <a:p>
            <a:pPr algn="just"/>
            <a:endParaRPr lang="fr-MA" sz="1007" dirty="0">
              <a:latin typeface="Times New Roman" panose="02020603050405020304" pitchFamily="18" charset="0"/>
              <a:ea typeface="Times New Roman" panose="02020603050405020304" pitchFamily="18" charset="0"/>
            </a:endParaRPr>
          </a:p>
          <a:p>
            <a:pPr algn="just"/>
            <a:r>
              <a:rPr lang="fr-FR" sz="1007" dirty="0">
                <a:latin typeface="Arial" panose="020B0604020202020204" pitchFamily="34" charset="0"/>
                <a:ea typeface="Times New Roman" panose="02020603050405020304" pitchFamily="18" charset="0"/>
              </a:rPr>
              <a:t> </a:t>
            </a:r>
            <a:endParaRPr lang="fr-MA" sz="1007" dirty="0">
              <a:latin typeface="Times New Roman" panose="02020603050405020304" pitchFamily="18" charset="0"/>
              <a:ea typeface="Times New Roman" panose="02020603050405020304" pitchFamily="18" charset="0"/>
            </a:endParaRPr>
          </a:p>
          <a:p>
            <a:pPr algn="just">
              <a:lnSpc>
                <a:spcPct val="115000"/>
              </a:lnSpc>
            </a:pPr>
            <a:endParaRPr lang="fr-FR" sz="1007" dirty="0">
              <a:latin typeface="Arial" panose="020B0604020202020204" pitchFamily="34" charset="0"/>
              <a:ea typeface="Times New Roman" panose="02020603050405020304" pitchFamily="18" charset="0"/>
            </a:endParaRPr>
          </a:p>
          <a:p>
            <a:pPr algn="just">
              <a:lnSpc>
                <a:spcPct val="115000"/>
              </a:lnSpc>
            </a:pPr>
            <a:endParaRPr lang="fr-FR" sz="1007" dirty="0">
              <a:latin typeface="Arial" panose="020B0604020202020204" pitchFamily="34" charset="0"/>
              <a:ea typeface="Times New Roman" panose="02020603050405020304" pitchFamily="18" charset="0"/>
            </a:endParaRPr>
          </a:p>
          <a:p>
            <a:pPr algn="just">
              <a:lnSpc>
                <a:spcPct val="115000"/>
              </a:lnSpc>
            </a:pPr>
            <a:endParaRPr lang="fr-FR" sz="1007" dirty="0">
              <a:latin typeface="Arial" panose="020B0604020202020204" pitchFamily="34" charset="0"/>
              <a:ea typeface="Times New Roman" panose="02020603050405020304" pitchFamily="18" charset="0"/>
            </a:endParaRPr>
          </a:p>
          <a:p>
            <a:pPr algn="just">
              <a:lnSpc>
                <a:spcPct val="115000"/>
              </a:lnSpc>
            </a:pPr>
            <a:endParaRPr lang="fr-FR" sz="1007" dirty="0">
              <a:latin typeface="Arial" panose="020B0604020202020204" pitchFamily="34" charset="0"/>
              <a:ea typeface="Times New Roman" panose="02020603050405020304" pitchFamily="18" charset="0"/>
            </a:endParaRPr>
          </a:p>
          <a:p>
            <a:pPr algn="just">
              <a:lnSpc>
                <a:spcPct val="115000"/>
              </a:lnSpc>
            </a:pPr>
            <a:endParaRPr lang="fr-FR" sz="1007" dirty="0">
              <a:latin typeface="Arial" panose="020B0604020202020204" pitchFamily="34" charset="0"/>
              <a:ea typeface="Times New Roman" panose="02020603050405020304" pitchFamily="18" charset="0"/>
            </a:endParaRPr>
          </a:p>
          <a:p>
            <a:pPr algn="just">
              <a:lnSpc>
                <a:spcPct val="115000"/>
              </a:lnSpc>
            </a:pPr>
            <a:endParaRPr lang="fr-FR" sz="1007" dirty="0">
              <a:latin typeface="Arial" panose="020B0604020202020204" pitchFamily="34" charset="0"/>
              <a:ea typeface="Times New Roman" panose="02020603050405020304" pitchFamily="18" charset="0"/>
            </a:endParaRPr>
          </a:p>
          <a:p>
            <a:pPr algn="just">
              <a:lnSpc>
                <a:spcPct val="115000"/>
              </a:lnSpc>
            </a:pPr>
            <a:endParaRPr lang="fr-FR" sz="1007" dirty="0">
              <a:latin typeface="Arial" panose="020B0604020202020204" pitchFamily="34" charset="0"/>
              <a:ea typeface="Times New Roman" panose="02020603050405020304" pitchFamily="18" charset="0"/>
            </a:endParaRPr>
          </a:p>
          <a:p>
            <a:pPr algn="just">
              <a:lnSpc>
                <a:spcPct val="115000"/>
              </a:lnSpc>
            </a:pPr>
            <a:endParaRPr lang="fr-FR" sz="1007" dirty="0">
              <a:latin typeface="Arial" panose="020B0604020202020204" pitchFamily="34" charset="0"/>
              <a:ea typeface="Times New Roman" panose="02020603050405020304" pitchFamily="18" charset="0"/>
            </a:endParaRPr>
          </a:p>
          <a:p>
            <a:pPr algn="just">
              <a:lnSpc>
                <a:spcPct val="115000"/>
              </a:lnSpc>
            </a:pPr>
            <a:endParaRPr lang="fr-FR" sz="1007" dirty="0">
              <a:latin typeface="Arial" panose="020B0604020202020204" pitchFamily="34" charset="0"/>
              <a:ea typeface="Times New Roman" panose="02020603050405020304" pitchFamily="18" charset="0"/>
            </a:endParaRPr>
          </a:p>
          <a:p>
            <a:pPr algn="just">
              <a:lnSpc>
                <a:spcPct val="115000"/>
              </a:lnSpc>
            </a:pPr>
            <a:r>
              <a:rPr lang="fr-FR" sz="1007" dirty="0">
                <a:latin typeface="Arial" panose="020B0604020202020204" pitchFamily="34" charset="0"/>
                <a:ea typeface="Times New Roman" panose="02020603050405020304" pitchFamily="18" charset="0"/>
              </a:rPr>
              <a:t>Dans notre étude on note un recours à l’hémodialyse en urgence chez 62.2% des patients contre 38.8% des patients d’une cohorte tunisienne(5).</a:t>
            </a:r>
            <a:endParaRPr lang="fr-MA" sz="1007" dirty="0">
              <a:latin typeface="Times New Roman" panose="02020603050405020304" pitchFamily="18" charset="0"/>
              <a:ea typeface="Times New Roman" panose="02020603050405020304" pitchFamily="18" charset="0"/>
            </a:endParaRPr>
          </a:p>
          <a:p>
            <a:pPr algn="just">
              <a:lnSpc>
                <a:spcPct val="115000"/>
              </a:lnSpc>
            </a:pPr>
            <a:r>
              <a:rPr lang="fr-FR" sz="1007" dirty="0">
                <a:latin typeface="Arial" panose="020B0604020202020204" pitchFamily="34" charset="0"/>
                <a:ea typeface="Times New Roman" panose="02020603050405020304" pitchFamily="18" charset="0"/>
              </a:rPr>
              <a:t>La mortalité globale était de 17.8% versus 27.7% en Tunisie. Pour les survivants 33,3% étaient dialyse-dépendants versus 30.7% en Tunisie. </a:t>
            </a:r>
            <a:endParaRPr lang="fr-MA" sz="1007" dirty="0">
              <a:latin typeface="Times New Roman" panose="02020603050405020304" pitchFamily="18" charset="0"/>
              <a:ea typeface="Times New Roman" panose="02020603050405020304" pitchFamily="18" charset="0"/>
            </a:endParaRPr>
          </a:p>
          <a:p>
            <a:pPr algn="just">
              <a:lnSpc>
                <a:spcPct val="115000"/>
              </a:lnSpc>
            </a:pPr>
            <a:r>
              <a:rPr lang="fr-FR" sz="1007" dirty="0">
                <a:latin typeface="Arial" panose="020B0604020202020204" pitchFamily="34" charset="0"/>
                <a:ea typeface="Times New Roman" panose="02020603050405020304" pitchFamily="18" charset="0"/>
              </a:rPr>
              <a:t>La moyenne de survie était de 10+/-0.68 mois.</a:t>
            </a:r>
            <a:endParaRPr lang="fr-MA" sz="1007" dirty="0">
              <a:latin typeface="Times New Roman" panose="02020603050405020304" pitchFamily="18" charset="0"/>
              <a:ea typeface="Times New Roman" panose="02020603050405020304" pitchFamily="18" charset="0"/>
            </a:endParaRPr>
          </a:p>
        </p:txBody>
      </p:sp>
      <p:sp>
        <p:nvSpPr>
          <p:cNvPr id="13" name="Sous-titre 14">
            <a:extLst>
              <a:ext uri="{FF2B5EF4-FFF2-40B4-BE49-F238E27FC236}">
                <a16:creationId xmlns:a16="http://schemas.microsoft.com/office/drawing/2014/main" id="{85B20C6E-C0D0-6B9E-A782-348B34D22EF0}"/>
              </a:ext>
            </a:extLst>
          </p:cNvPr>
          <p:cNvSpPr txBox="1">
            <a:spLocks/>
          </p:cNvSpPr>
          <p:nvPr/>
        </p:nvSpPr>
        <p:spPr>
          <a:xfrm>
            <a:off x="5740711" y="9901648"/>
            <a:ext cx="2588281" cy="347659"/>
          </a:xfrm>
          <a:prstGeom prst="rect">
            <a:avLst/>
          </a:prstGeom>
        </p:spPr>
        <p:txBody>
          <a:bodyPr vert="horz" lIns="128016" tIns="64008" rIns="128016" bIns="64008" rtlCol="0">
            <a:normAutofit/>
          </a:bodyPr>
          <a:lstStyle>
            <a:lvl1pPr marL="0" indent="0" algn="l" defTabSz="4320540" rtl="0" eaLnBrk="1" latinLnBrk="0" hangingPunct="1">
              <a:spcBef>
                <a:spcPct val="20000"/>
              </a:spcBef>
              <a:spcAft>
                <a:spcPts val="1418"/>
              </a:spcAft>
              <a:buClr>
                <a:schemeClr val="accent6">
                  <a:lumMod val="75000"/>
                </a:schemeClr>
              </a:buClr>
              <a:buSzPct val="130000"/>
              <a:buFont typeface="Georgia" pitchFamily="18" charset="0"/>
              <a:buNone/>
              <a:defRPr sz="10400" kern="1200">
                <a:solidFill>
                  <a:schemeClr val="tx2"/>
                </a:solidFill>
                <a:latin typeface="+mn-lt"/>
                <a:ea typeface="+mn-ea"/>
                <a:cs typeface="+mn-cs"/>
              </a:defRPr>
            </a:lvl1pPr>
            <a:lvl2pPr marL="2160270" indent="0" algn="ctr" defTabSz="4320540" rtl="0" eaLnBrk="1" latinLnBrk="0" hangingPunct="1">
              <a:spcBef>
                <a:spcPct val="20000"/>
              </a:spcBef>
              <a:spcAft>
                <a:spcPts val="1418"/>
              </a:spcAft>
              <a:buClr>
                <a:schemeClr val="accent6">
                  <a:lumMod val="75000"/>
                </a:schemeClr>
              </a:buClr>
              <a:buSzPct val="130000"/>
              <a:buFont typeface="Georgia" pitchFamily="18" charset="0"/>
              <a:buNone/>
              <a:defRPr sz="9500" kern="1200">
                <a:solidFill>
                  <a:schemeClr val="tx1">
                    <a:tint val="75000"/>
                  </a:schemeClr>
                </a:solidFill>
                <a:latin typeface="+mn-lt"/>
                <a:ea typeface="+mn-ea"/>
                <a:cs typeface="+mn-cs"/>
              </a:defRPr>
            </a:lvl2pPr>
            <a:lvl3pPr marL="4320540" indent="0" algn="ctr" defTabSz="4320540" rtl="0" eaLnBrk="1" latinLnBrk="0" hangingPunct="1">
              <a:spcBef>
                <a:spcPct val="20000"/>
              </a:spcBef>
              <a:spcAft>
                <a:spcPts val="1418"/>
              </a:spcAft>
              <a:buClr>
                <a:schemeClr val="accent6">
                  <a:lumMod val="75000"/>
                </a:schemeClr>
              </a:buClr>
              <a:buSzPct val="130000"/>
              <a:buFont typeface="Georgia" pitchFamily="18" charset="0"/>
              <a:buNone/>
              <a:defRPr sz="8500" kern="1200">
                <a:solidFill>
                  <a:schemeClr val="tx1">
                    <a:tint val="75000"/>
                  </a:schemeClr>
                </a:solidFill>
                <a:latin typeface="+mn-lt"/>
                <a:ea typeface="+mn-ea"/>
                <a:cs typeface="+mn-cs"/>
              </a:defRPr>
            </a:lvl3pPr>
            <a:lvl4pPr marL="6480810" indent="0" algn="ctr" defTabSz="4320540" rtl="0" eaLnBrk="1" latinLnBrk="0" hangingPunct="1">
              <a:spcBef>
                <a:spcPct val="20000"/>
              </a:spcBef>
              <a:spcAft>
                <a:spcPts val="1418"/>
              </a:spcAft>
              <a:buClr>
                <a:schemeClr val="accent6">
                  <a:lumMod val="75000"/>
                </a:schemeClr>
              </a:buClr>
              <a:buSzPct val="130000"/>
              <a:buFont typeface="Georgia" pitchFamily="18" charset="0"/>
              <a:buNone/>
              <a:defRPr sz="7600" kern="1200">
                <a:solidFill>
                  <a:schemeClr val="tx1">
                    <a:tint val="75000"/>
                  </a:schemeClr>
                </a:solidFill>
                <a:latin typeface="+mn-lt"/>
                <a:ea typeface="+mn-ea"/>
                <a:cs typeface="+mn-cs"/>
              </a:defRPr>
            </a:lvl4pPr>
            <a:lvl5pPr marL="8641080" indent="0" algn="ctr" defTabSz="4320540" rtl="0" eaLnBrk="1" latinLnBrk="0" hangingPunct="1">
              <a:spcBef>
                <a:spcPct val="20000"/>
              </a:spcBef>
              <a:spcAft>
                <a:spcPts val="1418"/>
              </a:spcAft>
              <a:buClr>
                <a:schemeClr val="accent6">
                  <a:lumMod val="75000"/>
                </a:schemeClr>
              </a:buClr>
              <a:buSzPct val="130000"/>
              <a:buFont typeface="Georgia" pitchFamily="18" charset="0"/>
              <a:buNone/>
              <a:defRPr sz="6600" kern="1200">
                <a:solidFill>
                  <a:schemeClr val="tx1">
                    <a:tint val="75000"/>
                  </a:schemeClr>
                </a:solidFill>
                <a:latin typeface="+mn-lt"/>
                <a:ea typeface="+mn-ea"/>
                <a:cs typeface="+mn-cs"/>
              </a:defRPr>
            </a:lvl5pPr>
            <a:lvl6pPr marL="10801350" indent="0" algn="ctr" defTabSz="4320540" rtl="0" eaLnBrk="1" latinLnBrk="0" hangingPunct="1">
              <a:spcBef>
                <a:spcPct val="20000"/>
              </a:spcBef>
              <a:spcAft>
                <a:spcPts val="1418"/>
              </a:spcAft>
              <a:buClr>
                <a:schemeClr val="accent6">
                  <a:lumMod val="75000"/>
                </a:schemeClr>
              </a:buClr>
              <a:buSzPct val="130000"/>
              <a:buFont typeface="Georgia" pitchFamily="18" charset="0"/>
              <a:buNone/>
              <a:defRPr sz="6600" kern="1200">
                <a:solidFill>
                  <a:schemeClr val="tx1">
                    <a:tint val="75000"/>
                  </a:schemeClr>
                </a:solidFill>
                <a:latin typeface="+mn-lt"/>
                <a:ea typeface="+mn-ea"/>
                <a:cs typeface="+mn-cs"/>
              </a:defRPr>
            </a:lvl6pPr>
            <a:lvl7pPr marL="12961620" indent="0" algn="ctr" defTabSz="4320540" rtl="0" eaLnBrk="1" latinLnBrk="0" hangingPunct="1">
              <a:spcBef>
                <a:spcPct val="20000"/>
              </a:spcBef>
              <a:spcAft>
                <a:spcPts val="1418"/>
              </a:spcAft>
              <a:buClr>
                <a:schemeClr val="accent6">
                  <a:lumMod val="75000"/>
                </a:schemeClr>
              </a:buClr>
              <a:buSzPct val="130000"/>
              <a:buFont typeface="Georgia" pitchFamily="18" charset="0"/>
              <a:buNone/>
              <a:defRPr sz="6600" kern="1200">
                <a:solidFill>
                  <a:schemeClr val="tx1">
                    <a:tint val="75000"/>
                  </a:schemeClr>
                </a:solidFill>
                <a:latin typeface="+mn-lt"/>
                <a:ea typeface="+mn-ea"/>
                <a:cs typeface="+mn-cs"/>
              </a:defRPr>
            </a:lvl7pPr>
            <a:lvl8pPr marL="15121890" indent="0" algn="ctr" defTabSz="4320540" rtl="0" eaLnBrk="1" latinLnBrk="0" hangingPunct="1">
              <a:spcBef>
                <a:spcPct val="20000"/>
              </a:spcBef>
              <a:spcAft>
                <a:spcPts val="1418"/>
              </a:spcAft>
              <a:buClr>
                <a:schemeClr val="accent6">
                  <a:lumMod val="75000"/>
                </a:schemeClr>
              </a:buClr>
              <a:buSzPct val="130000"/>
              <a:buFont typeface="Georgia" pitchFamily="18" charset="0"/>
              <a:buNone/>
              <a:defRPr sz="6600" kern="1200">
                <a:solidFill>
                  <a:schemeClr val="tx1">
                    <a:tint val="75000"/>
                  </a:schemeClr>
                </a:solidFill>
                <a:latin typeface="+mn-lt"/>
                <a:ea typeface="+mn-ea"/>
                <a:cs typeface="+mn-cs"/>
              </a:defRPr>
            </a:lvl8pPr>
            <a:lvl9pPr marL="17282160" indent="0" algn="ctr" defTabSz="4320540" rtl="0" eaLnBrk="1" latinLnBrk="0" hangingPunct="1">
              <a:spcBef>
                <a:spcPct val="20000"/>
              </a:spcBef>
              <a:spcAft>
                <a:spcPts val="1418"/>
              </a:spcAft>
              <a:buClr>
                <a:schemeClr val="accent6">
                  <a:lumMod val="75000"/>
                </a:schemeClr>
              </a:buClr>
              <a:buSzPct val="130000"/>
              <a:buFont typeface="Georgia" pitchFamily="18" charset="0"/>
              <a:buNone/>
              <a:defRPr sz="6600" kern="1200">
                <a:solidFill>
                  <a:schemeClr val="tx1">
                    <a:tint val="75000"/>
                  </a:schemeClr>
                </a:solidFill>
                <a:latin typeface="+mn-lt"/>
                <a:ea typeface="+mn-ea"/>
                <a:cs typeface="+mn-cs"/>
              </a:defRPr>
            </a:lvl9pPr>
          </a:lstStyle>
          <a:p>
            <a:pPr algn="just" fontAlgn="auto"/>
            <a:r>
              <a:rPr lang="fr-FR" sz="889" b="1" u="sng"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Figure 2 : Survie des vascularites à ANCA</a:t>
            </a:r>
          </a:p>
        </p:txBody>
      </p:sp>
      <p:sp>
        <p:nvSpPr>
          <p:cNvPr id="16" name="Sous-titre 14">
            <a:extLst>
              <a:ext uri="{FF2B5EF4-FFF2-40B4-BE49-F238E27FC236}">
                <a16:creationId xmlns:a16="http://schemas.microsoft.com/office/drawing/2014/main" id="{45F9ACA5-1165-FD57-1C6F-DD2BC11D8ACF}"/>
              </a:ext>
            </a:extLst>
          </p:cNvPr>
          <p:cNvSpPr txBox="1">
            <a:spLocks/>
          </p:cNvSpPr>
          <p:nvPr/>
        </p:nvSpPr>
        <p:spPr>
          <a:xfrm>
            <a:off x="5589574" y="6896533"/>
            <a:ext cx="3175692" cy="359413"/>
          </a:xfrm>
          <a:prstGeom prst="rect">
            <a:avLst/>
          </a:prstGeom>
        </p:spPr>
        <p:txBody>
          <a:bodyPr vert="horz" lIns="128016" tIns="64008" rIns="128016" bIns="64008" rtlCol="0">
            <a:normAutofit/>
          </a:bodyPr>
          <a:lstStyle>
            <a:lvl1pPr marL="0" indent="0" algn="l" defTabSz="4320540" rtl="0" eaLnBrk="1" latinLnBrk="0" hangingPunct="1">
              <a:spcBef>
                <a:spcPct val="20000"/>
              </a:spcBef>
              <a:spcAft>
                <a:spcPts val="1418"/>
              </a:spcAft>
              <a:buClr>
                <a:schemeClr val="accent6">
                  <a:lumMod val="75000"/>
                </a:schemeClr>
              </a:buClr>
              <a:buSzPct val="130000"/>
              <a:buFont typeface="Georgia" pitchFamily="18" charset="0"/>
              <a:buNone/>
              <a:defRPr sz="10400" kern="1200">
                <a:solidFill>
                  <a:schemeClr val="tx2"/>
                </a:solidFill>
                <a:latin typeface="+mn-lt"/>
                <a:ea typeface="+mn-ea"/>
                <a:cs typeface="+mn-cs"/>
              </a:defRPr>
            </a:lvl1pPr>
            <a:lvl2pPr marL="2160270" indent="0" algn="ctr" defTabSz="4320540" rtl="0" eaLnBrk="1" latinLnBrk="0" hangingPunct="1">
              <a:spcBef>
                <a:spcPct val="20000"/>
              </a:spcBef>
              <a:spcAft>
                <a:spcPts val="1418"/>
              </a:spcAft>
              <a:buClr>
                <a:schemeClr val="accent6">
                  <a:lumMod val="75000"/>
                </a:schemeClr>
              </a:buClr>
              <a:buSzPct val="130000"/>
              <a:buFont typeface="Georgia" pitchFamily="18" charset="0"/>
              <a:buNone/>
              <a:defRPr sz="9500" kern="1200">
                <a:solidFill>
                  <a:schemeClr val="tx1">
                    <a:tint val="75000"/>
                  </a:schemeClr>
                </a:solidFill>
                <a:latin typeface="+mn-lt"/>
                <a:ea typeface="+mn-ea"/>
                <a:cs typeface="+mn-cs"/>
              </a:defRPr>
            </a:lvl2pPr>
            <a:lvl3pPr marL="4320540" indent="0" algn="ctr" defTabSz="4320540" rtl="0" eaLnBrk="1" latinLnBrk="0" hangingPunct="1">
              <a:spcBef>
                <a:spcPct val="20000"/>
              </a:spcBef>
              <a:spcAft>
                <a:spcPts val="1418"/>
              </a:spcAft>
              <a:buClr>
                <a:schemeClr val="accent6">
                  <a:lumMod val="75000"/>
                </a:schemeClr>
              </a:buClr>
              <a:buSzPct val="130000"/>
              <a:buFont typeface="Georgia" pitchFamily="18" charset="0"/>
              <a:buNone/>
              <a:defRPr sz="8500" kern="1200">
                <a:solidFill>
                  <a:schemeClr val="tx1">
                    <a:tint val="75000"/>
                  </a:schemeClr>
                </a:solidFill>
                <a:latin typeface="+mn-lt"/>
                <a:ea typeface="+mn-ea"/>
                <a:cs typeface="+mn-cs"/>
              </a:defRPr>
            </a:lvl3pPr>
            <a:lvl4pPr marL="6480810" indent="0" algn="ctr" defTabSz="4320540" rtl="0" eaLnBrk="1" latinLnBrk="0" hangingPunct="1">
              <a:spcBef>
                <a:spcPct val="20000"/>
              </a:spcBef>
              <a:spcAft>
                <a:spcPts val="1418"/>
              </a:spcAft>
              <a:buClr>
                <a:schemeClr val="accent6">
                  <a:lumMod val="75000"/>
                </a:schemeClr>
              </a:buClr>
              <a:buSzPct val="130000"/>
              <a:buFont typeface="Georgia" pitchFamily="18" charset="0"/>
              <a:buNone/>
              <a:defRPr sz="7600" kern="1200">
                <a:solidFill>
                  <a:schemeClr val="tx1">
                    <a:tint val="75000"/>
                  </a:schemeClr>
                </a:solidFill>
                <a:latin typeface="+mn-lt"/>
                <a:ea typeface="+mn-ea"/>
                <a:cs typeface="+mn-cs"/>
              </a:defRPr>
            </a:lvl4pPr>
            <a:lvl5pPr marL="8641080" indent="0" algn="ctr" defTabSz="4320540" rtl="0" eaLnBrk="1" latinLnBrk="0" hangingPunct="1">
              <a:spcBef>
                <a:spcPct val="20000"/>
              </a:spcBef>
              <a:spcAft>
                <a:spcPts val="1418"/>
              </a:spcAft>
              <a:buClr>
                <a:schemeClr val="accent6">
                  <a:lumMod val="75000"/>
                </a:schemeClr>
              </a:buClr>
              <a:buSzPct val="130000"/>
              <a:buFont typeface="Georgia" pitchFamily="18" charset="0"/>
              <a:buNone/>
              <a:defRPr sz="6600" kern="1200">
                <a:solidFill>
                  <a:schemeClr val="tx1">
                    <a:tint val="75000"/>
                  </a:schemeClr>
                </a:solidFill>
                <a:latin typeface="+mn-lt"/>
                <a:ea typeface="+mn-ea"/>
                <a:cs typeface="+mn-cs"/>
              </a:defRPr>
            </a:lvl5pPr>
            <a:lvl6pPr marL="10801350" indent="0" algn="ctr" defTabSz="4320540" rtl="0" eaLnBrk="1" latinLnBrk="0" hangingPunct="1">
              <a:spcBef>
                <a:spcPct val="20000"/>
              </a:spcBef>
              <a:spcAft>
                <a:spcPts val="1418"/>
              </a:spcAft>
              <a:buClr>
                <a:schemeClr val="accent6">
                  <a:lumMod val="75000"/>
                </a:schemeClr>
              </a:buClr>
              <a:buSzPct val="130000"/>
              <a:buFont typeface="Georgia" pitchFamily="18" charset="0"/>
              <a:buNone/>
              <a:defRPr sz="6600" kern="1200">
                <a:solidFill>
                  <a:schemeClr val="tx1">
                    <a:tint val="75000"/>
                  </a:schemeClr>
                </a:solidFill>
                <a:latin typeface="+mn-lt"/>
                <a:ea typeface="+mn-ea"/>
                <a:cs typeface="+mn-cs"/>
              </a:defRPr>
            </a:lvl6pPr>
            <a:lvl7pPr marL="12961620" indent="0" algn="ctr" defTabSz="4320540" rtl="0" eaLnBrk="1" latinLnBrk="0" hangingPunct="1">
              <a:spcBef>
                <a:spcPct val="20000"/>
              </a:spcBef>
              <a:spcAft>
                <a:spcPts val="1418"/>
              </a:spcAft>
              <a:buClr>
                <a:schemeClr val="accent6">
                  <a:lumMod val="75000"/>
                </a:schemeClr>
              </a:buClr>
              <a:buSzPct val="130000"/>
              <a:buFont typeface="Georgia" pitchFamily="18" charset="0"/>
              <a:buNone/>
              <a:defRPr sz="6600" kern="1200">
                <a:solidFill>
                  <a:schemeClr val="tx1">
                    <a:tint val="75000"/>
                  </a:schemeClr>
                </a:solidFill>
                <a:latin typeface="+mn-lt"/>
                <a:ea typeface="+mn-ea"/>
                <a:cs typeface="+mn-cs"/>
              </a:defRPr>
            </a:lvl7pPr>
            <a:lvl8pPr marL="15121890" indent="0" algn="ctr" defTabSz="4320540" rtl="0" eaLnBrk="1" latinLnBrk="0" hangingPunct="1">
              <a:spcBef>
                <a:spcPct val="20000"/>
              </a:spcBef>
              <a:spcAft>
                <a:spcPts val="1418"/>
              </a:spcAft>
              <a:buClr>
                <a:schemeClr val="accent6">
                  <a:lumMod val="75000"/>
                </a:schemeClr>
              </a:buClr>
              <a:buSzPct val="130000"/>
              <a:buFont typeface="Georgia" pitchFamily="18" charset="0"/>
              <a:buNone/>
              <a:defRPr sz="6600" kern="1200">
                <a:solidFill>
                  <a:schemeClr val="tx1">
                    <a:tint val="75000"/>
                  </a:schemeClr>
                </a:solidFill>
                <a:latin typeface="+mn-lt"/>
                <a:ea typeface="+mn-ea"/>
                <a:cs typeface="+mn-cs"/>
              </a:defRPr>
            </a:lvl8pPr>
            <a:lvl9pPr marL="17282160" indent="0" algn="ctr" defTabSz="4320540" rtl="0" eaLnBrk="1" latinLnBrk="0" hangingPunct="1">
              <a:spcBef>
                <a:spcPct val="20000"/>
              </a:spcBef>
              <a:spcAft>
                <a:spcPts val="1418"/>
              </a:spcAft>
              <a:buClr>
                <a:schemeClr val="accent6">
                  <a:lumMod val="75000"/>
                </a:schemeClr>
              </a:buClr>
              <a:buSzPct val="130000"/>
              <a:buFont typeface="Georgia" pitchFamily="18" charset="0"/>
              <a:buNone/>
              <a:defRPr sz="6600" kern="1200">
                <a:solidFill>
                  <a:schemeClr val="tx1">
                    <a:tint val="75000"/>
                  </a:schemeClr>
                </a:solidFill>
                <a:latin typeface="+mn-lt"/>
                <a:ea typeface="+mn-ea"/>
                <a:cs typeface="+mn-cs"/>
              </a:defRPr>
            </a:lvl9pPr>
          </a:lstStyle>
          <a:p>
            <a:pPr fontAlgn="auto"/>
            <a:r>
              <a:rPr lang="fr-FR" sz="889" b="1" u="sng"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Figure 1 : Pronostic des vascularites à ANCA</a:t>
            </a:r>
          </a:p>
        </p:txBody>
      </p:sp>
      <p:sp>
        <p:nvSpPr>
          <p:cNvPr id="18" name="ZoneTexte 17">
            <a:extLst>
              <a:ext uri="{FF2B5EF4-FFF2-40B4-BE49-F238E27FC236}">
                <a16:creationId xmlns:a16="http://schemas.microsoft.com/office/drawing/2014/main" id="{CF11A98A-7E46-B70B-A104-E316F3CD4C2A}"/>
              </a:ext>
            </a:extLst>
          </p:cNvPr>
          <p:cNvSpPr txBox="1"/>
          <p:nvPr/>
        </p:nvSpPr>
        <p:spPr>
          <a:xfrm>
            <a:off x="4781143" y="1105399"/>
            <a:ext cx="4813191" cy="384080"/>
          </a:xfrm>
          <a:prstGeom prst="rect">
            <a:avLst/>
          </a:prstGeom>
          <a:noFill/>
        </p:spPr>
        <p:txBody>
          <a:bodyPr wrap="square">
            <a:spAutoFit/>
          </a:bodyPr>
          <a:lstStyle/>
          <a:p>
            <a:pPr algn="just"/>
            <a:endParaRPr lang="fr-FR" sz="948" dirty="0">
              <a:latin typeface="Arial" panose="020B0604020202020204" pitchFamily="34" charset="0"/>
            </a:endParaRPr>
          </a:p>
          <a:p>
            <a:pPr algn="just"/>
            <a:endParaRPr lang="fr-MA" sz="948" dirty="0"/>
          </a:p>
        </p:txBody>
      </p:sp>
      <p:pic>
        <p:nvPicPr>
          <p:cNvPr id="17" name="Image 16">
            <a:extLst>
              <a:ext uri="{FF2B5EF4-FFF2-40B4-BE49-F238E27FC236}">
                <a16:creationId xmlns:a16="http://schemas.microsoft.com/office/drawing/2014/main" id="{39DED8A7-40AC-E4DF-85DC-9B729AF7E6E3}"/>
              </a:ext>
            </a:extLst>
          </p:cNvPr>
          <p:cNvPicPr/>
          <p:nvPr/>
        </p:nvPicPr>
        <p:blipFill rotWithShape="1">
          <a:blip r:embed="rId7">
            <a:extLst>
              <a:ext uri="{28A0092B-C50C-407E-A947-70E740481C1C}">
                <a14:useLocalDpi xmlns:a14="http://schemas.microsoft.com/office/drawing/2010/main" val="0"/>
              </a:ext>
            </a:extLst>
          </a:blip>
          <a:srcRect b="27707"/>
          <a:stretch/>
        </p:blipFill>
        <p:spPr bwMode="auto">
          <a:xfrm>
            <a:off x="5088632" y="8102496"/>
            <a:ext cx="3933019" cy="1742623"/>
          </a:xfrm>
          <a:prstGeom prst="rect">
            <a:avLst/>
          </a:prstGeom>
          <a:noFill/>
          <a:ln>
            <a:noFill/>
          </a:ln>
        </p:spPr>
      </p:pic>
      <p:sp>
        <p:nvSpPr>
          <p:cNvPr id="22" name="ZoneTexte 21">
            <a:extLst>
              <a:ext uri="{FF2B5EF4-FFF2-40B4-BE49-F238E27FC236}">
                <a16:creationId xmlns:a16="http://schemas.microsoft.com/office/drawing/2014/main" id="{566A8EDB-97CB-6F12-3352-064278CBB56C}"/>
              </a:ext>
            </a:extLst>
          </p:cNvPr>
          <p:cNvSpPr txBox="1"/>
          <p:nvPr/>
        </p:nvSpPr>
        <p:spPr>
          <a:xfrm>
            <a:off x="27368" y="11110851"/>
            <a:ext cx="4481241" cy="1487138"/>
          </a:xfrm>
          <a:prstGeom prst="rect">
            <a:avLst/>
          </a:prstGeom>
          <a:noFill/>
        </p:spPr>
        <p:txBody>
          <a:bodyPr wrap="square">
            <a:spAutoFit/>
          </a:bodyPr>
          <a:lstStyle/>
          <a:p>
            <a:pPr algn="just"/>
            <a:r>
              <a:rPr lang="fr-FR" sz="1007" dirty="0">
                <a:latin typeface="Arial" panose="020B0604020202020204" pitchFamily="34" charset="0"/>
                <a:ea typeface="Times New Roman" panose="02020603050405020304" pitchFamily="18" charset="0"/>
              </a:rPr>
              <a:t> </a:t>
            </a:r>
          </a:p>
          <a:p>
            <a:pPr algn="just"/>
            <a:r>
              <a:rPr lang="fr-FR" sz="1007" dirty="0">
                <a:latin typeface="Arial" panose="020B0604020202020204" pitchFamily="34" charset="0"/>
                <a:ea typeface="Times New Roman" panose="02020603050405020304" pitchFamily="18" charset="0"/>
              </a:rPr>
              <a:t>Dans la littérature 60% des patients présentant une vascularite à ANCA développent une atteinte rénale qui constitut  un facteur pronostic péjoratif associé à un sur risque de mortalité des patients ce qui concorde avec les résultats de notre étude et le taux élevé de mortalité et d’évolution vers l’insuffisance rénale chronique terminale.(1) </a:t>
            </a:r>
          </a:p>
          <a:p>
            <a:pPr algn="just"/>
            <a:endParaRPr lang="fr-FR" sz="1007" dirty="0">
              <a:latin typeface="Arial" panose="020B0604020202020204" pitchFamily="34" charset="0"/>
              <a:ea typeface="Times New Roman" panose="02020603050405020304" pitchFamily="18" charset="0"/>
            </a:endParaRPr>
          </a:p>
          <a:p>
            <a:pPr algn="just"/>
            <a:r>
              <a:rPr lang="fr-FR" sz="1007" dirty="0">
                <a:latin typeface="Arial" panose="020B0604020202020204" pitchFamily="34" charset="0"/>
                <a:ea typeface="Times New Roman" panose="02020603050405020304" pitchFamily="18" charset="0"/>
              </a:rPr>
              <a:t>La PBR  a une place importante diagnostic et également pronostic comme EUVAS l’a bien souligné.(2)</a:t>
            </a:r>
          </a:p>
        </p:txBody>
      </p:sp>
      <p:pic>
        <p:nvPicPr>
          <p:cNvPr id="26" name="Image 25">
            <a:extLst>
              <a:ext uri="{FF2B5EF4-FFF2-40B4-BE49-F238E27FC236}">
                <a16:creationId xmlns:a16="http://schemas.microsoft.com/office/drawing/2014/main" id="{E3C53A21-8A51-1047-A27C-E718771569B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20555" y="5167336"/>
            <a:ext cx="2965663" cy="1715664"/>
          </a:xfrm>
          <a:prstGeom prst="rect">
            <a:avLst/>
          </a:prstGeom>
        </p:spPr>
      </p:pic>
      <p:graphicFrame>
        <p:nvGraphicFramePr>
          <p:cNvPr id="7" name="Graphique 6">
            <a:extLst>
              <a:ext uri="{FF2B5EF4-FFF2-40B4-BE49-F238E27FC236}">
                <a16:creationId xmlns:a16="http://schemas.microsoft.com/office/drawing/2014/main" id="{DF67DA85-30CB-249A-EBB4-52237F5241A7}"/>
              </a:ext>
            </a:extLst>
          </p:cNvPr>
          <p:cNvGraphicFramePr/>
          <p:nvPr>
            <p:extLst>
              <p:ext uri="{D42A27DB-BD31-4B8C-83A1-F6EECF244321}">
                <p14:modId xmlns:p14="http://schemas.microsoft.com/office/powerpoint/2010/main" val="3646380517"/>
              </p:ext>
            </p:extLst>
          </p:nvPr>
        </p:nvGraphicFramePr>
        <p:xfrm>
          <a:off x="292068" y="6516214"/>
          <a:ext cx="3788452" cy="1586282"/>
        </p:xfrm>
        <a:graphic>
          <a:graphicData uri="http://schemas.openxmlformats.org/drawingml/2006/chart">
            <c:chart xmlns:c="http://schemas.openxmlformats.org/drawingml/2006/chart" xmlns:r="http://schemas.openxmlformats.org/officeDocument/2006/relationships" r:id="rId9"/>
          </a:graphicData>
        </a:graphic>
      </p:graphicFrame>
    </p:spTree>
  </p:cSld>
  <p:clrMapOvr>
    <a:masterClrMapping/>
  </p:clrMapOvr>
</p:sld>
</file>

<file path=ppt/theme/theme1.xml><?xml version="1.0" encoding="utf-8"?>
<a:theme xmlns:a="http://schemas.openxmlformats.org/drawingml/2006/main" name="Sillage">
  <a:themeElements>
    <a:clrScheme name="Sillag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illage">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illage">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14686</TotalTime>
  <Words>1192</Words>
  <Application>Microsoft Office PowerPoint</Application>
  <PresentationFormat>A3 (297 x 420 mm)</PresentationFormat>
  <Paragraphs>87</Paragraphs>
  <Slides>1</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vt:i4>
      </vt:variant>
    </vt:vector>
  </HeadingPairs>
  <TitlesOfParts>
    <vt:vector size="8" baseType="lpstr">
      <vt:lpstr>Arial</vt:lpstr>
      <vt:lpstr>Calibri</vt:lpstr>
      <vt:lpstr>Georgia</vt:lpstr>
      <vt:lpstr>Noto Sans</vt:lpstr>
      <vt:lpstr>Times New Roman</vt:lpstr>
      <vt:lpstr>Trebuchet MS</vt:lpstr>
      <vt:lpstr>Sillage</vt:lpstr>
      <vt:lpstr>Présentation PowerPoint</vt:lpstr>
    </vt:vector>
  </TitlesOfParts>
  <Company>ALAOUI LAMRANI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OUAFAE ZERIAH</dc:creator>
  <cp:lastModifiedBy>Hanane</cp:lastModifiedBy>
  <cp:revision>459</cp:revision>
  <dcterms:created xsi:type="dcterms:W3CDTF">2007-04-08T09:59:23Z</dcterms:created>
  <dcterms:modified xsi:type="dcterms:W3CDTF">2023-02-25T22:29:07Z</dcterms:modified>
</cp:coreProperties>
</file>