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5" r:id="rId5"/>
    <p:sldId id="258" r:id="rId6"/>
    <p:sldId id="264" r:id="rId7"/>
    <p:sldId id="268" r:id="rId8"/>
    <p:sldId id="269" r:id="rId9"/>
    <p:sldId id="266" r:id="rId10"/>
    <p:sldId id="263" r:id="rId11"/>
    <p:sldId id="262" r:id="rId12"/>
    <p:sldId id="261" r:id="rId13"/>
    <p:sldId id="26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C29"/>
    <a:srgbClr val="75436E"/>
    <a:srgbClr val="1EE7C3"/>
    <a:srgbClr val="33E7E4"/>
    <a:srgbClr val="595959"/>
    <a:srgbClr val="118CE7"/>
    <a:srgbClr val="0E91EE"/>
    <a:srgbClr val="108EE9"/>
    <a:srgbClr val="2B2B2B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0" autoAdjust="0"/>
    <p:restoredTop sz="90533" autoAdjust="0"/>
  </p:normalViewPr>
  <p:slideViewPr>
    <p:cSldViewPr snapToGrid="0" snapToObjects="1">
      <p:cViewPr varScale="1">
        <p:scale>
          <a:sx n="49" d="100"/>
          <a:sy n="49" d="100"/>
        </p:scale>
        <p:origin x="67" y="586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132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351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94-041B-449E-89BC-5A6CB1F5A9AB}" type="datetimeFigureOut">
              <a:rPr lang="id-ID" smtClean="0"/>
              <a:t>18/09/2015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C53-01B7-4E0F-8BE2-02DC8C6721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19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6:34.75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2D8741AC-F701-4F13-9B36-19B67010012E}" emma:medium="tactile" emma:mode="ink">
          <msink:context xmlns:msink="http://schemas.microsoft.com/ink/2010/main" type="inkDrawing" rotatedBoundingBox="5954,2304 8454,3791 7331,5678 4831,4191" semanticType="enclosure" shapeName="Other">
            <msink:destinationLink direction="with" ref="{E1127B9E-D226-4D2C-891B-F54F63095A72}"/>
          </msink:context>
        </emma:interpretation>
      </emma:emma>
    </inkml:annotationXML>
    <inkml:trace contextRef="#ctx0" brushRef="#br0">0 640 297 0,'75'-75'127'0,"-18"3"-5"0,29-7-4 16,4-7-114-16,24-7-6 15,33 11 0 1,32 10-2-16,25 15 2 16,11 32 2-16,8 39-1 0,2 22 2 15,8 25-2-15,0 25 1 16,-15 18-1-16,-17 18 1 16,-29 21-2-16,-32 14 0 15,-40 5 3-15,-43 2 0 16,-50-2 1-16,-42-1 2 15,-44-14 0-15,-39-11-1 16,-33-22 0-16,-17-17 1 16,-22-11-5-16,-7-21-5 15,7-12-6-15,0-20-10 16,33-1-19-16,3-29-32 16,42 8-45-16,26-14-2 15,36-1 1-15,50 4 3 0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31.51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EAB97397-1EB4-4D29-910C-12B0125909FB}" emma:medium="tactile" emma:mode="ink">
          <msink:context xmlns:msink="http://schemas.microsoft.com/ink/2010/main" type="inkDrawing" rotatedBoundingBox="26238,6486 29742,7196 29434,8710 25930,8000" semanticType="callout" shapeName="Other">
            <msink:sourceLink direction="with" ref="{ACE2D34A-6EBE-40A1-96AD-E1A89E732B26}"/>
          </msink:context>
        </emma:interpretation>
      </emma:emma>
    </inkml:annotationXML>
    <inkml:trace contextRef="#ctx0" brushRef="#br0">-1 0 237 0,'6'72'115'0,"11"-21"-7"0,31-11-1 15,13-12-68-15,31-4-34 16,34 3-2-16,28 3-3 16,33-2 1-16,24 2 0 15,24-2 0-15,14 2 0 16,20 1-5-16,3 10 2 16,-2 0 0-16,-8 6 2 15,-17 4 0-15,-24 4 1 16,-30 3-1-16,-34 0 2 15,-48 0-1-15,-41 0 1 16,-61-1 0-16,-52-2 0 16,-57 6-1-16,-51-3 0 15,-38 4-1-15,-30 2 0 0,-35 1-6 16,-23 0-5-16,0 6-16 16,-21-16-41-16,11 3-35 15,-4-11-3-15,-4-9-2 16,-13-14-3-16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32.39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738B5732-6340-4E91-A2B1-E926CC859E5B}" emma:medium="tactile" emma:mode="ink">
          <msink:context xmlns:msink="http://schemas.microsoft.com/ink/2010/main" type="inkDrawing" rotatedBoundingBox="3973,14455 5351,13379 6272,14559 4894,15634" semanticType="callout" shapeName="Other">
            <msink:sourceLink direction="with" ref="{0F0BCA9F-89B9-47D7-95F1-4D4FE529DCF8}"/>
          </msink:context>
        </emma:interpretation>
      </emma:emma>
    </inkml:annotationXML>
    <inkml:trace contextRef="#ctx0" brushRef="#br0">1441 408 21 0,'47'-34'68'0,"-6"7"-2"0,-24-14-1 16,-6 7-36-16,-18-7-27 15,-7 0-2-15,-3-3 4 16,-7 3 3-16,0 4 3 16,-6 6 2-16,-1 14 3 15,-6 0 3-15,3 20 3 16,-11 1 2-16,4 16 0 15,-13 4-2-15,3 13 0 16,-14-2-1-16,4 16-1 0,-14-7-1 16,3 10-2-1,-13-2-2-15,7 9 0 0,-11-3-3 16,7 3-1 0,-6-3-2-16,-1 3-1 0,8 1-4 15,2-1-4-15,8-3 2 16,13 0-5-16,14-7 3 15,16-4-4-15,25 1 3 16,27-4-3-16,17-6 4 16,23-4 1-16,18 0-1 15,27 0 2-15,17-3-2 16,17-1 0-16,10-2-4 0,4-1-6 16,7 7-12-16,-18-14-20 15,4 18-57-15,-27-4-3 16,-18 10-1-1,-37-10 0-15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33.21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0F0BCA9F-89B9-47D7-95F1-4D4FE529DCF8}" emma:medium="tactile" emma:mode="ink">
          <msink:context xmlns:msink="http://schemas.microsoft.com/ink/2010/main" type="inkDrawing" rotatedBoundingBox="4263,13456 29079,12129 29134,13162 4318,14488" shapeName="Other">
            <msink:destinationLink direction="with" ref="{738B5732-6340-4E91-A2B1-E926CC859E5B}"/>
            <msink:destinationLink direction="with" ref="{2CC77377-FC8F-4FFB-AADB-E48E7891CAEE}"/>
          </msink:context>
        </emma:interpretation>
      </emma:emma>
    </inkml:annotationXML>
    <inkml:trace contextRef="#ctx0" brushRef="#br0">0 1668 105 0,'75'31'100'0,"14"-21"1"16,20-17-1-16,23-34-56 16,28 1-20-16,24-18-8 15,41-11 1-15,20-9-7 16,28-4-3-16,16-6-3 16,28 6 1-16,7 0-2 15,16 1-1-15,11 2 0 16,20 8 2-16,11 3 0 0,13 6 1 15,4 1 1-15,13 7 0 16,10-4 1-16,11 13 0 16,-1-6 1-16,1 7-1 15,-1-4 0-15,4 7 0 16,0 1-2-16,-7 5-2 16,-3 1 1-16,0 7-1 15,-7 3 0-15,0 7-1 16,-14 0 2-16,4 7-2 0,-11-4 3 15,4 11-1 1,-10-4 2-16,0 4-1 16,-1-1 0-16,5 1 0 15,-1 0-1-15,0 3 0 0,-4 0-1 16,8-4-1-16,6 1-1 16,1-1 0-16,-4 4 0 15,6-3-1-15,1 3 1 16,7 0 0-16,-4 3 0 15,0-3 1-15,0 0-1 16,-3 0 1-16,-4-3 0 16,-3 3 1-16,-17-7 0 15,-4 7 0-15,-13-3 0 16,-17 6 0-16,-14 1 0 16,-13 2 0-16,-21 5-1 15,-7-1 1-15,-16 0-1 0,-8 0-1 16,-17-6 0-16,-9-1 0 15,-18-3-2-15,-17-3-4 16,-20-1-6-16,-38-9-10 16,-10 13-22-16,-54-17-70 15,-11 10-7-15,-47-17 0 16,-31 24-3-16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33.66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90B9CE6-EFAB-40BE-879F-2D8FDACB6CA4}" emma:medium="tactile" emma:mode="ink">
          <msink:context xmlns:msink="http://schemas.microsoft.com/ink/2010/main" type="inkDrawing" rotatedBoundingBox="26107,12194 29513,11711 29735,13280 26329,13763" hotPoints="0,0 30378,12347 26526,13626" semanticType="enclosure" shapeName="RightTriangle"/>
        </emma:interpretation>
      </emma:emma>
    </inkml:annotationXML>
    <inkml:trace contextRef="#ctx0" brushRef="#br0">331 0 205 0,'139'51'106'16,"21"-14"0"-16,21-16-6 15,27-4-79-15,6-14-17 16,18 4-1-16,6-7-2 16,-3 0-1-16,-6 3-3 0,-11 1 1 15,-11 9 1-15,-16 8-1 16,-21 16 3-16,-23 14 1 15,-38 7 5-15,-24 10 4 16,-44 4 3-16,-34 13 3 16,-55-7 0-16,-30 18 2 15,-55-15-2-15,-27 15-1 16,-48-11-3-16,-30 14-3 16,-25-4-5-16,-13-6-3 15,0-1-10-15,-16-23-14 16,19 7-42-16,-16-42-54 15,19-16-2-15,-5-41-4 16,12-35-2-16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39.81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EAC130C-B8AE-4BEA-9BD8-63BDBD53B296}" emma:medium="tactile" emma:mode="ink">
          <msink:context xmlns:msink="http://schemas.microsoft.com/ink/2010/main" type="writingRegion" rotatedBoundingBox="15202,1775 20021,1775 20021,6782 15202,6782">
            <msink:destinationLink direction="with" ref="{A8279682-5FCD-4E44-AA50-B1387412F394}"/>
          </msink:context>
        </emma:interpretation>
      </emma:emma>
    </inkml:annotationXML>
    <inkml:traceGroup>
      <inkml:annotationXML>
        <emma:emma xmlns:emma="http://www.w3.org/2003/04/emma" version="1.0">
          <emma:interpretation id="{24A0819D-B043-4A9C-A4C9-5EC0FBC33F11}" emma:medium="tactile" emma:mode="ink">
            <msink:context xmlns:msink="http://schemas.microsoft.com/ink/2010/main" type="paragraph" rotatedBoundingBox="15202,1775 20021,1775 20021,6782 15202,67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D0FAEC-60C9-4B57-98EA-1218AA704094}" emma:medium="tactile" emma:mode="ink">
              <msink:context xmlns:msink="http://schemas.microsoft.com/ink/2010/main" type="line" rotatedBoundingBox="15202,1775 20021,1775 20021,6782 15202,6782"/>
            </emma:interpretation>
          </emma:emma>
        </inkml:annotationXML>
        <inkml:traceGroup>
          <inkml:annotationXML>
            <emma:emma xmlns:emma="http://www.w3.org/2003/04/emma" version="1.0">
              <emma:interpretation id="{3CB5C284-BD0F-425F-8374-71C32234E059}" emma:medium="tactile" emma:mode="ink">
                <msink:context xmlns:msink="http://schemas.microsoft.com/ink/2010/main" type="inkWord" rotatedBoundingBox="15202,1775 20021,1775 20021,6782 15202,6782">
                  <msink:destinationLink direction="with" ref="{AB17BB2F-F8A4-4ECD-868F-E269BFC07889}"/>
                </msink:context>
              </emma:interpretation>
              <emma:one-of disjunction-type="recognition" id="oneOf0">
                <emma:interpretation id="interp0" emma:lang="en-US" emma:confidence="0">
                  <emma:literal>of</emma:literal>
                </emma:interpretation>
                <emma:interpretation id="interp1" emma:lang="en-US" emma:confidence="0">
                  <emma:literal>on</emma:literal>
                </emma:interpretation>
                <emma:interpretation id="interp2" emma:lang="en-US" emma:confidence="0">
                  <emma:literal>ox</emma:literal>
                </emma:interpretation>
                <emma:interpretation id="interp3" emma:lang="en-US" emma:confidence="0">
                  <emma:literal>o,</emma:literal>
                </emma:interpretation>
                <emma:interpretation id="interp4" emma:lang="en-US" emma:confidence="0">
                  <emma:literal>on,</emma:literal>
                </emma:interpretation>
              </emma:one-of>
            </emma:emma>
          </inkml:annotationXML>
          <inkml:trace contextRef="#ctx0" brushRef="#br0">-3581-4547 192 0,'44'20'92'0,"-44"-20"-2"16,0 0-2-16,-74-24-62 16,26 14-18-16,-17 0-4 0,-6 0 0 15,-15-1 0-15,-2 5-1 16,-11 2-2-16,0 4 0 15,-6 14-2-15,-8 10 0 16,-2 10 0-16,2 17 1 16,1 10 0-16,10 14 2 15,6 10 0-15,18 14 0 16,17 0-2-16,23 6 3 16,28 11 1-16,27-3-5 15,31-8 4-15,27-13-5 16,27-10 4-16,27-21-1 15,21-27 8-15,24-13-2 16,10-49 0-16,10-12 9 0,-10-32-6 16,3-13 6-16,-20-24-4 15,-7-7 2 1,-34-17-6-16,-17-6 2 0,-41-1-3 16,-24 7-4-16,-37 4 2 15,-20 13-5-15,-28 17 1 16,-24 17-6-16,-13 28-5 15,-24 16-15-15,10 52-41 16,-34-4-37-16,17 48-5 16,-24-7-4-16,14 21-6 15</inkml:trace>
          <inkml:trace contextRef="#ctx0" brushRef="#br0" timeOffset="1519.4217">-897-1867 165 0,'38'28'101'0,"-8"-5"-4"0,8 8-1 16,-38-31-72-16,58 65-9 15,-31-31 0-15,0 17-10 16,0 3 4-16,1 11-10 16,-1 10-1-16,4 3 0 15,3 18-1-15,0 9 2 16,7 8-3-16,-7-1 3 15,3 1-1-15,-3-8 1 0,-3-9 2 16,-11-5 2-16,-10-16 0 16,-10-13 3-16,-13-15 0 15,-14-2 1-15,-18-11 0 16,-9-7 0-16,-21-3-2 16,-14-4 0-16,-16-3-1 15,-11 4 0-15,-10-4-2 16,-10 3 0-16,-14 1-2 15,-7 6-1-15,-6 4-5 16,-8-8-4-16,8 18-9 16,-11-17-24-16,14 14-56 15,-7-8-2-15,14 1-2 16,0-11-1-16</inkml:trace>
          <inkml:trace contextRef="#ctx0" brushRef="#br0" timeOffset="867.3896">-3131-3205 217 0,'44'37'101'15,"-6"-10"-2"-15,16 7-5 16,-13-6-79-16,10 13-8 15,4-1-2-15,13 15 1 16,0 13-2-16,7 14 0 16,6 17-4-16,8 13 1 15,6 21-2-15,8 7 1 0,12 20 5 16,5 0-2-16,6 3 2 16,0 1 2-16,3-1 2 15,4-6-1-15,-7-14 4 16,3 0 0-16,-13-20-6 15,0-11 2-15,-17-13-2 16,-4-11 0-16,-6-20-4 16,-11-6 2-16,-10-21-2 15,-10-11-1-15,-14-13 0 16,-10-3 0-16,-34-14-1 16,41 14 0-16,-41-14 1 15,0 0-1-15,0 0-1 0,0 0-2 16,0 0-7-16,0 0-12 15,0 0-23-15,0 0-63 16,0 0-1-16,0 0-4 16,0 0 0-16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38.83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4108D1C-3CDB-41A9-83A8-94887B150049}" emma:medium="tactile" emma:mode="ink">
          <msink:context xmlns:msink="http://schemas.microsoft.com/ink/2010/main" type="inkDrawing" rotatedBoundingBox="19844,8190 21058,6170 22630,7115 21417,9135" hotPoints="22317,7570 21280,8608 20243,7570 21280,6533" semanticType="enclosure" shapeName="Circle"/>
        </emma:interpretation>
      </emma:emma>
    </inkml:annotationXML>
    <inkml:trace contextRef="#ctx0" brushRef="#br0">1283 323 262 0,'0'0'107'0,"-44"-57"-2"15,3 12-31-15,-3 15-58 16,-14-8-10-16,-4 11 3 15,-9 3-3-15,-4 4-4 0,-7 9 0 16,-3 22-1-16,-10 12 3 16,3 18 0-16,-4 21-1 15,1 13-2 1,6 23 0-16,11 22-2 0,7 23 0 16,16 13-1-16,21 21-6 15,20 7 1-15,31 17-7 16,17-7 1-16,31-10 2 15,14-27 4-15,30-31 5 16,17-37 7-16,20-55 4 16,24-38 6-16,7-57 5 15,14-24 3-15,-10-45-1 16,-1-19-2-16,-16-22-4 0,-14-6-6 16,-38-3 1-1,-34-1-5-15,-37 7 0 16,-34 11-2-16,-31 13-5 0,-24 21-4 15,-26 20-4-15,-18 13-6 16,-4 31-13-16,-16 8-25 16,16 33-60-16,-23 3-8 15,10 18 6-15,-10-14-6 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42.11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CC77377-FC8F-4FFB-AADB-E48E7891CAEE}" emma:medium="tactile" emma:mode="ink">
          <msink:context xmlns:msink="http://schemas.microsoft.com/ink/2010/main" type="inkDrawing" rotatedBoundingBox="11320,11937 19285,8886 19341,9032 11376,12083" semanticType="callout" shapeName="Other">
            <msink:sourceLink direction="with" ref="{ACE2D34A-6EBE-40A1-96AD-E1A89E732B26}"/>
            <msink:sourceLink direction="with" ref="{0F0BCA9F-89B9-47D7-95F1-4D4FE529DCF8}"/>
          </msink:context>
        </emma:interpretation>
      </emma:emma>
    </inkml:annotationXML>
    <inkml:trace contextRef="#ctx0" brushRef="#br0">7895 0 235 0,'44'13'111'0,"-44"-13"0"16,31 11-8-16,-31-11-90 0,-55 6-6 15,1 5-2-15,-11 9-1 16,-23 4-4-16,-15 10-1 16,-19 10 0-16,-15 14 1 15,-16 10-1-15,-14 7 1 16,-13 10-2-16,-18 11 2 16,-13 6-2-16,-17 3 2 15,-14 4-2-15,-13 0 2 0,-4 4-2 16,-7-4 2-1,-6 7 0-15,-8-7-4 16,-6 0 4-16,0-4-4 16,-3 1 3-16,-1-1-3 0,-3-2 4 15,4-1-5-15,9-10 4 16,11-7 0-16,10 0 1 16,14-3 0-16,20-4 0 15,11-10 1-15,20-3-1 16,10-4 1-16,13-10-2 15,25 0 0-15,16-3-3 16,18-4-1-16,17-3-4 16,6-7-4-16,21 7-7 0,3-14-9 15,24 11-19 1,-10-14-54-16,21-7 2 16,30-17-2-16,-34-17 2 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42.52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B17BB2F-F8A4-4ECD-868F-E269BFC07889}" emma:medium="tactile" emma:mode="ink">
          <msink:context xmlns:msink="http://schemas.microsoft.com/ink/2010/main" type="inkDrawing" rotatedBoundingBox="12245,10686 13460,11957 12418,12952 11203,11681" semanticType="callout" shapeName="Other">
            <msink:sourceLink direction="with" ref="{3CB5C284-BD0F-425F-8374-71C32234E059}"/>
          </msink:context>
        </emma:interpretation>
      </emma:emma>
    </inkml:annotationXML>
    <inkml:trace contextRef="#ctx0" brushRef="#br0">932 0 177 0,'-41'58'102'0,"-10"-7"0"16,-7-11-7-16,-20 5-85 15,3-1-9-15,0 4-2 16,-7 3 1-16,0 10-1 16,-3 0 2-16,7 11-2 15,3 3 2-15,14 10-1 16,13 4 2-16,17-1 0 15,21 4 4-15,17-3 0 16,27-1 2-16,20-13 0 16,32-7 0-16,12-13-2 15,25-7-1-15,10-14-5 16,10-7-3-16,7-7-6 16,-4-13-8-16,7 3-12 0,-16-17-29 15,13 1-44-15,-7-11-4 16,10-7 4-16,4-10-3 15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37.95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C6A92ED-1B5B-4E8B-B36B-66C578F0667C}" emma:medium="tactile" emma:mode="ink">
          <msink:context xmlns:msink="http://schemas.microsoft.com/ink/2010/main" type="inkDrawing" rotatedBoundingBox="8177,14896 8659,11726 10764,12046 10282,15217" hotPoints="9602,11983 10526,13603 9296,15004 8371,13384" semanticType="enclosure" shapeName="Ellipse"/>
        </emma:interpretation>
      </emma:emma>
    </inkml:annotationXML>
    <inkml:trace contextRef="#ctx0" brushRef="#br0">1656 457 188 0,'0'0'108'16,"0"0"3"-16,13-45-23 15,-13 45-63-15,-24-47-8 16,24 47 0-16,-47-68-1 15,9 33-4-15,-16-5-3 16,-4 6-2-16,-14-1 0 16,-6 12-1-16,-14 6-1 15,-7 10 0-15,-10 14 0 16,0 10-1-16,-3 17-1 16,-1 13-1-16,4 15 1 15,4 13-2-15,9 20-1 0,8 17 2 16,10 11-3-16,13 23 3 15,14 18-4-15,13 16 4 16,14 15-4-16,14 9 5 16,17 7-5-16,17 0-1 15,17-3 2-15,10-7-2 16,24-10 2-16,10-24-3 16,17-21 3-16,10-23-3 15,11-31 4-15,7-31 1 16,2-34 0-16,11-33 2 15,0-35 1-15,1-34 0 16,-5-34 0-16,-3-24 4 16,-10-31-4-16,-6-16 2 0,-18-21-2 15,-20-7 1-15,-21-3-2 16,-27 0 1-16,-27 6-1 16,-21 1-5-16,-20 17 4 15,-20 10-6-15,-11 20 1 16,-17 10-7-16,-3 28-3 15,-17 3-10-15,10 38-15 16,-21-4-43-16,25 31-36 16,-11 0-3-16,21 10 0 15,3-10-2-15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44.38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8B66165-898D-4654-9567-948E9EB518B7}" emma:medium="tactile" emma:mode="ink">
          <msink:context xmlns:msink="http://schemas.microsoft.com/ink/2010/main" type="writingRegion" rotatedBoundingBox="19593,10062 31457,9013 31648,11174 19784,12222"/>
        </emma:interpretation>
      </emma:emma>
    </inkml:annotationXML>
    <inkml:traceGroup>
      <inkml:annotationXML>
        <emma:emma xmlns:emma="http://www.w3.org/2003/04/emma" version="1.0">
          <emma:interpretation id="{5184EA2C-AE1A-4A93-A3D8-1EA1EE03537E}" emma:medium="tactile" emma:mode="ink">
            <msink:context xmlns:msink="http://schemas.microsoft.com/ink/2010/main" type="paragraph" rotatedBoundingBox="19593,10062 31457,9013 31648,11174 19784,122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0DCD24-B592-4EB6-A300-C96B5C60593F}" emma:medium="tactile" emma:mode="ink">
              <msink:context xmlns:msink="http://schemas.microsoft.com/ink/2010/main" type="line" rotatedBoundingBox="19593,10062 31457,9013 31648,11174 19784,12222"/>
            </emma:interpretation>
          </emma:emma>
        </inkml:annotationXML>
        <inkml:traceGroup>
          <inkml:annotationXML>
            <emma:emma xmlns:emma="http://www.w3.org/2003/04/emma" version="1.0">
              <emma:interpretation id="{5FDEA4F4-1939-46EB-924B-58389626F0E4}" emma:medium="tactile" emma:mode="ink">
                <msink:context xmlns:msink="http://schemas.microsoft.com/ink/2010/main" type="inkWord" rotatedBoundingBox="19593,10062 31457,9013 31648,11174 19784,12222"/>
              </emma:interpretation>
              <emma:one-of disjunction-type="recognition" id="oneOf0">
                <emma:interpretation id="interp0" emma:lang="en-US" emma:confidence="1">
                  <emma:literal>scope</emma:literal>
                </emma:interpretation>
                <emma:interpretation id="interp1" emma:lang="en-US" emma:confidence="0">
                  <emma:literal>scoPE</emma:literal>
                </emma:interpretation>
                <emma:interpretation id="interp2" emma:lang="en-US" emma:confidence="0">
                  <emma:literal>Scope</emma:literal>
                </emma:interpretation>
                <emma:interpretation id="interp3" emma:lang="en-US" emma:confidence="0">
                  <emma:literal>scopE</emma:literal>
                </emma:interpretation>
                <emma:interpretation id="interp4" emma:lang="en-US" emma:confidence="0">
                  <emma:literal>seoPE</emma:literal>
                </emma:interpretation>
              </emma:one-of>
            </emma:emma>
          </inkml:annotationXML>
          <inkml:trace contextRef="#ctx0" brushRef="#br0">1281 24 236 0,'-34'34'107'15,"-14"-51"-3"-15,-23 7-5 16,-25-11-97-16,-6 11 0 15,-14 10-5-15,-6 17-4 0,-4 10 3 16,-4 24-3-16,15 21 3 16,12 13-3-16,18 11 4 15,17 2-3 1,24 1 3-16,20-10 1 0,31-4-1 16,17-20 1-16,27-14 0 15,20-28 3-15,11-16 2 16,17-20 1-16,10-21 3 15,7-14 2-15,-7-17 2 16,3-3-2-16,-20-14 3 16,-3 7-3-16,-25 0-2 15,-19-3-4-15,-25 10-5 16,-30 0-3-16,-17 24-15 0,-35-11-10 16,-3 31-45-1,-20-3-28-15,-3 17-6 16,-1 3 5-16</inkml:trace>
          <inkml:trace contextRef="#ctx0" brushRef="#br0" timeOffset="-488.1423">-497-344 179 0,'-24'38'100'15,"-10"-11"-3"-15,-7-10 0 16,-23-7-81-16,-1 0-11 16,-7 4 1-16,-6 0 0 15,-10 6-1-15,-1 7-2 16,0 14 1-16,1 10-6 15,3 14 4-15,6 6-4 16,11 11 4-16,14 3-5 0,13 7 5 16,14 4-4-16,20-8 1 15,20-9 1-15,18 2-8 16,13-19-3-16,24-1-9 16,4-20-14-16,27 0-27 15,0-21-37-15,6-16-1 16,8-15 1-16,-1-19 14 15</inkml:trace>
          <inkml:trace contextRef="#ctx0" brushRef="#br0" timeOffset="-1052.3335">-2343-289 224 0,'0'0'110'16,"0"0"-4"-16,-48 6-3 16,-6-12-94-16,-4 2-6 15,-27 1 0-15,-17 6-2 16,-24 1-1-16,-21 2-1 15,-13 8-1-15,-14 6 1 0,1 11-1 16,-4 3 1-16,13 14 0 16,7 3-3-16,21 3 3 15,17 4-3-15,24-3 4 16,20-1-5-16,23-3 4 16,22-6-4-16,26-11 4 15,28-4 0-15,27-2 0 16,21-1-1-16,33 0 1 15,15 4 0-15,23 6 0 16,7 4 1-16,-1 7-2 16,-5 6 2-16,-18 8-1 15,-17-1 4-15,-31 4-1 0,-24-1 2 16,-43 5-2 0,-28-5 3-16,-35-2 1 15,-22-5 1-15,-29-9-2 16,-9 0 0-16,-21-14-2 0,-7-10-3 15,8-11-3-15,2-13-9 16,14 0-12-16,4-23-17 16,30 12-32-16,7-13-34 15,17 4 2-15,21 0-2 16</inkml:trace>
          <inkml:trace contextRef="#ctx0" brushRef="#br0" timeOffset="651.9101">1870-54 243 0,'38'64'110'0,"-4"8"-5"15,-14-4-3-15,1 10-95 0,-4 4-2 16,7 7-4-16,-4-4 1 16,4 3 0-16,3 1-3 15,4 3 2-15,-1-4-1 16,-2-6 1-16,-1-3 0 15,-3-11 3-15,-11-17 3 16,-6-14 1-16,-7-37 2 16,0 0-1-16,-64-30 2 15,16-22-1-15,-13-26 0 0,-8-10-2 16,-9-21-3 0,0-14-3-16,3-13 0 15,3-7 2-15,14-7-4 16,11-7 2-16,16-3-2 0,14-7 1 15,20 4-2-15,18 13 3 16,16 17-4-16,18 20 0 16,16 22 1-16,18 22-1 15,13 35 0-15,7 21 0 16,7 23 0-16,13 14 0 16,1 13-1-16,3 8 1 15,-1 12-1-15,-6-2 1 0,-13 3 0 16,-11 0 2-1,-20-4-1-15,-28 1 3 16,-30-4-1-16,-34 0 2 16,-41-7-2-16,-41 0 1 0,-38-3-1 15,-30 0 0-15,-24-3-1 16,-10-8-1-16,-7 4-2 16,11-10-3-16,19 7-6 15,18-14-9-15,34 17-20 16,10-20-42-16,44 9-30 15,14-12 0-15,51-11 0 16</inkml:trace>
          <inkml:trace contextRef="#ctx0" brushRef="#br0" timeOffset="1371.8475">3062 256 238 0,'-13'37'110'0,"13"-37"-5"16,37 27 0-16,21-37-95 15,24-10-7-15,27-18 3 0,24-6-4 16,23-11 4-16,25-3-6 16,13-6 4-16,7 2-5 15,7 5 4-15,-11-1-8 16,-13 7-8-16,-13 6-16 16,-42-6-53-16,-20 4-18 15,-44-5-5-15,-41 1 1 16</inkml:trace>
          <inkml:trace contextRef="#ctx0" brushRef="#br0" timeOffset="1094.9448">3989-763 258 0,'51'55'111'15,"-31"-4"-4"-15,-9 10 1 16,-35-6-87-16,-3 9-11 16,-21 1-4-16,-10 10-1 15,-17-7-2-15,-7 10-4 16,-6 8 2-16,3-1-4 15,3 0 3-15,14 0-2 16,13 0 4-16,18-3-4 0,16-4 4 16,25-10 1-16,16-10 1 15,21-7-1-15,17-13 1 16,20-11-1-16,11-13-2 16,13-8-2-16,10-6-3 15,1-13-4-15,3 6-7 16,-11-13-9-16,11 16-15 15,-31-16-21-15,7 13-48 16,-20-3 0-16,-11 3 1 16,-13-3 2-16</inkml:trace>
          <inkml:trace contextRef="#ctx0" brushRef="#br0" timeOffset="1611.2006">3475-722 300 0,'95'37'124'0,"55"8"0"16,34-38-4-16,58-1-92 16,20-19-15-16,44-8-7 15,35-20-9-15,3-16-17 16,27-5-51-16,-6-40-46 16,9-14-5-16,-19-47-5 15,-4-31-2-15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6:34.31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E1127B9E-D226-4D2C-891B-F54F63095A72}" emma:medium="tactile" emma:mode="ink">
          <msink:context xmlns:msink="http://schemas.microsoft.com/ink/2010/main" type="inkDrawing" rotatedBoundingBox="6247,3454 6712,7844 6551,7861 6085,3471" semanticType="callout" shapeName="Other">
            <msink:sourceLink direction="with" ref="{2D8741AC-F701-4F13-9B36-19B67010012E}"/>
          </msink:context>
        </emma:interpretation>
      </emma:emma>
    </inkml:annotationXML>
    <inkml:trace contextRef="#ctx0" brushRef="#br0">91 149 219 0,'-3'-61'119'0,"-15"18"-5"16,18 43-1-16,-36-46-82 0,36 46-14 15,-32 68-9-15,28 25-4 16,8 47 1-16,7 57 2 16,3 53-3-16,11 55 3 15,-4 46-3-15,12 25-5 16,6 11 1-16,8 11 1 16,3-19-6-16,0-28-3 15,4-43-3-15,-8-53-7 16,8-44-7-16,-22-60-10 15,8-33-21-15,-37-68-59 16,-3-50 1-16,-32-29-3 16,-15-46 5-16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6:15.16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2C7EA775-A79F-4696-892B-5A113652929E}" emma:medium="tactile" emma:mode="ink">
          <msink:context xmlns:msink="http://schemas.microsoft.com/ink/2010/main" type="writingRegion" rotatedBoundingBox="3042,1981 27504,2387 27426,7127 2963,6721"/>
        </emma:interpretation>
      </emma:emma>
    </inkml:annotationXML>
    <inkml:traceGroup>
      <inkml:annotationXML>
        <emma:emma xmlns:emma="http://www.w3.org/2003/04/emma" version="1.0">
          <emma:interpretation id="{EEBB025D-CAC7-4453-80BA-523A4FC604FB}" emma:medium="tactile" emma:mode="ink">
            <msink:context xmlns:msink="http://schemas.microsoft.com/ink/2010/main" type="paragraph" rotatedBoundingBox="3042,1981 27504,2387 27426,7127 2963,67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A893F8-59CD-4363-B8D6-03A836846510}" emma:medium="tactile" emma:mode="ink">
              <msink:context xmlns:msink="http://schemas.microsoft.com/ink/2010/main" type="line" rotatedBoundingBox="3042,1981 27504,2387 27426,7127 2963,6721"/>
            </emma:interpretation>
          </emma:emma>
        </inkml:annotationXML>
        <inkml:traceGroup>
          <inkml:annotationXML>
            <emma:emma xmlns:emma="http://www.w3.org/2003/04/emma" version="1.0">
              <emma:interpretation id="{E9CFEC81-C27B-4934-8B68-3853EEA786DF}" emma:medium="tactile" emma:mode="ink">
                <msink:context xmlns:msink="http://schemas.microsoft.com/ink/2010/main" type="inkWord" rotatedBoundingBox="3024,3044 7233,3114 7172,6791 2963,6721"/>
              </emma:interpretation>
              <emma:one-of disjunction-type="recognition" id="oneOf0">
                <emma:interpretation id="interp0" emma:lang="en-US" emma:confidence="1">
                  <emma:literal>My</emma:literal>
                </emma:interpretation>
                <emma:interpretation id="interp1" emma:lang="en-US" emma:confidence="0">
                  <emma:literal>Mg</emma:literal>
                </emma:interpretation>
                <emma:interpretation id="interp2" emma:lang="en-US" emma:confidence="0">
                  <emma:literal>my</emma:literal>
                </emma:interpretation>
                <emma:interpretation id="interp3" emma:lang="en-US" emma:confidence="0">
                  <emma:literal>Mya</emma:literal>
                </emma:interpretation>
                <emma:interpretation id="interp4" emma:lang="en-US" emma:confidence="0">
                  <emma:literal>May</emma:literal>
                </emma:interpretation>
              </emma:one-of>
            </emma:emma>
          </inkml:annotationXML>
          <inkml:trace contextRef="#ctx0" brushRef="#br0">0 2046 163 0,'7'43'103'16,"4"-7"-3"-16,-11-36-1 15,21 32-87-15,-21-32-8 16,54-7-5-16,-15-18 1 15,11-15 1-15,11-28-1 16,18-25-2-16,14-36-6 16,22-21-6-16,7-40-5 15,28-14-1-15,-3-19-1 16,21 1 6-16,-6 7 5 0,-12 26 8 16,-14 34 6-16,-21 30 10 15,-15 46 7 1,-32 36 4-16,-10 54-1 0,-33 25-3 15,-7 36-5-15,-15 17-5 16,1 15 1-16,-4 3-5 16,0 8-1-16,7-18-4 15,4-18 1-15,10-22-3 16,11-32-3-16,15-29-4 16,7-28-3-16,21-32 0 15,4-26 1-15,7-14 1 16,0-14 1-16,-4 14 5 0,-7 11 4 15,-7 25 6 1,-10 36 3-16,-23 39 2 16,-6 47 0-16,-18 32 2 15,-4 39 0-15,-18 22-3 0,4 25-3 16,-11 3-3-16,0 1-2 16,0-8-6-16,0-14-10 15,11-7-18-15,-14-29-42 16,14-14-38-16,-8-21 0 15,1-19-3-15,-8-25 1 16</inkml:trace>
          <inkml:trace contextRef="#ctx0" brushRef="#br0" timeOffset="524.3535">3396 1165 150 0,'61'-8'100'15,"-26"-6"-5"-15,-2 10 0 16,-33 4-71-16,-7 43-14 16,-4 0-3-16,-11 11 1 15,4 18-2-15,-10 3 1 16,13 7-3-16,-3-3-2 15,15-11-6-15,10-10-7 16,7-23 1-16,19-6-2 16,2-29 2-16,19-11-1 0,-4-21 3 15,11-14 4-15,7-15 5 16,-7-7 6-16,7-4 1 16,-3-7 2-16,-1 18 0 15,-6 8 2-15,-5 20-1 16,-10 23-1-16,0 24-2 15,-18 29-3-15,-10 25 0 16,-15 29-1-16,-11 17 1 16,-21 15-2-16,-15 18 2 15,-17 7 0-15,-22 7 3 16,-25 8-1-16,-11 3-2 16,-25-11 1-16,-7 7-3 0,-14-10 1 15,-12-1-4-15,1-13-1 16,4-19-11-16,17-17-11 15,-3-40-19-15,39-11-68 16,8-39-1-16,28-29-2 16,21-28 0-16</inkml:trace>
        </inkml:traceGroup>
        <inkml:traceGroup>
          <inkml:annotationXML>
            <emma:emma xmlns:emma="http://www.w3.org/2003/04/emma" version="1.0">
              <emma:interpretation id="{153BF270-848A-4E88-974B-A89DBE18ECE2}" emma:medium="tactile" emma:mode="ink">
                <msink:context xmlns:msink="http://schemas.microsoft.com/ink/2010/main" type="inkWord" rotatedBoundingBox="12061,2467 16108,3199 15640,5788 11593,5056"/>
              </emma:interpretation>
              <emma:one-of disjunction-type="recognition" id="oneOf1">
                <emma:interpretation id="interp5" emma:lang="en-US" emma:confidence="0">
                  <emma:literal>backg</emma:literal>
                </emma:interpretation>
                <emma:interpretation id="interp6" emma:lang="en-US" emma:confidence="0">
                  <emma:literal>back,</emma:literal>
                </emma:interpretation>
                <emma:interpretation id="interp7" emma:lang="en-US" emma:confidence="0">
                  <emma:literal>backs</emma:literal>
                </emma:interpretation>
                <emma:interpretation id="interp8" emma:lang="en-US" emma:confidence="0">
                  <emma:literal>back's</emma:literal>
                </emma:interpretation>
                <emma:interpretation id="interp9" emma:lang="en-US" emma:confidence="0">
                  <emma:literal>backy</emma:literal>
                </emma:interpretation>
              </emma:one-of>
            </emma:emma>
          </inkml:annotationXML>
          <inkml:trace contextRef="#ctx0" brushRef="#br0" timeOffset="1423.9505">9382-551 300 0,'-7'68'117'15,"-19"14"-7"-15,-6 18-2 16,-29 19-104-16,8 10-5 15,-5 21-6-15,1 11 2 16,-4 26 0-16,0 2 0 16,0 8 3-16,4 0-1 15,3-3 1-15,4-15 0 0,11-29 1 16,3-21 0-16,14-43 0 16,8-32 0-16,14-54-5 15,0 0-3 1,54-75-2-16,-4-11-4 0,25-4 1 15,4-10 0-15,21 14 4 16,4 14 2-16,7 22 7 16,-7 25 5-16,0 18 4 15,-11 25 4-15,-14 14-1 16,-15 11 1-16,-21 4-3 16,-14 10-2-16,-33 4-3 15,-21 7 0-15,-28 0-3 16,-19 4 0-16,-18-1-2 0,-13-3-4 15,-9 0-5 1,-2-25-8-16,10 4-16 16,4-36-20-16,24 7-39 15,12-22-11-15,21-3 2 0,43 7 1 16</inkml:trace>
          <inkml:trace contextRef="#ctx0" brushRef="#br0" timeOffset="1912.2751">10847 1136 251 0,'0'0'102'0,"39"0"-5"0,-39 0-1 16,-50-14-94-16,4 17-8 15,-19 8 1-15,-7 18 1 16,-14 10 3-16,0 22 2 16,-7 10 2-16,7 15-2 15,8 4 1-15,9-4-5 16,16-7-2-16,20-8-4 16,8-13 0-16,25-15-1 15,0-43 1-15,47 28 0 16,-4-49 1-16,18-8 3 15,11-21 3-15,3-11 3 16,11-10 2-16,0-8 3 16,0 7 1-16,-8 4 4 0,-2 25 0 15,-19 14 1-15,-3 33 1 16,-18 14-1-16,-4 25-1 16,-14 14-3-16,0 8-1 15,0 6-6-15,-1-6-3 16,9-1-11-16,-9-24-6 15,23 3-13-15,-40-43-13 16,75 43-21-16,-32-36-33 16,14-7-2-16,-3-4 4 15,7 1 6-15</inkml:trace>
          <inkml:trace contextRef="#ctx0" brushRef="#br0" timeOffset="2239.4932">12341 1383 220 0,'32'-11'110'15,"-32"11"-4"-15,32-10 4 16,-32 10-72-16,0 0-18 16,-46 7-4-16,3 3-6 15,-4 8-2-15,-10 11-3 16,-1 10-1-16,-3 8-2 15,4 7 0-15,7 3-1 16,11 8-1-16,10-5-1 0,15 5 0 16,14-4-2-16,14-4 1 15,18-10-2-15,15-8 0 16,21-10-5 0,11-18-4-16,14-1-11 0,-7-24-13 15,21 0-25-15,-14-26-46 16,8-3-2-16,-8-14 1 15,0-11 1-15</inkml:trace>
        </inkml:traceGroup>
        <inkml:traceGroup>
          <inkml:annotationXML>
            <emma:emma xmlns:emma="http://www.w3.org/2003/04/emma" version="1.0">
              <emma:interpretation id="{C4207BF7-2621-4DD6-9AB3-CBD1C671BF1A}" emma:medium="tactile" emma:mode="ink">
                <msink:context xmlns:msink="http://schemas.microsoft.com/ink/2010/main" type="inkWord" rotatedBoundingBox="16616,2207 19706,2258 19631,6735 16542,6684"/>
              </emma:interpretation>
            </emma:emma>
          </inkml:annotationXML>
          <inkml:trace contextRef="#ctx0" brushRef="#br0" timeOffset="2847.8985">14590-852 270 0,'4'61'109'16,"-29"46"2"-16,-33 22-6 15,-17 32-90-15,-14 15-11 16,-8 14 3-16,-7 3-4 16,4-7 1-16,-1-3-3 15,8-18-7-15,18-11-6 16,3-32-11-16,29-8-7 15,-7-31-9-15,40-4-2 0,-1-36-4 16,11-43 2-16,54 21 5 16,10-42 8-16,8-26 9 15,24-10 13 1,8-15 15-16,7-7 8 0,18 8 11 16,-18-5 5-16,15 23 7 15,-26-5-1-15,4 37 2 16,-32-11-3-16,6 24-4 15,-42-2-3-15,-4 17-5 16,-32-7-6-16,0 0-5 16,-53 18-4-16,-12-4-2 15,-17 0-3-15,-8 19-1 0,-14 2-4 16,-3 19 0-16,-1 7 2 16,8 14-2-16,18 15 2 15,14 10-2 1,25 8 2-16,18-5-1 0,25-2 2 15,21-8-2-15,26-7-1 16,17-14-1-16,26-15-2 16,6-14 0-16,12-7-3 15,-1-18-3-15,4-1-5 16,-7-17-9-16,4 18-15 16,-29-21-29-16,7 10-41 15,-18-7 0-15,0-4 0 16,-11-10 3-16</inkml:trace>
          <inkml:trace contextRef="#ctx0" brushRef="#br0" timeOffset="3667.4505">16668 1043 281 0,'0'0'121'0,"18"-36"-3"16,-18 36-1-16,-50-57-105 0,3 32-8 15,-7 14-3-15,-6 11 0 16,-5 14 1-16,-3 22-2 16,-4 21 1-16,8 11-2 15,7 11 1-15,10 4-2 16,11-8 3-16,15-11-2 15,10-3 0-15,7-18 1 16,4-43 0-16,29 43 1 16,-29-43 0-16,61-21-1 15,-25-8 1-15,7-3-2 16,3-8 0-16,1 1 1 16,3 7-3-16,-3 3 0 0,3 18-2 15,-4 18 1-15,4 26-1 16,-7 24 3-16,-14 29 2 15,-4 29 3-15,-10 21 2 16,-8 18 5-16,-18 11 0 16,-11 6 3-16,-28 9 2 15,-14-1-5-15,-33-15 2 16,-14-2-6-16,-22-12 0 16,-13-10-6-16,-12-11 1 15,-3-22-7-15,3-21-3 16,8-28-2-16,24-15-4 15,8-33-4-15,39-17-11 16,8-39-18-16,49-5-39 0,15-31-28 16,46-4-1-16,15-21 5 15,50-4 1-15</inkml:trace>
        </inkml:traceGroup>
        <inkml:traceGroup>
          <inkml:annotationXML>
            <emma:emma xmlns:emma="http://www.w3.org/2003/04/emma" version="1.0">
              <emma:interpretation id="{F62EE069-DACA-4A6E-B09D-AFA6E4B23431}" emma:medium="tactile" emma:mode="ink">
                <msink:context xmlns:msink="http://schemas.microsoft.com/ink/2010/main" type="inkWord" rotatedBoundingBox="20500,2638 27498,2754 27452,5548 20453,5432"/>
              </emma:interpretation>
            </emma:emma>
          </inkml:annotationXML>
          <inkml:trace contextRef="#ctx0" brushRef="#br0" timeOffset="5615.746">17470 1981 222 0,'162'-79'109'0,"-19"19"-1"16,-46 6 0-16,-19 25-75 15,-38 4-20-15,-40 25-7 16,0 0 0-16,-4 43-2 0,-28 0 0 16,-7 14 0-16,-1 1-2 15,1 6 0-15,-1-6-1 16,8-8 0-16,7-11-1 15,25-39 1-15,-32 39-1 16,32-39 1-16,0 0 0 16,0-46 0-16,7 7 1 15,11-19-2-15,3-6 0 16,12-12-2-16,10-6 0 16,10 7-1-16,12 0 1 15,10 14-1-15,22 3 1 16,0 19 0-16,6 10 2 15,5 8 0-15,-1 7-2 0,-3-1-5 16,7 12-4-16,-10-8-4 16,6 11-2-16,-7-4-1 15,11 15 1 1,-10-4 5-16,-1 8 7 0,-3 6 8 16,-15-3 7-16,-7 3 8 15,-28-10 2-15,0 7 4 16,-47-18-1-16,0 0-3 15,0 0-5-15,-33 14-4 16,-17-6-3-16,-7 13-2 16,-11 8-2-16,-7 14-1 15,3 7-1-15,7 11 0 0,12 7-1 16,17 0 1-16,14-4-3 16,22-13 1-16,25-12-2 15,15-18 0 1,14-17 0-16,14-25 0 0,7-15 0 15,0-18 0-15,0-11 2 16,-7-6 0-16,-17-4 2 16,-9 3-1-16,-16 11-1 15,-12 11-1-15,-18 14-1 16,4 36-1-16,-43-14-1 16,4 25-2-16,-4 24-6 15,-7 1-3-15,7 21-6 16,-4-14-4-16,22 15-5 0,-4-22-1 15,33 10 1 1,-4-46 3-16,47 43 6 16,3-39 5-16,18-4 7 15,11-11 6-15,10-14 8 0,15 0 2 16,-4-11 4-16,1 4 2 16,-8-11 3-16,4 14 2 15,-26-7 3-15,4 18 2 16,-32 0 1-16,0 26-2 15,-43-8-1-15,29 39-1 16,-43-7-5-16,7 18-1 16,-15-3-4-16,-3 3-3 15,4-3-2-15,6-1 0 16,4-13-2-16,11-33-2 16,0 46 0-16,0-46-1 15,33 22 0-15,-1-22 0 0,0-8 0 16,8-2-1-16,3-5 1 15,0 1 0-15,0-7 0 16,0 3 0-16,-8-4 1 16,-35 22 0-16,54-32 1 15,-54 32 1-15,0 0-1 16,32-18 1-16,-32 18-1 16,0 0 0-16,0 0 0 15,0 0 0-15,0 0-1 16,7 36 0-16,-7-36-1 15,0 0 0-15,43-4 1 16,-43 4-2-16,61-43 0 16,-21 7 0-16,6-3 1 0,4 0-2 15,4-1 0-15,-4 4 1 16,1 8 1-16,-5 6-1 16,-3 8 2-16,-7 10 0 15,-36 4-1-15,50 11 2 16,-50-11 1-16,0 0-1 15,14 47 0-15,-24-12 1 16,-8 5 0-16,-4 3 1 16,-3 11-1-16,0-1 0 15,4-3-2-15,6-3 1 16,8-8 0-16,7-39-1 16,11 40-1-16,-11-40-1 0,46-14 0 15,-6-12 0-15,10-13 0 16,4-8-1-16,7-3 1 15,0-3-1-15,3-1 1 16,-3 14-1-16,-4 5 2 16,-3 13 0-16,-7 11 0 15,-8 8 2-15,-3 10-1 16,-36-7 1-16,50 29-1 16,-50-29 1-16,39 35-1 15,-39-35-1-15,36 47 0 16,-36-47-1-16,50 50-2 15,-50-50-1-15,75 54 1 16,-24-33-2-16,13 4 0 0,4-17-2 16,15-1 1-16,3-11 0 15,10 1 1-15,1-12 1 16,3 1 0-16,-3-4 2 16,0 0 2-16,-11 7 1 15,-7 1 1-15,-11 2 1 16,-18-2 1-16,-7 10 1 15,-43 0 0-15,32-7 1 16,-32 7-1-16,0 0 1 16,0 0-2-16,-36-22 1 15,36 22-2-15,-61-18-1 16,25 15 0-16,-10 6-1 0,-4 12-1 16,0 10 1-16,-4 18-1 15,4 14 2-15,7 18-1 16,10 4 0-16,12 7-1 15,14 0 2-15,14-11-2 16,18-10 0-16,18-30 0 16,18-27-2-16,14-37 0 15,15-36-1-15,14-42 2 16,-1-36-2-16,9-29 3 16,-1-29-1-16,0-28 2 15,-11-15-1-15,-7-21 2 16,-11-3-1-16,-10 6 0 15,3 22 3-15,-14 29 1 0,-11 42-2 16,-10 55 3-16,-12 60 0 16,-20 86-3-16,-8 72 2 15,-15 72 0 1,-10 53-5-16,-7 39 0 0,3 33-2 16,8 15-4-16,3-5-8 15,39-13-10-15,-17-55-96 16,50-24-8-16,-15-65-4 15,22-43-3-15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8:02:08.533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4D6F0D3B-5DF4-41D9-B73C-D7749E4DBFFD}" emma:medium="tactile" emma:mode="ink">
          <msink:context xmlns:msink="http://schemas.microsoft.com/ink/2010/main" type="writingRegion" rotatedBoundingBox="2464,-243 25878,986 25173,14424 1758,13194"/>
        </emma:interpretation>
      </emma:emma>
    </inkml:annotationXML>
    <inkml:traceGroup>
      <inkml:annotationXML>
        <emma:emma xmlns:emma="http://www.w3.org/2003/04/emma" version="1.0">
          <emma:interpretation id="{56240BE3-3ECD-4B85-B189-D5BB1E0CE10E}" emma:medium="tactile" emma:mode="ink">
            <msink:context xmlns:msink="http://schemas.microsoft.com/ink/2010/main" type="paragraph" rotatedBoundingBox="2698,843 25341,-103 25546,4807 2904,57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1EA567-E2B3-476B-9566-FCB0F2AB2E5E}" emma:medium="tactile" emma:mode="ink">
              <msink:context xmlns:msink="http://schemas.microsoft.com/ink/2010/main" type="line" rotatedBoundingBox="2698,843 25341,-103 25546,4807 2904,5754"/>
            </emma:interpretation>
          </emma:emma>
        </inkml:annotationXML>
        <inkml:traceGroup>
          <inkml:annotationXML>
            <emma:emma xmlns:emma="http://www.w3.org/2003/04/emma" version="1.0">
              <emma:interpretation id="{EAE1E8C2-749E-4886-A57C-F7985B03E51A}" emma:medium="tactile" emma:mode="ink">
                <msink:context xmlns:msink="http://schemas.microsoft.com/ink/2010/main" type="inkWord" rotatedBoundingBox="2698,843 14128,364 14334,5276 2904,5754"/>
              </emma:interpretation>
              <emma:one-of disjunction-type="recognition" id="oneOf0">
                <emma:interpretation id="interp0" emma:lang="en-US" emma:confidence="0">
                  <emma:literal>Typical</emma:literal>
                </emma:interpretation>
                <emma:interpretation id="interp1" emma:lang="en-US" emma:confidence="0">
                  <emma:literal>typical</emma:literal>
                </emma:interpretation>
                <emma:interpretation id="interp2" emma:lang="en-US" emma:confidence="0">
                  <emma:literal>Typecast</emma:literal>
                </emma:interpretation>
                <emma:interpretation id="interp3" emma:lang="en-US" emma:confidence="0">
                  <emma:literal>Typed</emma:literal>
                </emma:interpretation>
                <emma:interpretation id="interp4" emma:lang="en-US" emma:confidence="0">
                  <emma:literal>Typist</emma:literal>
                </emma:interpretation>
              </emma:one-of>
            </emma:emma>
          </inkml:annotationXML>
          <inkml:trace contextRef="#ctx0" brushRef="#br0">0-4 192 0,'32'0'114'0,"11"14"-2"15,-43-14-2-15,54 61-63 16,-40-4-33-16,8 29-14 16,6 32 1-16,-3 26-2 15,8 31 1-15,-1 22 0 16,4 11-2-16,3 0 1 0,4-4-7 16,-4-28-5-1,15-12-14-15,-18-49-17 16,25-25-63-16,-29-40-2 15,-32-50 2-15,36-11-5 0</inkml:trace>
          <inkml:trace contextRef="#ctx0" brushRef="#br0" timeOffset="247.1689">-724-327 281 0,'-39'-21'124'16,"39"21"0"-16,0 0-9 16,32 18-102-16,22-15-9 15,32 4-4-15,36-3-1 0,21 0 1 16,14 3-1-16,8-11-3 16,11 4-8-16,-15-7-10 15,15 18-25-15,-30-18-64 16,5 14-2-16,-26-11-4 15,-7 8 2-15</inkml:trace>
          <inkml:trace contextRef="#ctx0" brushRef="#br0" timeOffset="1319.8846">1368 322 190 0,'-3'64'94'16,"3"-14"-3"-16,0-10 1 16,0-8-80-16,0-32-3 15,7 64 4-15,-7-28 0 16,11 7 2-16,-8 4-1 16,15 10 2-16,-4-7-4 15,8 11-4-15,7 0-5 16,10-4 0-16,4 1-3 15,11-12 0-15,14-10-1 16,3-7 1-16,12-15 0 16,3-17 0-16,7-19 1 0,4-17-1 15,-1-22 1-15,1-11 0 16,-4-14 2-16,-10-3-1 16,-1 3 0-16,-10 7 1 15,-11 4-1-15,-4 24-1 16,-14 19 0-16,-11 25 0 15,-32 7-1-15,39 75 0 16,-35 15-2-16,-15 28 1 16,-10 40-1-16,-15 24 2 15,-14 37-3-15,-15 24 0 16,-13 23-1-16,-19 9 1 16,-7 16-1-16,-14-16 1 15,-8-13 0-15,-3-22 2 0,0-43 1 16,0-36 4-16,8-57-1 15,13-47 0-15,15-53 1 16,25-47-2 0,21-36 0-16,33-32-1 0,28-14 0 15,29-19-3-15,29-6 4 16,28-4-3-16,26 3 3 16,21-3 2-16,21 0-1 15,15 4 1-15,10-15 0 16,15-3 0-16,10-15 0 15,1 0 1-15,3-10-1 16,-7 7-2-16,-11 3 3 0,-14 18-3 16,-29 22 2-16,-21 28-2 15,-33 29 3-15,-24 40-1 16,-37 31 0 0,-46 15 1-16,25 90-1 0,-42-4 0 15,-19 25-1-15,-11 21 1 16,-10 19-4-16,-11 7 1 15,-4 10-2-15,-7 4-4 16,4 0 2-16,0 3 0 16,0-3 0-16,3-7 0 15,8-11 0-15,6-18 0 16,12-21 2-16,3-33 4 16,7-28-3-16,4-40 0 0,32-14 1 15,-47-104 2 1,33-17 0-16,10-37 0 15,8-43-1-15,17-24 0 16,22-22 1-16,22-8-1 0,28 8 1 16,21 18-2-16,23 28 0 15,17 36-1-15,14 40 1 16,0 39 0-16,1 43-1 16,-5 32 1-16,-20 29-1 15,-19 22 0-15,-21 13 0 16,-29 8 2-16,-28 0-1 15,-22-4 1-15,-32-3-2 16,-33-14-2-16,-17-12-4 16,-29-17-8-16,-4 0-12 15,-24-29-23-15,14 3-64 16,-8-13-1-16,26-1-2 0,10-10 4 16</inkml:trace>
          <inkml:trace contextRef="#ctx0" brushRef="#br0" timeOffset="1525.0224">5556 476 276 0,'93'82'111'0,"-21"1"-3"16,-11 2-3-1,-33-16-92-15,1-1-9 16,-4-11-12-16,-18-18-10 15,8 1-28-15,-15-40-59 0,0 0-2 16,-54-25-2-16,22-25 0 16</inkml:trace>
          <inkml:trace contextRef="#ctx0" brushRef="#br0" timeOffset="2603.7519">5552-423 210 0,'18'-72'107'0,"4"15"-2"0,-22 57-4 15,61-51-68 1,-29 44-42-16,18 18-18 16,-3 0-9-16,21 32-3 15,-11-4-3-15,18 33 2 0,-10-4 5 16,14 25 20-16,-8-3 15 16,-3 3 15-16,7 0 11 15,-10-18 10-15,7 8 7 16,-15-30 5-16,7 15 2 15,-21-35-8-15,8 13-5 16,-51-46-6-16,35 57-4 16,-35-57-7-16,-32 68-6 15,-14-32-3-15,-5 14-3 16,-17 1-4-16,0 6-2 16,-3 7-1-16,3-6-1 15,7-1-1-15,14 0 0 16,11 1-1-16,15-8 0 0,14 4-1 15,14-15 0-15,14 4 0 16,15-7 0-16,11-8-1 16,14-10 2-16,10-18-1 15,15-10 1-15,7-15 0 16,8-11 1-16,10-11 0 16,3-14 1-16,4-3 0 15,-3-4 0-15,0 3 1 16,-1 1-1-16,-10 6 2 15,-3 8-2-15,-15 7 2 16,-8 11-2-16,-6 11 3 16,-11 6-2-16,-11 8 0 0,-11 7 3 15,-39 0-1-15,54 4 1 16,-54-4 1-16,0 0-1 16,0 0 1-16,0 0 0 15,0 0-1-15,-50-15-1 16,50 15 0-16,-54-3-2 15,15 3 1-15,7 7-1 16,-11 4-2-16,-4 7 0 16,1 14 0-16,-8 11-1 15,7 7 0-15,-3 7 0 16,11 4-1-16,10 7 2 16,11-3-2-16,11-1 2 15,18-10-2-15,14-18 1 0,14-15 0 16,15-14 1-16,10-21 1 15,15-18-1-15,4-18 1 16,3-11 0 0,-4-14 1-16,0-1 0 0,-14 8 1 15,-7 11-1-15,-11 14 0 16,-17 14-1-16,-33 29 1 16,39-7-1-16,-39 7-1 15,22 68 2-15,-12-21-1 16,12 6 1-16,6 5-1 15,12 3 1-15,10-8 0 16,18-6 1-16,15-22-1 0,17-21 1 16,11-29 0-16,14-36 0 15,11-43 3-15,4-43-4 16,7-39-1 0,0-33-2-16,-4-32 4 0,-3-21-2 15,-15-4 2-15,1 8-1 16,-12 13 2-16,-3 37 0 15,-21 28 6-15,-11 57-3 16,-11 62 2-16,-15 67-2 16,-17 76-1-16,-14 78-1 15,-26 65-4-15,-14 50 2 16,-10 50-2-16,-8 11-2 16,4 11-23-16,-22-47-97 0,32-28-10 15,-14-101-1 1,15-82-9-16</inkml:trace>
        </inkml:traceGroup>
        <inkml:traceGroup>
          <inkml:annotationXML>
            <emma:emma xmlns:emma="http://www.w3.org/2003/04/emma" version="1.0">
              <emma:interpretation id="{5FF2F457-3453-4DD5-803F-B7E562480CD5}" emma:medium="tactile" emma:mode="ink">
                <msink:context xmlns:msink="http://schemas.microsoft.com/ink/2010/main" type="inkWord" rotatedBoundingBox="16778,588 25355,230 25519,4144 16941,4503"/>
              </emma:interpretation>
              <emma:one-of disjunction-type="recognition" id="oneOf1">
                <emma:interpretation id="interp5" emma:lang="en-US" emma:confidence="1">
                  <emma:literal>Task</emma:literal>
                </emma:interpretation>
                <emma:interpretation id="interp6" emma:lang="en-US" emma:confidence="0">
                  <emma:literal>task</emma:literal>
                </emma:interpretation>
                <emma:interpretation id="interp7" emma:lang="en-US" emma:confidence="0">
                  <emma:literal>Tasks</emma:literal>
                </emma:interpretation>
                <emma:interpretation id="interp8" emma:lang="en-US" emma:confidence="0">
                  <emma:literal>Tack</emma:literal>
                </emma:interpretation>
                <emma:interpretation id="interp9" emma:lang="en-US" emma:confidence="0">
                  <emma:literal>Tank</emma:literal>
                </emma:interpretation>
              </emma:one-of>
            </emma:emma>
          </inkml:annotationXML>
          <inkml:trace contextRef="#ctx0" brushRef="#br0" timeOffset="193117.6755">13283-1398 216 0,'0'0'101'16,"7"43"0"-16,-7-43 2 0,0 0-65 15,47 22-15-15,3-12-6 16,7-2-3-16,33 10 0 15,17-4-2-15,29 11-2 16,18 0-3-16,22 7-3 16,6 0-3-16,16 8-1 15,6-8-2-15,-4-3 1 16,-10-1-3-16,-18-2-1 16,-7-5-8-16,-29-17-10 15,-7 17-23-15,-50-24-59 16,-8 17-5-16,-38-11 0 15,-33-3-1-15</inkml:trace>
          <inkml:trace contextRef="#ctx0" brushRef="#br0" timeOffset="192670.3816">14057-1050 219 0,'46'25'101'0,"-46"-25"-3"15,0 0-4-15,0 0-82 16,22 43-4-16,-22-43-1 16,3 61 2-16,1 3-1 15,-1 26 1-15,-3 24-1 16,4 37 3-16,-11 24 0 16,0 30-1-16,0 9-4 15,-1 5 0-15,1-11-3 0,4-15 2 16,3-21-3-16,3-29-4 15,8-32-9-15,-4-35-5 16,11-15-23-16,-18-61-65 16,0 0-4-16,0 0-2 15,-36-86-2-15</inkml:trace>
          <inkml:trace contextRef="#ctx0" brushRef="#br0" timeOffset="193637.0199">15837 315 194 0,'57'32'92'0,"4"-18"-7"16,-7-14-4-16,-22-14-66 15,-32 14-13-15,43-32 3 16,-43 32 0-16,36-43 5 0,-36 43 6 16,-14-40 4-16,14 40-1 15,-68-29-5 1,21 26-5-16,-14 6-5 15,-3 15 0-15,-8 11-3 0,-3 18 2 16,-4 17-3-16,11 8 0 16,7 10 0-16,14 1 0 15,12-1-2-15,13-10 0 16,19-12-3-16,13-24 1 16,26-18-2-16,14-29 1 15,18-17 0-15,15-26-1 16,6-7 3-16,4-10 0 0,1-1 5 15,2 11 1 1,-10 7 4-16,-7 26 0 16,-18 13 3-16,-4 26-2 15,-17 14 1-15,-1 18-1 0,-7 7-2 16,1 11-2-16,-1 7-3 16,4 0 0-16,3-10-4 15,0-5-5-15,12-3-11 16,-12-24-17-16,22 6-41 15,-15-29-27-15,8-3-2 16,-14-21-1-16</inkml:trace>
          <inkml:trace contextRef="#ctx0" brushRef="#br0" timeOffset="194613.6728">18431 78 225 0,'43'-29'100'16,"-43"29"-3"-16,21-60-2 15,-21 60-88-15,-79-58-3 16,15 37 2-16,-19 10 1 16,-17 18 2-16,-25 7-1 15,-4 15-1-15,-11 14 3 16,4 4-5-16,0 6-1 16,10 5-4-16,22-5 3 15,19-2-3-15,24-8 3 0,21-8 1 16,40-35-3-16,7 47 0 15,36-36 2-15,22 0-1 16,21-4 0-16,21 3-1 16,19 8 0-16,10 7 0 15,4 8-1-15,-1 6 0 16,-6 8-1-16,-11 10 1 16,-19 0-1-16,-13 11 2 15,-33-7-1-15,-21 4 1 16,-18-1 1-16,-22 1 0 15,-17-4 0-15,-15-1 1 16,-21-2-1-16,-11-4 0 0,-4-4-1 16,0-7 1-16,8-11-2 15,10-3-1-15,11-4 0 16,43-25 0 0,-28 39 0-16,28-39 1 0,61 39 0 15,-4-24 0-15,14-1 1 16,23-14 1-16,24-11 0 15,18-24 0-15,22-30 0 16,10-25 0-16,15-28 1 16,-1-29-2-16,8-17 3 15,-7-23 0-15,-15-13 0 16,-14 3 0-16,-21-7 0 16,-19 10 1-16,-17 1-1 0,-11 17 1 15,-14 22-3-15,-11 29-1 16,-18 32 2-16,-7 39-1 15,-36 54 1-15,35 32 0 16,-38 50 0-16,-12 37 2 16,-20 31-1-16,-8 22 0 15,-11 14-1-15,-7 1-3 16,0-1-4-16,0-18-6 16,7-3-10-16,-10-36-19 15,32 0-61-15,-15-47-17 16,22-14-2-16,25-68-1 15</inkml:trace>
          <inkml:trace contextRef="#ctx0" brushRef="#br0" timeOffset="194941.8918">21848 189 276 0,'75'43'111'0,"-75"-43"-5"16,22 36-5-16,-83-36-101 16,-36-4-5-16,-25-3 2 15,-25 0-1-15,-21 0 3 16,-25 14 4-16,-1 4 4 0,12 17 2 16,2 8 1-16,30 25 1 15,21 14 0 1,36 26 3-16,28 13-1 15,47 22 0-15,36 8-3 0,40 13-2 16,38-3-8-16,33-7-5 16,47 4-14-16,3-22-19 15,40 14-56-15,-33-32-26 16,14 14-3-16,-46-21-1 16</inkml:trace>
        </inkml:traceGroup>
      </inkml:traceGroup>
    </inkml:traceGroup>
    <inkml:traceGroup>
      <inkml:annotationXML>
        <emma:emma xmlns:emma="http://www.w3.org/2003/04/emma" version="1.0">
          <emma:interpretation id="{A9B07A1B-0092-4F02-8A32-C9FE51BA4063}" emma:medium="tactile" emma:mode="ink">
            <msink:context xmlns:msink="http://schemas.microsoft.com/ink/2010/main" type="paragraph" rotatedBoundingBox="2093,6815 25508,8045 25173,14424 1758,131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3D7EFC-3FB4-4A3A-8FA0-3696189D5C8A}" emma:medium="tactile" emma:mode="ink">
              <msink:context xmlns:msink="http://schemas.microsoft.com/ink/2010/main" type="line" rotatedBoundingBox="2093,6815 25508,8045 25173,14424 1758,13194">
                <msink:destinationLink direction="with" ref="{33E62C2B-EED8-451D-BD52-2C424D30A43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6BBC945-6863-48A4-84D4-4209D6D4C63C}" emma:medium="tactile" emma:mode="ink">
                <msink:context xmlns:msink="http://schemas.microsoft.com/ink/2010/main" type="inkWord" rotatedBoundingBox="2017,7847 12781,8356 12582,12557 1818,12048"/>
              </emma:interpretation>
              <emma:one-of disjunction-type="recognition" id="oneOf2">
                <emma:interpretation id="interp10" emma:lang="en-US" emma:confidence="0">
                  <emma:literal>ET</emma:literal>
                </emma:interpretation>
                <emma:interpretation id="interp11" emma:lang="en-US" emma:confidence="0">
                  <emma:literal>☺ to</emma:literal>
                </emma:interpretation>
                <emma:interpretation id="interp12" emma:lang="en-US" emma:confidence="0">
                  <emma:literal>☺ €</emma:literal>
                </emma:interpretation>
                <emma:interpretation id="interp13" emma:lang="en-US" emma:confidence="0">
                  <emma:literal>Er</emma:literal>
                </emma:interpretation>
                <emma:interpretation id="interp14" emma:lang="en-US" emma:confidence="0">
                  <emma:literal>☺ t</emma:literal>
                </emma:interpretation>
              </emma:one-of>
            </emma:emma>
          </inkml:annotationXML>
          <inkml:trace contextRef="#ctx0" brushRef="#br0" timeOffset="199389.8644">-312 7884 81 0,'0'0'79'0,"54"11"-3"16,-54-11-2-16,54-47-70 15,-22 22-5-15,11-4 1 16,3 1 1-16,5-8 3 15,6 4 2-15,0 3-2 16,8 4 1-16,3 0-1 16,11 3-1-16,7 4 0 15,7 0-3-15,3 8 1 16,-6 3-2-16,7 7 1 16,-11 0 0-16,-8 7 1 0,-6 0-1 15,-7 0 0 1,-15 4-9-16,0 0-17 15,-4-1-40-15,-13-13-13 0,6 13-4 16,-39-10 3-16</inkml:trace>
          <inkml:trace contextRef="#ctx0" brushRef="#br0" timeOffset="200237.4254">-656 8697 45 0,'0'0'79'16,"40"7"2"-16,-40-7-3 15,68-25-52-15,-11 4-12 16,25-8-5-16,30-3-2 16,16-11 0-16,19 0-3 15,11-4-1-15,7 8-2 16,3-1-2-16,-14 8-3 16,-14 7-7-16,-25 4-19 15,-15 3-52-15,-18 14 0 16,-35-7-5-16,-15 8 31 15</inkml:trace>
          <inkml:trace contextRef="#ctx0" brushRef="#br0" timeOffset="200626.686">-43 8998 105 0,'61'25'97'0,"-25"-29"-5"15,7-3-1-15,0-11-58 16,-8-3-31-16,23 10-7 16,13 11 1-16,15 11 1 15,0 14 2-15,0 4-12 16,15 14-48-16,-8-4-27 15,-4-18-2-15,4-10-4 0</inkml:trace>
          <inkml:trace contextRef="#ctx0" brushRef="#br0" timeOffset="197565.6432">-1379 6125 25 0,'0'0'80'16,"0"0"2"-16,21 32 1 16,-21-32-49-16,0 0-6 15,0 0 0-15,4 36-2 16,-4-36-2-16,-7 93-4 15,-1-7-4-15,5 47-1 16,-4 31-9-16,-4 41 0 16,-3 35-4-16,-1 25-2 0,-3 21 1 15,-3 12 0-15,-4 3 1 16,3-4-1-16,-6-25 1 16,-1-14 0-16,4-32-1 15,0-26 3-15,0-31-3 16,7-33 3-16,4-36-2 15,10-28 2-15,15-26 0 16,-11-46 0-16,64 25 1 16,-3-32 1-16,25-14 0 15,22 3-1-15,24-11 1 16,22 4-2-16,14-7 0 16,15 3-1-16,14 4-2 15,4-3-1-15,7 2 2 0,6 9-3 16,-2 2 3-16,6 12-3 15,-6 10 1-15,-1 11 0 16,-14 10 0-16,-14 12 1 16,-15 10-1-16,-14 4 0 15,-28-4 0-15,-19 0 1 16,-25-14 3-16,-10-15 1 16,-22-17 2-16,-10-8 1 15,-19-28 0-15,-3-15-2 16,-11-24 0-16,4-22-2 15,0-29-5-15,3-25-6 16,15-25-2-16,3-25-4 0,22-18 2 16,3-25 2-16,22-7-1 15,0-11 4-15,14 4 1 16,0 10 5 0,7 11 0-16,-7 25 5 0,-10 22 0 15,-8 36 1-15,-21 28 3 16,-19 40 0-16,-27 28 1 15,-8 54 1-15,-68-32 0 16,-4 46 0-16,-32 4-1 16,-14 7-3-16,-29-4-2 15,-18 1 0-15,-25-19-2 16,-14-10-1-16,-29-18 0 16,-14-14-1-16,-7-19 0 0,-1-10-1 15,5-14 1 1,6-11-3-16,18-4-1 0,19-7-3 15,31 11-3-15,11 4-5 16,26 20-6-16,-1 5-9 16,25 35-11-16,-14 4-20 15,33 43-52-15,-5 11 1 16,15 32 1-16,11 10 4 16</inkml:trace>
          <inkml:trace contextRef="#ctx0" brushRef="#br0" timeOffset="202449.902">4510 8221 186 0,'86'14'107'0,"36"-18"2"0,28-21 1 16,11-14-91-16,36-8-8 15,33 1-9 1,20-4 4-16,15 7-4 0,11 0 5 15,0 10-6-15,-7 15 0 16,-11 8 0-16,-15 6 0 16,-10 1-3-16,-18-5-13 15,-18 5-35-15,-39-8-53 16,-29-10 0-16,-36-8-5 16,-43-3-1-16</inkml:trace>
          <inkml:trace contextRef="#ctx0" brushRef="#br0" timeOffset="202750.1023">5581 9116 241 0,'72'7'116'16,"24"-10"-2"-16,19-19-6 16,14-6-103-16,25-8-5 15,22-4-1-15,13 1 2 16,8 7-2-16,-7 7 0 16,-14 3-5-16,-4 15-5 15,-22-4-12-15,1 18-21 0,-33-14-56 16,-3 7-8-16,-12-3-1 15,-13 6-1-15</inkml:trace>
          <inkml:trace contextRef="#ctx0" brushRef="#br0" timeOffset="203597.6682">7304 7192 128 0,'0'0'94'16,"0"0"0"-16,39-17 2 15,-39 17-65-15,72 25-9 16,-29 0-10-16,22 21 1 16,6 4-3-16,15 18 1 15,11 8-2-15,18 13-2 16,-1 4-3-16,12 1-6 15,3 2 3-15,-4-3-5 16,0-3 4-16,-3-8-4 0,-14-3 4 16,-12 4-2-16,-6-5 5 15,-11 5 3-15,-15-4 0 16,-10 3 3 0,-22-3 0-16,-14 7 2 0,-32-7-1 15,-19 7-1-15,-35 3-2 16,-18 4 0-16,-35 8-3 15,-16 6-1-15,-20 8 0 16,-1-1 1-16,1 4-5 16,3-6 2-16,7-5-1 15,18-7 0-15,18-24 1 16,18-12 1-16,17-28 1 0,15-22 3 16,8-25 6-16,13-21 0 15,12-32 1-15,13-19 0 16,5-24-1-16,13-19-2 15,1-20-2-15,6-12-5 16,12-18-3-16,3-13-4 16,0-1-1-16,0-18-2 15,4 11-7-15,-18-4-3 16,7 22-14-16,-26 0-16 16,19 43-47-16,-29 7-22 15,4 29-1-15,-15 21 1 16</inkml:trace>
        </inkml:traceGroup>
        <inkml:traceGroup>
          <inkml:annotationXML>
            <emma:emma xmlns:emma="http://www.w3.org/2003/04/emma" version="1.0">
              <emma:interpretation id="{96BD6552-9C9E-41AE-AB9B-931E74CB147C}" emma:medium="tactile" emma:mode="ink">
                <msink:context xmlns:msink="http://schemas.microsoft.com/ink/2010/main" type="inkWord" rotatedBoundingBox="19844,7748 25508,8045 25173,14424 19509,14127"/>
              </emma:interpretation>
              <emma:one-of disjunction-type="recognition" id="oneOf3">
                <emma:interpretation id="interp15" emma:lang="en-US" emma:confidence="0">
                  <emma:literal>I'll</emma:literal>
                </emma:interpretation>
                <emma:interpretation id="interp16" emma:lang="en-US" emma:confidence="0">
                  <emma:literal>I)!</emma:literal>
                </emma:interpretation>
                <emma:interpretation id="interp17" emma:lang="en-US" emma:confidence="0">
                  <emma:literal>=&gt;!</emma:literal>
                </emma:interpretation>
                <emma:interpretation id="interp18" emma:lang="en-US" emma:confidence="0">
                  <emma:literal>I'!</emma:literal>
                </emma:interpretation>
                <emma:interpretation id="interp19" emma:lang="en-US" emma:confidence="0">
                  <emma:literal>=&gt;f</emma:literal>
                </emma:interpretation>
              </emma:one-of>
            </emma:emma>
          </inkml:annotationXML>
          <inkml:trace contextRef="#ctx0" brushRef="#br0" timeOffset="212191.4025">17041 7182 264 0,'136'46'121'15,"-11"-17"-5"-15,11-8-2 16,-3-17-108-16,-4-11-6 15,3 7-2-15,1-7 0 16,-11 10-5-16,-18 1-6 16,-4 17-12-16,-36-13-27 15,4 20-58-15,-32 4-4 16,-11 15 0-16,-35 0-3 16</inkml:trace>
          <inkml:trace contextRef="#ctx0" brushRef="#br0" timeOffset="212453.5769">16188 8830 320 0,'43'57'129'15,"50"-21"-6"-15,29-47-5 16,28-18-118-16,30-7-7 15,13 4 1-15,29 11 0 16,4 3 3-16,-4 21 3 16,-11 8 1-16,-14 11-4 15,-14-8-9-15,-4 11-23 16,-32-32-79-16,7-4-4 0,-36-25-4 16,-14-7-3-16</inkml:trace>
          <inkml:trace contextRef="#ctx0" brushRef="#br0" timeOffset="213685.3985">18524 6136 196 0,'0'32'105'15,"0"-32"2"-15,28 61-3 16,-28-61-86-16,65 61-7 16,-22-22-3-16,18 22 1 0,7 7-1 15,14 15 1-15,8 13-5 16,6 8 0-16,5 14-5 16,3 1 2-16,7 6-3 15,0-7 1-15,-4 0 0 16,-3-10 1-16,-11-4 0 15,-7-4 2-15,-14-10 3 16,-15-8-3-16,-14-3 6 16,-21-8-1-16,-26-6 4 15,-21-1-5-15,-18 1 5 16,-14 6-3-16,-19-2 0 16,-10 17 0-16,-21 3-3 0,-4 15 0 15,-7 3-1-15,0 8 1 16,-8 3-3-16,1 1 1 15,-1-5-2-15,5-10-1 16,13-14-6-16,8-22-8 16,28-7-26-16,-14-47-77 15,43-14-3-15,0-43-3 16,29-22-2-16</inkml:trace>
          <inkml:trace contextRef="#ctx0" brushRef="#br0" timeOffset="214441.9039">21844 6050 240 0,'0'0'122'0,"33"53"-5"0,-33-53 0 16,-4 33-91-16,4-33-14 16,-7 68 1-16,3-7-7 15,8 35 4 1,-15 51-6-16,8 61 5 0,-8 50 2 16,-7 46-1-16,-7 33 0 15,0 36 2-15,-11 3-1 16,-7 0-1-16,0-36 1 15,-4-32-1-15,-6-50-4 16,10-36 0-16,-4-35-1 16,8-33-2-16,7-29 2 15,6-17-2-15,5-19 1 0,10-6-1 16,11-19-1-16,4-3 0 16,7-15-1-16,-1-3 0 15,5-10 0 1,-15-33 0-16,25 36-1 0,-25-36 0 15,0 0-1-15,0 0-2 16,32 0-1-16,-32 0-7 16,0 0-8-16,-22-69-22 15,26 37-90-15,-36-43-1 16,25 0-6-16,-26-40-5 16</inkml:trace>
          <inkml:trace contextRef="#ctx0" brushRef="#br0" timeOffset="217468.9229">21680 12401 87 0,'0'0'79'16,"0"0"5"-16,-15 36 0 16,15-36-49-16,0 0-11 15,0 0-2-15,0 0-2 16,-32-25 2-16,32 25-2 0,-32-29 0 15,32 29-3-15,-50-39 0 16,50 39-2-16,-68-50-2 16,28 28-3-16,-6-10-2 15,-1 3-4-15,-3-3 1 16,3 0-4-16,8 7 2 16,-4 0-4-16,11 7 3 15,32 18-2-15,-50-25 2 16,50 25 0-16,0 0-1 15,-36-8 0-15,36 8 0 16,0 0-1-16,0 0 0 16,0 0 0-16,0 0-3 15,0 0 3-15,0 0-2 0,-7-39 6 16,7 39-5-16,14-39 7 16,-10 3-5-16,10 4 5 15,-7-19 0 1,11 5 0-16,-7-22 0 0,3-11-2 15,-3-28 0-15,7-22-3 16,0-33 0-16,7-24-6 16,7-25-6-16,4-26-5 15,14 1-5-15,-11-11-7 16,22 28-10-16,-21-3-31 16,13 43-42-16,-13 14 2 15,6 36 4-15,-17 11 1 16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8:05:33.78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F5642AB6-0AC4-47D5-800E-559E36D248F9}" emma:medium="tactile" emma:mode="ink">
          <msink:context xmlns:msink="http://schemas.microsoft.com/ink/2010/main" type="inkDrawing" rotatedBoundingBox="14028,12671 15059,6472 19628,7232 18596,13431" hotPoints="19430,9898 16640,12688 13849,9898 16640,7108" semanticType="enclosure" shapeName="Circle">
            <msink:sourceLink direction="with" ref="{DEB0535C-38EB-4E50-BB11-2B589E41CFBF}"/>
          </msink:context>
        </emma:interpretation>
      </emma:emma>
    </inkml:annotationXML>
    <inkml:trace contextRef="#ctx0" brushRef="#br0">2472 155 223 0,'0'0'112'16,"-28"-47"0"-16,28 47-1 15,-69-53-88-15,23 31-10 16,-19-3-1-16,-3 18-1 15,-18 3 0-15,-3 22-1 16,-19 11-1-16,-3 25 0 0,-14 17-1 16,0 26 0-16,-12 18-3 15,1 21 2-15,-7 18-1 16,0 21 0 0,7 22-2-16,-1 25 0 0,8 26-3 15,4 27 2-15,14 19-1 16,11 18-3-16,14 17 0 15,18 12 0-15,10 6 2 16,26-3 0-16,21-22 3 16,36-6-4-16,26-26 1 15,31-14 3-15,25-33-3 16,26-24 2-16,28-29-3 0,18-22 2 16,18-21-2-16,15-25 3 15,13-18-1-15,8-15 2 16,4-24 0-16,6-22 1 15,1-22 1-15,-4-35-2 16,-4-44 1-16,-6-35-3 16,-12-54 2-16,-14-39-3 15,-10-36 2-15,-8-39-4 16,-18-37 2-16,-6-17-2 16,-12-22-1-16,-14-3 1 15,-18-8 0-15,-7 8 0 16,-17 3 0-16,-23 19 1 15,-28 20-1-15,-21 15 0 0,-37 32 1 16,-28 26-2-16,-32 35 1 16,-32 32-1-16,-26 26 0 15,-21 21 0 1,-18 25-3-16,-11 21-1 0,1 19-1 16,-12 6-3-16,22 22-9 15,-10-10-15-15,28 35-51 16,-15-7-40-16,22 29 3 15,-10 10-4-15,13 22 1 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8:05:34.695"/>
    </inkml:context>
    <inkml:brush xml:id="br0">
      <inkml:brushProperty name="width" value="0.05833" units="cm"/>
      <inkml:brushProperty name="height" value="0.05833" units="cm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EB0535C-38EB-4E50-BB11-2B589E41CFBF}" emma:medium="tactile" emma:mode="ink">
          <msink:context xmlns:msink="http://schemas.microsoft.com/ink/2010/main" type="writingRegion" rotatedBoundingBox="18053,8910 17699,12734 15978,12575 16332,8751">
            <msink:destinationLink direction="with" ref="{F5642AB6-0AC4-47D5-800E-559E36D248F9}"/>
          </msink:context>
        </emma:interpretation>
      </emma:emma>
    </inkml:annotationXML>
    <inkml:traceGroup>
      <inkml:annotationXML>
        <emma:emma xmlns:emma="http://www.w3.org/2003/04/emma" version="1.0">
          <emma:interpretation id="{9AE069B6-C3F5-4C9F-8FDA-D3C08F48083E}" emma:medium="tactile" emma:mode="ink">
            <msink:context xmlns:msink="http://schemas.microsoft.com/ink/2010/main" type="paragraph" rotatedBoundingBox="18053,8910 17699,12734 15978,12575 16332,87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3766711-0615-4DF9-AB3C-791400369236}" emma:medium="tactile" emma:mode="ink">
              <msink:context xmlns:msink="http://schemas.microsoft.com/ink/2010/main" type="line" rotatedBoundingBox="18053,8910 17699,12734 15978,12575 16332,8751"/>
            </emma:interpretation>
          </emma:emma>
        </inkml:annotationXML>
        <inkml:traceGroup>
          <inkml:annotationXML>
            <emma:emma xmlns:emma="http://www.w3.org/2003/04/emma" version="1.0">
              <emma:interpretation id="{426158BF-A5FC-4A55-8497-A4B187B45E89}" emma:medium="tactile" emma:mode="ink">
                <msink:context xmlns:msink="http://schemas.microsoft.com/ink/2010/main" type="inkWord" rotatedBoundingBox="18053,8910 17699,12734 15978,12575 16332,8751"/>
              </emma:interpretation>
              <emma:one-of disjunction-type="recognition" id="oneOf0">
                <emma:interpretation id="interp0" emma:lang="en-US" emma:confidence="0">
                  <emma:literal>Q;</emma:literal>
                </emma:interpretation>
                <emma:interpretation id="interp1" emma:lang="en-US" emma:confidence="0">
                  <emma:literal>g</emma:literal>
                </emma:interpretation>
                <emma:interpretation id="interp2" emma:lang="en-US" emma:confidence="0">
                  <emma:literal>g;</emma:literal>
                </emma:interpretation>
                <emma:interpretation id="interp3" emma:lang="en-US" emma:confidence="0">
                  <emma:literal>is</emma:literal>
                </emma:interpretation>
                <emma:interpretation id="interp4" emma:lang="en-US" emma:confidence="0">
                  <emma:literal>8;</emma:literal>
                </emma:interpretation>
              </emma:one-of>
            </emma:emma>
          </inkml:annotationXML>
          <inkml:trace contextRef="#ctx0" brushRef="#br0">607 7 39 0,'-47'14'79'0,"15"-14"7"15,32 0 5-15,-50 11-37 16,14-22-14-16,36 11-3 15,-57-7 1-15,57 7-2 16,-68-11-3-16,68 11-6 16,-72 0-6-16,32 7-6 0,-3 4-4 15,1 21-5-15,-1 18-3 16,10 33-2-16,8 24-3 16,7 19 1-16,18 20 2 15,22 9-3-15,17-5 3 16,26-17-4-16,21-30 4 15,14-45-3-15,29-48 1 16,11-42-1-16,3-39 0 16,4-33 5-16,-11-25 0 15,-11-7 5-15,-21 3 3 16,-11 22 3-16,-43 0 2 16,-10 29-2-16,-37 10-1 0,-20 25-3 15,-30 15-6-15,-25 18-5 16,-14 14-11-16,-18-4-8 15,4 26-18-15,-29-8-26 16,22 29-56-16,-15 0-1 16,18 18 1-16,-7 0 2 15</inkml:trace>
          <inkml:trace contextRef="#ctx0" brushRef="#br1" timeOffset="3676.4538">313 386 100 0,'36'-7'92'0,"-36"7"2"16,0 0-1-16,43-3-52 15,-43 3-16-15,32-22-8 16,-32 22-5-16,54-39-4 15,-18 10-3-15,10 8-2 16,1-8-2-16,6 4-1 0,8-4 0 16,-3 4 0-16,-1 4 0 15,-7-1 0-15,-7 4 0 16,0-3 0-16,-11 6 2 16,-32 15-1-16,0 0 0 15,0 0-1-15,0 0 0 16,0 0 1-16,-61 33 0 15,15-1 1-15,-4 11 1 16,0 3-1-16,-4 5 1 16,11-12-1-16,3-3-1 15,40-36-2-15,-50 43 0 16,50-43-2-16,0 0-1 0,0 0 1 16,0 0 0-16,0 0 1 15,0 0 1-15,29-43 1 16,-29 43 0-16,57-57 0 15,-57 57 0-15,61-61-1 16,-29 32 1-16,-32 29-1 16,61-47 1-16,-61 47 0 15,43-28 0-15,-43 28 1 16,0 0 0-16,0 0-1 16,0 0 0-16,-18 53 0 15,-14-20 0-15,-4 3 0 16,-14 14 0-16,4 0 1 15,-1 4 2-15,0-4 0 0,4 0 1 16,8-4 2-16,10-10-1 16,25-36 1-16,-18 43 0 15,18-43 1 1,32 0-2-16,4-14 0 0,7-11 0 16,7-4-1-16,7-10 0 15,0 3-2-15,4-3 0 16,-7 3-1-16,-7 7 0 15,-8 11 0-15,-39 18-1 16,36 7 1-16,-36-7-2 16,-29 65 1-16,-10-11-4 15,-8-4-4-15,-10 18-11 0,-15-11-12 16,11 8-52-16,-7-8-22 16,4 0 3-16,-8 4-4 15</inkml:trace>
          <inkml:trace contextRef="#ctx0" brushRef="#br0" timeOffset="480.3205">-403 3052 208 0,'14'-51'107'0,"11"-13"-2"16,11-18-1-16,7-33-84 0,18-14-10 16,10-21-2-16,19-5-3 15,7-2 0-15,-1 10-2 16,1 14 2-16,0 26 2 15,-11 21 1-15,0 39 1 16,-22 26 1-16,1 28 1 16,-15 22 0-16,3 24 0 15,-10 19-4-15,8 21-1 16,-1 15-2-16,4 21 0 16,-4 7-2-16,-4 11 0 15,1 0-3-15,-4-11-4 16,0 7-10-16,-7-36-19 15,3 8-77-15,-14-22-4 0,11-7-6 16,-15-14 1-16</inkml:trace>
          <inkml:trace contextRef="#ctx0" brushRef="#br1" timeOffset="4415.9463">188 2679 108 0,'60'-47'88'0,"9"15"-3"16,-5-18 0-16,0 0-54 16,-6 3-28-16,-4-3-4 0,-4 0-1 15,-7 3 1 1,-11 12 1-16,-32 35 1 16,32-40 1-16,-32 40 1 15,0 0 2-15,-36 32 1 0,4 4 0 16,-11 11 0-16,-3 7 4 15,-8 7-1-15,-4 10 2 16,1-6-1-16,3 3 0 16,4-15-1-16,14-2-1 15,8-16-3-15,28-35-2 16,0 0-1-16,0 0-1 16,68-14-2-16,-4-29 0 15,12-3-1-15,6-8 0 16,0 7 0-16,-3 1-2 15,-14 21 0-15,-19 14 1 16,-46 11 0-16,29 46 1 16,-47 12 2-16,-21 10 1 0,-15 11 3 15,-3 3 2-15,-4 4 0 16,7-7-2-16,11-15 1 16,25-17-2-16,18-47 1 15,18 32 0-15,-18-32-2 16,72-14-2-16,-33-4 0 15,-7 7 1-15,-32 11-2 16,7 43 3-16,-39 11-2 16,-22 21 2-16,-21 15-1 15,-14 10-3-15,-1 4-16 16,-10-11-47-16,17-21-35 16,19-22-1-16,7-40-7 0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8:05:44.39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33E62C2B-EED8-451D-BD52-2C424D30A43C}" emma:medium="tactile" emma:mode="ink">
          <msink:context xmlns:msink="http://schemas.microsoft.com/ink/2010/main" type="inkDrawing" rotatedBoundingBox="28548,4618 35466,12439 28804,18331 21886,10511" semanticType="verticalRange" shapeName="Other">
            <msink:sourceLink direction="with" ref="{113D7EFC-3FB4-4A3A-8FA0-3696189D5C8A}"/>
          </msink:context>
        </emma:interpretation>
      </emma:emma>
    </inkml:annotationXML>
    <inkml:trace contextRef="#ctx0" brushRef="#br0">0 0 229 0,'64'18'111'0,"22"-3"0"16,4-19-7-16,17 8-99 15,19 6-3-15,14 5 0 16,17 13 5-16,19 15 1 16,3 11 1-16,14 11-1 15,8-4 2-15,25-4 2 16,3-11-3-16,18-6 0 15,14-15-4-15,5-7-1 16,-1-18-1-16,0-4 0 16,3-6 7-16,-13 2-4 0,-15 1-1 15,-4 4 1-15,-21 3-1 16,-7 7 1-16,-18 0 0 16,-8 7-1-16,-10 4-6 15,-14 7 0-15,-11-3-1 16,-15 3 2-16,-6-4-1 15,-15 4 1-15,0-7 0 16,-111-18 9-16,204 29 0 16,-204-29 0-16,176 21 0 15,-176-21-1-15,154 22 1 16,-154-22 1-16,0 0-1 16,190 43-8-16,-190-43-1 0,0 0 1 15,164 39-1-15,-164-39 1 16,0 0-1-16,154 29 0 15,-154-29 0-15,0 0 1 16,0 0 0-16,0 0 0 16,0 0 0-16,0 0 1 15,0 0-1-15,0 0 1 16,0 0 0-16,0 0 2 16,0 0-1-16,133 183 1 15,-133-183 0-15,0 0-1 16,32 211 0-16,-32-211 1 15,36 222-3-15,-36-222-2 16,43 308 2-16,-18-114-1 0,7 24 1 16,4 22 1-16,7 18-1 15,-4 14 1-15,12 15-1 16,2 0 2-16,8-15-4 16,-7-4 2-16,7-6-3 15,-4-11 2-15,4-15-2 16,-7-7 1-16,3-17 0 15,-7-12 2-15,-7-10-2 16,4-21 3-16,-11-19-1 16,-36-150-4-16,53 240 5 15,-53-240-5-15,36 165 4 16,-36-165-4-16,0 0 5 0,18 147-4 16,-18-147 2-16,0 0 0 15,0 0 0-15,0 0 0 16,0 0 0-16,0 0-1 15,-36 147 1-15,36-147 0 16,0 0 0-16,0 0 0 16,0 0 1-16,-179 25 0 15,179-25 0-15,0 0 1 16,-225 7-1-16,225-7 1 16,-219-4 0-16,219 4 1 15,-283-18 0-15,100 4-8 16,-28 0 0-16,-18-1 1 15,-26 5 0-15,-10 2 0 0,-21 8 1 16,-4 4-1-16,-19 10-6 16,16 4 10-16,-1 7-2 15,-3 0 1-15,-8 0 0 16,1-3-1-16,6-1-1 16,-3-6-2-16,8-1 5 15,3-7 0-15,14-7 0 16,7-3-1-16,25-4-1 15,8-4 0-15,25 0-1 16,24-7 1-16,23 4-1 16,13-8-2-16,26 8-2 15,14 0-1-15,28 3-3 0,8 0 1 16,25 8-4-16,0-8-2 16,18 11-7-16,-11-22-15 15,43 22-81 1,-47-35 1-16,47 35-4 0,-54-83-5 15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8:05:51.21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C94C7792-3D74-41DB-BB5A-2C760DD8DD40}" emma:medium="tactile" emma:mode="ink">
          <msink:context xmlns:msink="http://schemas.microsoft.com/ink/2010/main" type="inkDrawing" rotatedBoundingBox="25801,9645 30776,9500 30782,9724 25807,9869" shapeName="Other"/>
        </emma:interpretation>
      </emma:emma>
    </inkml:annotationXML>
    <inkml:trace contextRef="#ctx0" brushRef="#br0">0 225 192 0,'32'14'94'16,"8"0"1"-16,-4-17-21 16,3 3-64-16,4-7-10 15,0 3 0-15,14-3 0 16,4 0 2-16,11 0 1 15,3 3 0-15,15 8 0 16,10-1 1-16,7 4 1 16,19 0-1-16,17-3 3 15,8 0 0-15,6-8 0 0,8 0 1 16,10-13 1-16,5-5-2 16,6-7-1-16,0-3 0 15,-17-4-4-15,-5 4 0 16,-6 3 1-16,-4 12-2 15,-7 2 6-15,-4 8 0 16,-21 11-1-16,-4 3 0 16,-7 7-1-16,0 0 1 15,-10 1-2-15,-8-1 1 16,-11 0-7-16,-10-6 1 16,-1 2-1-16,1 1 0 15,-4-4 1-15,0 0-1 0,4 4 1 16,-1-4-1-16,-6 4-1 15,-1-4-1-15,1 4-5 16,-8-15-6-16,8 15-13 16,-8-25-33-16,-10 10-43 15,-1-7-4-15,-3-6 1 16,-7-9-3-16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8:05:51.863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72675D01-966C-4779-A786-A8CAECED43D9}" emma:medium="tactile" emma:mode="ink">
          <msink:context xmlns:msink="http://schemas.microsoft.com/ink/2010/main" type="inkDrawing" rotatedBoundingBox="26014,10677 30416,10432 30423,10548 26021,10792" shapeName="Other"/>
        </emma:interpretation>
      </emma:emma>
    </inkml:annotationXML>
    <inkml:trace contextRef="#ctx0" brushRef="#br0">0 288 119 0,'115'-4'77'16,"3"-10"-2"-16,22 0-2 15,7-11-68-15,3 0-3 16,8 3 3-16,10-7 8 0,11 15 7 16,-3-7 1-16,13 17 1 15,5-10-1 1,10 10-3-16,-3-3-6 16,3 0-1-16,-18 0-7 0,0-1 0 15,-10-6 7-15,0 3-1 16,-26 1 1-16,4-1 1 15,-18 0-1-15,0 4-1 16,-10 3-2-16,-5 4-3 16,-13 11-11-16,-8-7-8 15,-14 14-16-15,-11-18-35 16,-14 14-40-16,-11-7-1 0,-17 4-2 16,-33-11 2-16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8:05:52.25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9AEB8D1C-1F81-47D4-98D0-44E298EFFAC4}" emma:medium="tactile" emma:mode="ink">
          <msink:context xmlns:msink="http://schemas.microsoft.com/ink/2010/main" type="inkDrawing" rotatedBoundingBox="25839,12038 30487,11687 30492,11754 25845,12106" shapeName="Other"/>
        </emma:interpretation>
      </emma:emma>
    </inkml:annotationXML>
    <inkml:trace contextRef="#ctx0" brushRef="#br0">0 372 192 0,'157'-25'100'0,"26"4"4"16,14-8-6-16,36 7-76 15,3-10-13-15,33 7 3 16,14-4-6-16,18 4 4 15,-4 4-3-15,-3 3-1 16,3-3 3-16,-10 3-7 16,-11 3-2-16,-15-3-2 15,-28 11-4-15,-25-11-8 16,-26 22-12-16,-20-22-26 16,-33 14-54-16,-33-3-2 15,-31 4 2-15,-65 3-2 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8:05:52.73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07F1A180-C13A-4ED5-BA91-BAB6DCDE7A7B}" emma:medium="tactile" emma:mode="ink">
          <msink:context xmlns:msink="http://schemas.microsoft.com/ink/2010/main" type="inkDrawing" rotatedBoundingBox="26761,12982 31186,12683 31200,12890 26775,13189" shapeName="Other"/>
        </emma:interpretation>
      </emma:emma>
    </inkml:annotationXML>
    <inkml:trace contextRef="#ctx0" brushRef="#br0">0 304 173 0,'78'61'112'0,"30"-21"-1"16,42-12-3-16,44-20-57 15,49-16-44-15,51-2-10 16,36-8 5-16,42-4-2 16,37-3 1-16,-5 0-4 15,12-11-14-15,-11 0-68 16,-15-24-14-16,-60-26-4 16,-29-29-11-16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8:05:54.63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31E3E93-1DE3-4C21-9E29-851DB680C065}" emma:medium="tactile" emma:mode="ink">
          <msink:context xmlns:msink="http://schemas.microsoft.com/ink/2010/main" type="inkDrawing" rotatedBoundingBox="26120,10157 31720,9648 31745,9920 26144,10428" shapeName="Other"/>
        </emma:interpretation>
      </emma:emma>
    </inkml:annotationXML>
    <inkml:trace contextRef="#ctx0" brushRef="#br0">0 437 164 0,'43'33'111'0,"15"-12"-4"16,-1-21-3-16,22 4-48 15,0-19-53-15,21-2-6 16,18 9 1-16,25 8 2 16,26 4 6-16,21 17 4 15,17-6-1-15,26 10 0 0,11-18-1 16,25-7-1-16,14-22 4 15,17-17-2-15,5-11-10 16,17-18 0 0,-6-7-4-16,6-4 2 0,-7 11-2 15,-10 7 9-15,-33 29-12 16,-11-1-12-16,-38 41-42 16,-41 2-42-16,-182-10 3 15,219 58-5-15,-219-58 2 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6:35.12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959CC9B0-235E-4BA7-BFAF-EE844D5C2AD9}" emma:medium="tactile" emma:mode="ink">
          <msink:context xmlns:msink="http://schemas.microsoft.com/ink/2010/main" type="writingRegion" rotatedBoundingBox="8679,3814 19026,3035 19224,5675 8877,6454"/>
        </emma:interpretation>
      </emma:emma>
    </inkml:annotationXML>
    <inkml:traceGroup>
      <inkml:annotationXML>
        <emma:emma xmlns:emma="http://www.w3.org/2003/04/emma" version="1.0">
          <emma:interpretation id="{2F51903B-11F4-4542-A009-342B26B576F6}" emma:medium="tactile" emma:mode="ink">
            <msink:context xmlns:msink="http://schemas.microsoft.com/ink/2010/main" type="paragraph" rotatedBoundingBox="8679,3814 19026,3035 19224,5675 8877,64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0B6B3E-328A-4036-B6A5-6C6C49D6FD0B}" emma:medium="tactile" emma:mode="ink">
              <msink:context xmlns:msink="http://schemas.microsoft.com/ink/2010/main" type="line" rotatedBoundingBox="8679,3814 19026,3035 19224,5675 8877,6454"/>
            </emma:interpretation>
          </emma:emma>
        </inkml:annotationXML>
        <inkml:traceGroup>
          <inkml:annotationXML>
            <emma:emma xmlns:emma="http://www.w3.org/2003/04/emma" version="1.0">
              <emma:interpretation id="{902BFEF9-04D7-4364-99E2-C73611400794}" emma:medium="tactile" emma:mode="ink">
                <msink:context xmlns:msink="http://schemas.microsoft.com/ink/2010/main" type="inkWord" rotatedBoundingBox="8679,3814 19026,3035 19224,5675 8877,6454"/>
              </emma:interpretation>
              <emma:one-of disjunction-type="recognition" id="oneOf0">
                <emma:interpretation id="interp0" emma:lang="en-US" emma:confidence="0">
                  <emma:literal>roblem</emma:literal>
                </emma:interpretation>
                <emma:interpretation id="interp1" emma:lang="en-US" emma:confidence="0">
                  <emma:literal>rob lem</emma:literal>
                </emma:interpretation>
                <emma:interpretation id="interp2" emma:lang="en-US" emma:confidence="0">
                  <emma:literal>rob Hem</emma:literal>
                </emma:interpretation>
                <emma:interpretation id="interp3" emma:lang="en-US" emma:confidence="0">
                  <emma:literal>robtem</emma:literal>
                </emma:interpretation>
                <emma:interpretation id="interp4" emma:lang="en-US" emma:confidence="0">
                  <emma:literal>rob hem</emma:literal>
                </emma:interpretation>
              </emma:one-of>
            </emma:emma>
          </inkml:annotationXML>
          <inkml:trace contextRef="#ctx0" brushRef="#br0">238 297 243 0,'46'97'108'16,"-21"-1"-1"-16,-21 12-6 0,-15 3-101 16,-11-4-5-16,1 8-3 15,3-4 4-15,-3-7-4 16,-4-14 7-16,3-12-3 16,-3-20 7-16,0-23 1 15,25-35 1-15,-50 15 0 16,50-15 0-16,-50-86 3 15,32 3-4-15,10-20 1 0,19-23-7 16,14-17-2 0,25 0-8-16,8-8 2 15,31 15-7-15,1 11-7 16,14 35-8-16,-4 1-20 16,8 28-45-16,-8 21 1 0,-7 8 1 15,4 18 0-15</inkml:trace>
          <inkml:trace contextRef="#ctx0" brushRef="#br0" timeOffset="384.26">1932 172 259 0,'0'0'114'0,"14"35"-2"15,-14-35-5-15,-71 33-87 16,17-5-15-16,-11 12-3 15,4 10-1-15,1 22-1 0,2 13 0 16,12 16 0-16,13 3-7 16,23 3 3-16,17-10-7 15,29-8 1-15,7-24-7 16,25-11 5-16,3-22-1 16,12-29 7-16,6-28 10 15,-6-21-1-15,-1-15 9 16,-17-11 1-16,-8-3 6 15,-25-22-2-15,-3 8 0 16,-26-8-5-16,-3 18-5 16,-18 0-1-16,-3 15-6 15,-8 17-4-15,-10 12-9 0,7 31-13 16,-26 4-17-16,19 39-25 16,-26 4-45-16,12 8 0 15,-5 2-1-15,12-3 4 16</inkml:trace>
          <inkml:trace contextRef="#ctx0" brushRef="#br0" timeOffset="1516.0112">3093-1426 261 0,'32'21'115'0,"-25"19"-8"16,-3 24-2-16,-15 29-98 15,-4 22-10-15,1 32 0 16,-4 14-2-16,-3 15 1 16,-4 6 2-16,-4-3 2 0,-7-7 0 15,4-25-1 1,0-18 3-16,-1-25-3 15,5-21 3-15,6-23-3 16,1-20 1-16,21-40-1 0,0 0 0 16,3-36-1-16,30-28-1 15,20-15 1-15,23-7-1 16,24-4 0-16,18 8 0 16,25 14 2-16,15 14 2 15,10 22 2-15,-3 28 2 16,-7 15 1-16,-15 18 2 15,-18 6 0-15,-21 16 3 16,-43-1-2-16,-25 14 0 16,-43 11-2-16,-25 4-1 15,-40 0-2-15,-25 3 0 16,-28-6-3-16,-11-15-6 0,-7-8-11 16,-15-38-24-16,25-12-69 15,1-24-5-15,24-26 0 16,22-21-3-16</inkml:trace>
          <inkml:trace contextRef="#ctx0" brushRef="#br0" timeOffset="1980.3205">5589-1648 224 0,'36'175'120'15,"-11"-3"-3"-15,-3 15-6 0,-15-26-48 16,-11 0-64-16,8 4-4 15,0-15-3-15,6-3 1 16,-10-22-1-16,4-3-5 16,-11-29-2-16,10 1-12 15,-21-37-18-15,22-11-63 16,-15-10 0-16,11-36-1 16,0 0 2-16</inkml:trace>
          <inkml:trace contextRef="#ctx0" brushRef="#br0" timeOffset="2871.9151">6388-101 273 0,'75'33'116'0,"1"-8"-4"16,-19-22-2-16,11-6-103 15,-21-5-7-15,3 1-1 16,-4-7 0-16,-13-15-3 16,-33 29-6-16,39-78-9 0,-32 27-5 15,-21-24-2-15,0 4 1 16,-19-8 3-16,5 7 6 16,-12 15 5-16,1 17 8 15,-8 30 12-15,-6 27 8 16,6 37 6-16,-3 21 0 15,14 37-1-15,-7 9-7 16,11 19 1-16,-1-4-5 16,23 4-1-16,6-22-6 15,15-18-5-15,18-21-7 16,10-36-2-16,18-21-4 16,8-37-1-16,17-13 0 15,4-33-1-15,14-7 3 0,-3-11 3 16,0-4 5-16,-8 8 3 15,-3 11 5 1,-7 14 3-16,-21 14 5 16,-5 25 1-16,-17 15 1 0,-36-4 1 15,39 75-1-15,-35-11 1 16,-11 1-2-16,-4 6-3 16,0 5-1-16,-3-5-2 15,-4-13-2-15,7-12 1 16,1-14-2-16,10-32-1 15,0 0-2-15,0 0 0 16,18-35-3-16,7-30-1 0,14-14-1 16,11-14-2-1,18-3 1-15,0-5-1 16,15 15 4-16,-1 15 2 16,1 28 4-16,3 28 2 0,-18 26 2 15,-4 25 1-15,-14 14 0 16,-3 14 1-16,-19 5-1 15,-2 2-1-15,-12-6-2 16,0-4-1-16,-10-11 0 16,3-11 0-16,-7-39-2 15,7 36 1-15,-7-36-3 16,0 0-1-16,61-72-2 16,-18 8-2-16,11-11 0 15,14-4-1-15,14 0 1 16,8 11 2-16,6 11 3 15,5 35 2-15,-1 22 3 16,8 36 2-16,-8 28-2 0,7 15 2 16,1 7-5-16,3 4-4 15,7-4-9-15,-3-25-11 16,17 0-24-16,-28-40-69 16,25-14-4-16,-22-25-2 15,-13-10 0-15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8:05:55.186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E1D5AAC-61E5-4950-AB0A-1915752C1D2B}" emma:medium="tactile" emma:mode="ink">
          <msink:context xmlns:msink="http://schemas.microsoft.com/ink/2010/main" type="inkDrawing" rotatedBoundingBox="26470,11035 30569,10972 30571,11133 26473,11196" shapeName="Other"/>
        </emma:interpretation>
      </emma:emma>
    </inkml:annotationXML>
    <inkml:trace contextRef="#ctx0" brushRef="#br0">-13 72 141 0,'-33'-22'91'16,"33"22"5"-16,0 0 3 15,0 0-70-15,47-25-7 16,21 47 0-16,18-8 0 0,36 18 1 16,28-14 2-16,40 7-5 15,22-11-9 1,31 1-3-16,26-15-6 0,10-7 0 16,19-8 3-16,2-6 1 15,-9 3-7-15,-8-7-4 16,-15 10-7-16,-28-13-14 15,-21 28-33-15,-29-14-50 16,-40 10-8-16,-35-7 0 16,-36 4-1-16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8:05:55.67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06EED1C-09FA-48E8-B57D-CEFABD86C390}" emma:medium="tactile" emma:mode="ink">
          <msink:context xmlns:msink="http://schemas.microsoft.com/ink/2010/main" type="inkDrawing" rotatedBoundingBox="26660,12239 32028,12167 32032,12525 26665,12597" shapeName="Other"/>
        </emma:interpretation>
      </emma:emma>
    </inkml:annotationXML>
    <inkml:trace contextRef="#ctx0" brushRef="#br0">0 93 178 0,'86'29'108'16,"25"-4"8"-16,47 25-1 15,10-14-76-15,65 14-13 16,32-14-7-16,43 7 0 16,33-18 2-16,42-11-4 15,7-17-11-15,30-22-10 16,17-11-5-16,10-32-20 0,-6 18-61 15,-11-29-31-15,-40 11-7 16,-31-4-2-16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8:05:56.22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3FEE163-EF9F-44D2-A453-DD2137A717BB}" emma:medium="tactile" emma:mode="ink">
          <msink:context xmlns:msink="http://schemas.microsoft.com/ink/2010/main" type="inkDrawing" rotatedBoundingBox="27594,13257 30986,13360 30984,13431 27592,13328" shapeName="Other"/>
        </emma:interpretation>
      </emma:emma>
    </inkml:annotationXML>
    <inkml:trace contextRef="#ctx0" brushRef="#br0">0-1 222 0,'157'25'106'0,"37"-18"-7"16,28 4-12-16,25-22-87 15,29-3-7-15,28 10 0 16,19 1 0-16,-12 17 1 16,-6-3-2-16,-22 28-23 0,-7-14-64 15,-61-7-7 1,-36-7-4-16,-79-25 0 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8:05:58.35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5CA25DF-6140-4B11-A6A6-8F3244FE5AE0}" emma:medium="tactile" emma:mode="ink">
          <msink:context xmlns:msink="http://schemas.microsoft.com/ink/2010/main" type="inkDrawing" rotatedBoundingBox="25841,9824 30590,9344 30614,9583 25865,10063" shapeName="Other"/>
        </emma:interpretation>
      </emma:emma>
    </inkml:annotationXML>
    <inkml:trace contextRef="#ctx0" brushRef="#br0">0 358 84 0,'0'0'86'0,"25"36"6"15,-25-36-12-15,39 40-22 16,-39-40-20-16,69 28-9 15,-19-24-8-15,25 3-6 16,14-11-2-16,33 4-5 16,14-7-3-16,26 7-4 15,27-7 4-15,19 0-2 16,21 0 1-16,19-4 0 16,13-11 1-16,11-6-2 15,1-15 1-15,10-11 6 16,-8 0-5-16,-6-7-2 15,-14 4 1-15,-12 11-1 0,-32 13 0 16,-21 12 1-16,-28 17-3 16,-30 4-14-16,-17 22-13 15,-33-19-31-15,-14 19-49 16,-32-11-4-16,-36-11 2 16,0 0-5-16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8:05:59.27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53B0539-15E9-4264-8456-6AD7220114ED}" emma:medium="tactile" emma:mode="ink">
          <msink:context xmlns:msink="http://schemas.microsoft.com/ink/2010/main" type="inkDrawing" rotatedBoundingBox="26066,11528 30787,11443 30789,11556 26068,11642" shapeName="Other"/>
        </emma:interpretation>
      </emma:emma>
    </inkml:annotationXML>
    <inkml:trace contextRef="#ctx0" brushRef="#br0">0 115 245 0,'0'0'112'16,"39"-47"-2"-16,8 51-29 0,-1-15-59 15,37 18-6-15,17-7-2 16,32 14 0-16,33-6 1 16,36 13 0-16,25-10-5 15,35 3-2-15,26-7-5 16,14-7 0-16,10-7 4 15,12-7 0-15,-15-1-6 16,0-10-4-16,-11 7-3 0,-39-10-6 16,-18 17-7-16,-29-14-11 15,-24 29-21 1,-37-22-40-16,-28 28-29 16,-43-2 2-16,-40 17 3 15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8:05:59.80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092C5B5-6AB1-45E6-A5DF-E7C0F830FC80}" emma:medium="tactile" emma:mode="ink">
          <msink:context xmlns:msink="http://schemas.microsoft.com/ink/2010/main" type="inkDrawing" rotatedBoundingBox="26796,12201 30312,12156 30312,12210 26797,12256" shapeName="Other"/>
        </emma:interpretation>
      </emma:emma>
    </inkml:annotationXML>
    <inkml:trace contextRef="#ctx0" brushRef="#br0">0 83 246 0,'133'3'108'0,"39"-6"-6"15,25-15-34-15,29 3-64 16,32 5-8-16,17 3 0 16,23 10 6-16,3 1 3 15,-11 6-6-15,-4-6-11 16,-13 7-31-16,-23-22-54 16,-35 0-6-16,-18-10-3 15,-53-1-7-15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8:06:00.13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561E4AD-93F1-40D3-B54E-1F1FC8B701B9}" emma:medium="tactile" emma:mode="ink">
          <msink:context xmlns:msink="http://schemas.microsoft.com/ink/2010/main" type="inkDrawing" rotatedBoundingBox="28133,12896 31494,12796 31496,12884 28135,12983" shapeName="Other"/>
        </emma:interpretation>
      </emma:emma>
    </inkml:annotationXML>
    <inkml:trace contextRef="#ctx0" brushRef="#br0">0 100 269 0,'243'17'118'0,"29"-9"-7"16,8-30-10-16,24-3-105 15,12 4-8-15,6-8-2 16,4 22-7-16,-18-15-1 16,-25 33-32-16,7 0-47 15,-64 7-1-15,-33 0 0 16,-193-18-2-16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8:06:07.99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9D6FE211-8BAD-44E3-98DD-3EA7D4E4B985}" emma:medium="tactile" emma:mode="ink">
          <msink:context xmlns:msink="http://schemas.microsoft.com/ink/2010/main" type="writingRegion" rotatedBoundingBox="2121,3395 22971,3196 23080,14696 2230,14895"/>
        </emma:interpretation>
      </emma:emma>
    </inkml:annotationXML>
    <inkml:traceGroup>
      <inkml:annotationXML>
        <emma:emma xmlns:emma="http://www.w3.org/2003/04/emma" version="1.0">
          <emma:interpretation id="{1791718E-3F42-4681-A165-AA32E71E0159}" emma:medium="tactile" emma:mode="ink">
            <msink:context xmlns:msink="http://schemas.microsoft.com/ink/2010/main" type="paragraph" rotatedBoundingBox="1912,4419 20292,2650 20629,6152 2249,79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E70C30-CC1A-449A-9DE9-AA743AD3780C}" emma:medium="tactile" emma:mode="ink">
              <msink:context xmlns:msink="http://schemas.microsoft.com/ink/2010/main" type="line" rotatedBoundingBox="1912,4419 20292,2650 20628,6152 2249,7920"/>
            </emma:interpretation>
          </emma:emma>
        </inkml:annotationXML>
        <inkml:traceGroup>
          <inkml:annotationXML>
            <emma:emma xmlns:emma="http://www.w3.org/2003/04/emma" version="1.0">
              <emma:interpretation id="{81D9DE1F-1A2F-44DF-B68D-68B1BE8470E9}" emma:medium="tactile" emma:mode="ink">
                <msink:context xmlns:msink="http://schemas.microsoft.com/ink/2010/main" type="inkWord" rotatedBoundingBox="1912,4419 6960,3933 7224,6674 2176,7160"/>
              </emma:interpretation>
              <emma:one-of disjunction-type="recognition" id="oneOf0">
                <emma:interpretation id="interp0" emma:lang="en-US" emma:confidence="1">
                  <emma:literal>In</emma:literal>
                </emma:interpretation>
                <emma:interpretation id="interp1" emma:lang="en-US" emma:confidence="0">
                  <emma:literal>Inn</emma:literal>
                </emma:interpretation>
                <emma:interpretation id="interp2" emma:lang="en-US" emma:confidence="0">
                  <emma:literal>Ins</emma:literal>
                </emma:interpretation>
                <emma:interpretation id="interp3" emma:lang="en-US" emma:confidence="0">
                  <emma:literal>Ion</emma:literal>
                </emma:interpretation>
                <emma:interpretation id="interp4" emma:lang="en-US" emma:confidence="0">
                  <emma:literal>Ink</emma:literal>
                </emma:interpretation>
              </emma:one-of>
            </emma:emma>
          </inkml:annotationXML>
          <inkml:trace contextRef="#ctx0" brushRef="#br0">0 394 246 0,'43'25'125'0,"18"-22"0"0,29 1-5 15,3-19-100-15,32-2-14 16,29-1-4-16,25 0-1 15,22 7 0-15,10 0 0 16,8 15-1-16,-1 7-1 16,4 3-4-16,-7-3-4 15,-3 3-11-15,-33-28-16 16,0 3-39-16,-43-39-43 0,-32-22-4 16,-47-32 3-16,-35-35 3 15</inkml:trace>
          <inkml:trace contextRef="#ctx0" brushRef="#br0" timeOffset="256.1703">674-1810 266 0,'-79'-14'123'0,"36"-4"-1"15,43 18-5-15,0 0-104 16,75-36-7-16,22 19-4 15,39-5-2-15,32-7-1 0,26-3-3 16,28 0-2-16,14-8-3 16,22 8-4-16,-7-4-6 15,18 22-8 1,-26-4-11-16,8 36-23 0,-40 4-47 16,-14 21-1-16,-32 17 3 15,-36 16 1-15</inkml:trace>
          <inkml:trace contextRef="#ctx0" brushRef="#br0" timeOffset="-248.1668">2554-2397 279 0,'61'4'126'16,"-29"-4"-1"-16,1 21-5 16,-33-21-106-16,-4 54-7 0,-10 7-3 15,-15 28-4-15,-21 40-1 16,-11 29 1-16,-25 35-3 15,-11 22 2-15,-17 25-2 16,-12 7-3-16,1 1 0 16,-11-16-5-16,10-9-3 15,-3-34-10-15,22-13-10 16,-8-51-25-16,26-17-59 16,-12-33 0-16,8-18 0 15,-11-24 3-15</inkml:trace>
          <inkml:trace contextRef="#ctx0" brushRef="#br0" timeOffset="696.469">3969-989 231 0,'-14'71'114'0,"-11"-2"-4"16,3 6 2-16,-35-7-91 15,21 7-18 1,-3 0 0-16,-1 4-5 0,1-7 4 15,3-1-5-15,0-6 4 16,4-8-6-16,7-14 2 16,25-43-3-16,-32 47-1 15,32-47-2-15,0 0-1 16,32-68 3-16,15 18-5 16,10-26 4-16,25-3-2 15,4-7 6-15,18 4-2 16,-4 7 7-16,8 18 0 0,-8 21 2 15,-7 18 4 1,-10 21 1-16,-19 22 2 16,-6 11-6-16,-12 14 5 15,-3 11-5-15,-14 0 1 0,3 0-5 16,-3-4 3-16,-4 4-6 16,3-18 5-16,1 8-1 15,0-16-1-15,-29-35-1 16,61 54-6-16,-61-54-3 15,50 25-13-15,-50-25-25 16,36-36-60-16,-18 4 2 16,-4-22-2-16,-7-21-1 15</inkml:trace>
        </inkml:traceGroup>
        <inkml:traceGroup>
          <inkml:annotationXML>
            <emma:emma xmlns:emma="http://www.w3.org/2003/04/emma" version="1.0">
              <emma:interpretation id="{55C10E6D-FB0D-4AAE-9BE0-5F49D4C150DF}" emma:medium="tactile" emma:mode="ink">
                <msink:context xmlns:msink="http://schemas.microsoft.com/ink/2010/main" type="inkWord" rotatedBoundingBox="10342,3849 20315,2889 20629,6152 10656,7111"/>
              </emma:interpretation>
              <emma:one-of disjunction-type="recognition" id="oneOf1">
                <emma:interpretation id="interp5" emma:lang="en-US" emma:confidence="0">
                  <emma:literal>the...</emma:literal>
                </emma:interpretation>
                <emma:interpretation id="interp6" emma:lang="en-US" emma:confidence="0">
                  <emma:literal>In...</emma:literal>
                </emma:interpretation>
                <emma:interpretation id="interp7" emma:lang="en-US" emma:confidence="0">
                  <emma:literal>Etna...</emma:literal>
                </emma:interpretation>
                <emma:interpretation id="interp8" emma:lang="en-US" emma:confidence="0">
                  <emma:literal>ER...</emma:literal>
                </emma:interpretation>
                <emma:interpretation id="interp9" emma:lang="en-US" emma:confidence="0">
                  <emma:literal>Ere...</emma:literal>
                </emma:interpretation>
              </emma:one-of>
            </emma:emma>
          </inkml:annotationXML>
          <inkml:trace contextRef="#ctx0" brushRef="#br0" timeOffset="1588.0588">9873-2809 249 0,'0'0'109'16,"43"90"-2"-16,-36-12-2 15,0 30-89-15,-10 14-8 16,3 25-5-16,0 14-2 15,7 11 1-15,-4 0-2 16,1-8 0-16,3-6-12 0,-11-22-6 16,1-3-11-16,-19-26-3 15,-3 1-1-15,-28-33 1 16,-5-7 3-16,-28-25 7 16,-10-14 9-16,-16-26 13 15,-13-17 8-15,-7-15 9 16,-12-17 4-16,1 6 3 15,-4-10 2-15,22 18 0 16,7 0-2-16,28 21-2 16,15 11-1-16,39 18-1 15,36-18-4-15,18 68-3 16,39-29-4-16,36 8-1 0,22-4-2 16,28 0-1-16,22-11-3 15,18 0-3-15,10 4-1 16,8-14-3-16,6 6-3 15,-6-17-9-15,0 10-7 16,-29-28-10-16,0 0-15 16,-43-29-61-16,-15-39 0 15,-31-25 0-15,-40-47 3 16</inkml:trace>
          <inkml:trace contextRef="#ctx0" brushRef="#br0" timeOffset="1836.2238">9726-2515 284 0,'-57'-18'120'0,"10"-7"-8"0,47 25 3 15,-47-40-98 1,47 40-9-16,47-64-4 0,14 24-4 16,25 1 1-16,18 0-2 15,28 3-1-15,19-4-3 16,21 19-4-16,3-8-6 15,26 19-9-15,-8-12-10 16,22 18-13-16,-14-13-27 16,17 9-31-16,-13-6-1 15,6 3 4-15,-10-3 5 0</inkml:trace>
          <inkml:trace contextRef="#ctx0" brushRef="#br0" timeOffset="2324.552">13072-3067 237 0,'43'18'103'0,"-43"-18"-1"15,14 68-22-15,-53-25-44 16,-8 29-13-16,-25 17-7 16,-14 26-7-16,-17 21-2 15,-12 22-5-15,-10 14 1 16,-8 10-3-16,0 8-1 16,5-4-1-16,9-14-2 15,8-18 1-15,18-25-1 16,18-25 3-16,10-29-2 0,22-32 2 15,43-43 0 1,0 0 1-16,-7-78 2 16,61-12-1-16,25-25 2 15,28-21-2-15,26-14 2 0,21-4-1 16,18-7 1-16,3 10-3 16,4 11 0-16,-7 19 2 15,-21 17-2-15,-22 29 3 16,-29 14-2-16,-28 25 2 15,-40 25-3-15,-32 11 2 16,-39 40 4-16,-26 3-4 16,-24 7 2-16,-8 11-4 15,-3 7 4-15,3 7-4 16,14 7 3-16,19 11-2 16,32 8-2-16,25 6 1 15,28 15-2-15,22 0 2 0,21 3-5 16,26-7-1-16,18 1-11 15,6-26-13-15,22 7-31 16,-7-18-50-16,7-10 0 16,-7-11-4-16,-3-11 3 15</inkml:trace>
          <inkml:trace contextRef="#ctx0" brushRef="#br0" timeOffset="2558.7059">14720-405 295 0,'35'39'126'0,"1"-21"-8"15,-36-18-6-15,32-32-107 16,-32 32-38-16,-10-61-44 15,17 29-44-15,-14-1 0 16,7 33 1-16,10-50 2 0</inkml:trace>
          <inkml:trace contextRef="#ctx0" brushRef="#br0" timeOffset="2753.8406">16367-710 269 0,'54'15'110'0,"-11"-5"-26"15,-43-10-8-15,0 0-112 16,0 0-27-16,0 0-25 16,40-43-28-16,-40 43 6 15,57-7 9-15</inkml:trace>
          <inkml:trace contextRef="#ctx0" brushRef="#br0" timeOffset="2949.9678">17790-627 218 0,'107'10'109'0,"-3"8"5"16,-25-7-3-16,0 7-78 15,-26 3-13-15,-3-3-15 16,-10 11-5-16,-40-29-17 15,68 47-12-15,-68-47-23 16,54 32-59-16,-54-32-2 16,50 28-1-16,-50-28 3 15</inkml:trace>
          <inkml:trace contextRef="#ctx0" brushRef="#br0" timeOffset="15635.4328">12717-2497 117 0,'40'-25'93'15,"-40"25"-2"-15,35-43 8 0,-28 7-54 16,-7 36-12-16,36-61-8 16,-36 61-1-16,50-65-5 15,-14 33-2 1,4-11-4-16,21 0-5 0,3-7-4 15,22 0-2-15,11-4 0 16,17 0-2-16,15 4 1 16,15 0-1-16,-1 7 1 15,11 4-1-15,4 10 1 16,-8 11 0-16,-7 11 1 16,-14 18 2-16,-18 14 0 15,-21 18 3-15,-33 7 0 0,-28 25 2 16,-43 4-1-16,-40 14 1 15,-46 7-4 1,-29 8 1-16,-36-4 0 16,-14-4-3-16,-18-7-2 0,-11-10-4 15,0-8-4-15,0-18-11 16,18 4-13-16,-14-29-23 16,25 15-58-16,-4-4-2 15,22 7-1-15,4 4 1 16</inkml:trace>
        </inkml:traceGroup>
      </inkml:traceGroup>
    </inkml:traceGroup>
    <inkml:traceGroup>
      <inkml:annotationXML>
        <emma:emma xmlns:emma="http://www.w3.org/2003/04/emma" version="1.0">
          <emma:interpretation id="{A946B414-BDF7-4316-9F8C-10224DC543C3}" emma:medium="tactile" emma:mode="ink">
            <msink:context xmlns:msink="http://schemas.microsoft.com/ink/2010/main" type="paragraph" rotatedBoundingBox="3507,7966 23014,7780 23080,14696 3573,148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8BEDD77-1131-4B28-B874-1300557EF35F}" emma:medium="tactile" emma:mode="ink">
              <msink:context xmlns:msink="http://schemas.microsoft.com/ink/2010/main" type="line" rotatedBoundingBox="3507,7966 23014,7780 23043,10818 3536,11003"/>
            </emma:interpretation>
          </emma:emma>
        </inkml:annotationXML>
        <inkml:traceGroup>
          <inkml:annotationXML>
            <emma:emma xmlns:emma="http://www.w3.org/2003/04/emma" version="1.0">
              <emma:interpretation id="{607B5646-CC38-48F7-9DAA-F37085D5084E}" emma:medium="tactile" emma:mode="ink">
                <msink:context xmlns:msink="http://schemas.microsoft.com/ink/2010/main" type="inkWord" rotatedBoundingBox="3512,8509 8761,8459 8784,10895 3535,10945"/>
              </emma:interpretation>
              <emma:one-of disjunction-type="recognition" id="oneOf2">
                <emma:interpretation id="interp10" emma:lang="en-US" emma:confidence="0">
                  <emma:literal>I a</emma:literal>
                </emma:interpretation>
                <emma:interpretation id="interp11" emma:lang="en-US" emma:confidence="0">
                  <emma:literal>I n</emma:literal>
                </emma:interpretation>
                <emma:interpretation id="interp12" emma:lang="en-US" emma:confidence="0">
                  <emma:literal>In</emma:literal>
                </emma:interpretation>
                <emma:interpretation id="interp13" emma:lang="en-US" emma:confidence="0">
                  <emma:literal>Ia</emma:literal>
                </emma:interpretation>
                <emma:interpretation id="interp14" emma:lang="en-US" emma:confidence="0">
                  <emma:literal>in</emma:literal>
                </emma:interpretation>
              </emma:one-of>
            </emma:emma>
          </inkml:annotationXML>
          <inkml:trace contextRef="#ctx0" brushRef="#br0" timeOffset="10251.8399">3113 2736 243 0,'0'0'112'0,"43"-7"-3"16,-43 7-33-16,0 0-62 0,-32-11-9 15,3 47 0-15,-10 25 0 16,-15 36 3-16,-18 32 1 15,-6 32-2-15,-16 11 0 16,5 21-3-16,-8-3 3 16,11-3-5-16,4-30 2 15,17-24-10-15,15-33-9 16,4-46-21-16,46-54-77 16,-43 3-1-16,28-56-6 15,-13-37-1-15</inkml:trace>
          <inkml:trace contextRef="#ctx0" brushRef="#br0" timeOffset="10528.0302">1379 4219 267 0,'32'76'120'0,"22"-26"-5"15,4-50-4-15,6-18-116 16,29-18-6-16,29 0-1 16,28 4 4-16,15 3 5 15,11 15 4-15,3 7-1 16,4 18 0-16,-4-4-3 0,0 11-10 16,-18-18-15-16,-3 10-27 15,-33-20-52-15,-7-8-4 16,-32-11 0-16,-21-10-2 15</inkml:trace>
          <inkml:trace contextRef="#ctx0" brushRef="#br0" timeOffset="10766.1831">1999 2228 279 0,'0'0'129'0,"86"-33"-4"16,4 30-1-16,38 10-110 16,27-11-13-16,31-6-7 15,32-1-7-15,15-21-12 16,36 7-21-16,-22-26-40 16,18 8-35-16,-14-7 0 15,-4 11-1-15</inkml:trace>
          <inkml:trace contextRef="#ctx0" brushRef="#br0" timeOffset="11196.4696">5202 2654 197 0,'-76'100'115'0,"1"-3"-2"0,-7-7-3 15,6 3-67-15,1-18-37 16,4-3-4-16,10 6-3 16,7 5-4-16,4-1 6 15,7 1-6-15,11-5 5 16,10 1-5-16,11-7 4 16,15-11-6-16,14-22 6 15,14-14 0-15,18-21-1 0,15-22 0 16,14-22 0-16,14-24 5 15,11-8-3 1,3-6 5-16,-3 2-4 16,-4 8 6-16,-10 11-3 0,-11 21 7 15,-15 18-6-15,-10 25 2 16,-15 18-1-16,-3 15-6 16,0-1 5-16,0 11-10 15,10 4 3-15,8-4-12 16,18 4-3-16,-1-15-15 15,33 12-8-15,-11-30-23 16,29 8-49-16,3-19 3 16,8-13-3-16,7-29 10 15</inkml:trace>
        </inkml:traceGroup>
        <inkml:traceGroup>
          <inkml:annotationXML>
            <emma:emma xmlns:emma="http://www.w3.org/2003/04/emma" version="1.0">
              <emma:interpretation id="{2ADD3F5F-E1FC-4ED4-8B28-620698E3BF73}" emma:medium="tactile" emma:mode="ink">
                <msink:context xmlns:msink="http://schemas.microsoft.com/ink/2010/main" type="inkWord" rotatedBoundingBox="12268,7262 23316,9070 22845,11946 11797,10138"/>
              </emma:interpretation>
              <emma:one-of disjunction-type="recognition" id="oneOf3">
                <emma:interpretation id="interp15" emma:lang="en-US" emma:confidence="0">
                  <emma:literal>Is...</emma:literal>
                </emma:interpretation>
                <emma:interpretation id="interp16" emma:lang="en-US" emma:confidence="0">
                  <emma:literal>I S...</emma:literal>
                </emma:interpretation>
                <emma:interpretation id="interp17" emma:lang="en-US" emma:confidence="0">
                  <emma:literal>I s...</emma:literal>
                </emma:interpretation>
                <emma:interpretation id="interp18" emma:lang="en-US" emma:confidence="0">
                  <emma:literal>IS...</emma:literal>
                </emma:interpretation>
                <emma:interpretation id="interp19" emma:lang="en-US" emma:confidence="0">
                  <emma:literal>I 5...</emma:literal>
                </emma:interpretation>
              </emma:one-of>
            </emma:emma>
          </inkml:annotationXML>
          <inkml:trace contextRef="#ctx0" brushRef="#br0" timeOffset="12020.02">9869 3535 182 0,'-32'36'115'15,"32"-36"3"-15,-14 50-5 16,14-50-36-16,68-11-64 15,3 1-8-15,26-8-1 16,28-4-1-16,22 8 3 16,25 3-2-16,11 8-1 15,10 3-1-15,1 3-2 16,3 1-3-16,-11-8-5 0,-7 15-10 16,-28-25-16-16,-8 10-50 15,-32-32-30-15,-25-3-3 16,-39-26 0-16</inkml:trace>
          <inkml:trace contextRef="#ctx0" brushRef="#br0" timeOffset="11767.8511">11148 1547 213 0,'25'111'130'0,"0"7"-6"15,-3 18 0-15,-15-14-48 16,-18 22-69-16,15 2-10 16,-4 8 3-16,10-7-3 15,-10 0 1-15,0-4-4 16,-14-10-3-16,3 10-14 16,-21-21-22-16,11 7-55 15,-22-18-19-15,-7-7-1 16,-19-25-1-16</inkml:trace>
          <inkml:trace contextRef="#ctx0" brushRef="#br0" timeOffset="12291.2007">9962 1640 329 0,'104'-14'130'16,"36"-8"-4"-16,7-28-5 0,7-11-117 15,29 8-7-15,21 2-1 16,7 12-2-16,-7 14-1 16,-7 25-7-16,-21-4-9 15,3 29-17-15,-32-25-39 16,3 22-41-16,-14-11-3 15,1-1 3-15,-12-2-2 16</inkml:trace>
          <inkml:trace contextRef="#ctx0" brushRef="#br0" timeOffset="12831.5606">15651 1622 189 0,'0'0'111'0,"-14"40"1"15,-37-26-4-15,-31-14-56 0,-22 14-41 16,-28 4-9-16,-19 11 1 15,-21 3 0-15,-3 15 2 16,-12 3-1-16,5 7 0 16,3 1-1-16,10-1 1 15,15-3-1-15,25-4-1 16,25-11-2-16,18-3 1 16,26-4-2-16,27 4 1 15,33 0-1-15,29 14 1 16,35 22-2-16,26 10 2 15,21 18-1-15,18 8 4 16,11 10-1-16,7-3 3 16,-8-4-1-16,-13-11 1 0,-26-3 0 15,-25-8-5-15,-39 1 1 16,-40 3-4-16,-39 7 2 16,-32 1-4-1,-25 2 3-15,-22-9-3 0,-14-12 0 16,-14-21-1-16,3-18-3 15,-4-36-7-15,12-11-13 16,-12-39-18-16,22-3-64 16,-3-19 0-16,10-6-1 15,18-12 4-15</inkml:trace>
          <inkml:trace contextRef="#ctx0" brushRef="#br0" timeOffset="13133.7617">16371 3779 239 0,'0'0'120'0,"29"36"-5"0,-29-36 1 16,-36 10-92-1,-14-10-19-15,0 4-7 16,-1 3-8-16,-10-7-18 16,19 11-56-16,-9-11-27 0,16 0-4 15,-1-7 0-15</inkml:trace>
          <inkml:trace contextRef="#ctx0" brushRef="#br0" timeOffset="13349.9077">18019 4055 197 0,'50'39'102'0,"-50"-39"-22"16,39 39-37-16,-39-39-91 15,-43 0-64-15,4-14-3 16,39 14 0-16</inkml:trace>
          <inkml:trace contextRef="#ctx0" brushRef="#br0" timeOffset="13613.0824">20014 3901 266 0,'111'57'120'0,"-28"-3"-2"16,-12-1-5-16,-28-13-95 15,-14-8-21-15,3-3-3 16,11-1-1-16,4-3-1 16,-4-10-3-16,14 10-8 15,-10-22-19-15,28 8-72 16,-11-18-1-16,4-15-4 16,-7-28-3-16</inkml:trace>
        </inkml:traceGroup>
      </inkml:traceGroup>
      <inkml:traceGroup>
        <inkml:annotationXML>
          <emma:emma xmlns:emma="http://www.w3.org/2003/04/emma" version="1.0">
            <emma:interpretation id="{EA7DA394-4BD5-4192-B5A7-15FF38996978}" emma:medium="tactile" emma:mode="ink">
              <msink:context xmlns:msink="http://schemas.microsoft.com/ink/2010/main" type="line" rotatedBoundingBox="5173,11726 10351,13261 9580,15861 4402,14326"/>
            </emma:interpretation>
          </emma:emma>
        </inkml:annotationXML>
        <inkml:traceGroup>
          <inkml:annotationXML>
            <emma:emma xmlns:emma="http://www.w3.org/2003/04/emma" version="1.0">
              <emma:interpretation id="{4281C191-13BD-437B-AD00-53D18038AEED}" emma:medium="tactile" emma:mode="ink">
                <msink:context xmlns:msink="http://schemas.microsoft.com/ink/2010/main" type="inkWord" rotatedBoundingBox="5173,11726 10351,13261 9580,15861 4402,14326"/>
              </emma:interpretation>
              <emma:one-of disjunction-type="recognition" id="oneOf4">
                <emma:interpretation id="interp20" emma:lang="en-US" emma:confidence="1">
                  <emma:literal>In</emma:literal>
                </emma:interpretation>
                <emma:interpretation id="interp21" emma:lang="en-US" emma:confidence="0">
                  <emma:literal>Ih</emma:literal>
                </emma:interpretation>
                <emma:interpretation id="interp22" emma:lang="en-US" emma:confidence="0">
                  <emma:literal>in</emma:literal>
                </emma:interpretation>
                <emma:interpretation id="interp23" emma:lang="en-US" emma:confidence="0">
                  <emma:literal>th</emma:literal>
                </emma:interpretation>
                <emma:interpretation id="interp24" emma:lang="en-US" emma:confidence="0">
                  <emma:literal>Im</emma:literal>
                </emma:interpretation>
              </emma:one-of>
            </emma:emma>
          </inkml:annotationXML>
          <inkml:trace contextRef="#ctx0" brushRef="#br0" timeOffset="16867.2538">2776 5996 307 0,'97'18'136'0,"36"-21"-10"15,6-44-5-15,15-21-123 16,29-4-8-16,18-7-3 16,21 26-6-16,-14 3-8 15,-1 39-17-15,-38 7-33 0,6 44-43 16,-35 13 3-16,7 23-4 16,-25-1 3-16</inkml:trace>
          <inkml:trace contextRef="#ctx0" brushRef="#br0" timeOffset="16627.093">2554 7791 223 0,'0'0'118'16,"-18"39"-3"-16,18-39-1 15,90 15-89-15,-15-15-13 16,33 10-4-16,13-2 0 15,26 6-1-15,11 4-4 16,10 7 0-16,4-4-2 16,7-6-2-16,4 3-6 15,-15-22-8-15,1 4-17 16,-33-36-29-16,0 11-56 16,-43-36-1-16,-18-3-6 15,-46-26 4-15</inkml:trace>
          <inkml:trace contextRef="#ctx0" brushRef="#br0" timeOffset="16379.9283">3855 6093 216 0,'0'0'114'0,"-36"29"-2"15,25 14-3-15,-7 0-94 16,4 25-8-16,7 14-4 15,3 18 2-15,0 15-1 0,4 18 2 16,-3 6-5-16,-1 5 1 16,-3 20-3-16,-4-3-4 15,1 4-7-15,-12-14-15 16,11 3-25-16,-24-29-58 16,9-7 0-16,-13-32 0 15,0-32-1-15</inkml:trace>
          <inkml:trace contextRef="#ctx0" brushRef="#br0" timeOffset="17263.5182">5853 6931 211 0,'0'86'122'0,"-14"-14"-5"15,-4 7 0-15,-21-18-73 0,-4 14-41 16,-4 0-5-16,4 4-3 15,-3-4 3-15,6 0-1 16,1-7 3 0,7-3-4-16,7-19 5 0,7-10-2 15,18-36 1-15,0 0-1 16,0 0 1-16,43-21-2 16,3-29 1-16,19-8 1 15,17 1-1-15,15-4 5 16,21 11-5-16,4 10 2 15,7 30-1-15,0 20 2 16,0 30 0-16,-11 24-1 16,-7 15 2-16,-4 18-6 0,-10 3 5 15,-4 4-4-15,4-11-6 16,0-18-9-16,14 4-22 16,-11-43-57-1,26-11-18-15,2-32-2 0,19-15-2 16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8:06:25.883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1468 0 258 0,'-46'147'110'16,"-15"7"2"-16,-21 18-9 15,-19 4-97-15,-24 6-11 16,0 5 2-16,-4 3-1 16,0-4 0-16,-4-25 7 15,8-7-2-15,3-36 2 16,22-14-2-16,17-32 2 16,19-15-5-16,28-17 4 15,29-8 2-15,39-4 1 16,40 1 1-16,42 0-1 15,37 7 1-15,31-1 0 0,37 5 2 16,21-8-1-16,21-3 0 16,8-11-4-16,0-15-2 15,-8-3-4-15,-14-18-7 16,-10 4-13-16,-40-18-17 16,-7 25-45-16,-43-11-32 15,-18 14-2-15,-33 1 2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8:06:26.398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1998 128 162 0,'-14'-35'87'0,"-40"10"-1"16,-35-1 3-16,-37 5-84 15,-24 7-2-15,-15 6 5 16,-7 23 6-16,-10 3 4 0,17 25 2 15,0 3-2-15,18 8-4 16,15-4-7-16,17 7-1 16,25-6-3-16,26-1-1 15,28 4 0-15,33-8-1 16,28 8-2-16,28 3 2 16,37 11 0-16,25 7 2 15,17 1 0-15,15 2 3 16,0-2-1-16,-4-1 0 15,-25-3 2-15,-10-1-2 16,-44-6 0-16,-35 6 0 16,-43-6 1-16,-33 10 0 15,-35-3 1-15,-26 6-2 0,-24-9-2 16,-12-5-4-16,-3 1-8 16,-3-26-16-16,25 11-30 15,-4-28-60 1,28-12-1-16,23-13 0 0,35-15-2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23.44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EEA23415-0114-4D3D-9399-B94F5D5A6018}" emma:medium="tactile" emma:mode="ink">
          <msink:context xmlns:msink="http://schemas.microsoft.com/ink/2010/main" type="inkDrawing" rotatedBoundingBox="3464,2629 5113,3891 4225,5050 2577,3787" semanticType="callout" shapeName="Other">
            <msink:sourceLink direction="with" ref="{A8279682-5FCD-4E44-AA50-B1387412F394}"/>
          </msink:context>
        </emma:interpretation>
      </emma:emma>
    </inkml:annotationXML>
    <inkml:trace contextRef="#ctx0" brushRef="#br0">1115 56 131 0,'34'-24'80'0,"-34"24"2"0,0 0 0 15,17-34-49-15,-17 34-11 16,0 0 1-16,0 0-6 16,0 0 1-16,0 0-3 15,-37-14-2-15,37 14-5 16,-62 34 0-16,22-3-3 15,-12 0 5-15,-5 9-7 16,-12 1 6-16,-6 10-8 0,-6-3 5 16,-4 10-6-16,-1-7 4 15,-2 0-3 1,3 4-1-16,6-1 0 16,4-3-1-16,14 4 1 0,7-4-1 15,9-3 1-15,18 3-2 16,13-4 1-16,18 4 1 15,20 4 2-15,23 3 1 16,28-4 1-16,24-3-1 16,27-3 1-16,17-4 1 15,17 1 0-15,17-11-2 16,1-4-1-16,-5-2-2 16,-13-1 1-16,-17 0-3 0,-20 0 0 15,-21 7-4 1,-20-3-4-16,-24 10-7 15,-28-10-9-15,-2 20-12 16,-35-21-15-16,7 18-41 0,-24-14-12 16,0 7 6-16,-13-17-2 15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8:06:26.62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437 0 192 0,'-18'36'107'0,"-11"-4"-3"15,-21 4-11-15,-11 3-58 16,4 1-65-16,-18-8-59 16,21-3-22-16,-3 3 4 15,21-11-2-15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8:06:27.06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0 0 171 0,'114'11'106'16,"-17"7"-4"-16,-7 7 2 16,-15 7-69-16,-3 18-27 15,-12 0-3-15,5 8-3 16,3 3-2-16,-7-8-16 15,11 8-37-15,-15-18-45 16,4-25-7-16,-11-32-6 0,-11-33 0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7:00.743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A7864DEC-610A-42CB-8A69-91C4BDF7BE8B}" emma:medium="tactile" emma:mode="ink">
          <msink:context xmlns:msink="http://schemas.microsoft.com/ink/2010/main" type="writingRegion" rotatedBoundingBox="6400,1089 20124,1800 20011,3973 6288,3263"/>
        </emma:interpretation>
      </emma:emma>
    </inkml:annotationXML>
    <inkml:traceGroup>
      <inkml:annotationXML>
        <emma:emma xmlns:emma="http://www.w3.org/2003/04/emma" version="1.0">
          <emma:interpretation id="{24BA4289-119E-47B9-B9BF-B4A20C46C94E}" emma:medium="tactile" emma:mode="ink">
            <msink:context xmlns:msink="http://schemas.microsoft.com/ink/2010/main" type="paragraph" rotatedBoundingBox="6400,1089 20124,1800 20011,3973 6288,32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0209D7-A46C-417C-8E82-003FB4294713}" emma:medium="tactile" emma:mode="ink">
              <msink:context xmlns:msink="http://schemas.microsoft.com/ink/2010/main" type="line" rotatedBoundingBox="6400,1089 20124,1799 20011,3973 6288,3263"/>
            </emma:interpretation>
          </emma:emma>
        </inkml:annotationXML>
        <inkml:traceGroup>
          <inkml:annotationXML>
            <emma:emma xmlns:emma="http://www.w3.org/2003/04/emma" version="1.0">
              <emma:interpretation id="{A50FB3FA-7EA5-4545-A1DC-59A85E6698E5}" emma:medium="tactile" emma:mode="ink">
                <msink:context xmlns:msink="http://schemas.microsoft.com/ink/2010/main" type="inkWord" rotatedBoundingBox="6400,1089 20124,1799 20011,3973 6288,3263"/>
              </emma:interpretation>
              <emma:one-of disjunction-type="recognition" id="oneOf0">
                <emma:interpretation id="interp0" emma:lang="en-US" emma:confidence="0.5">
                  <emma:literal>Overview</emma:literal>
                </emma:interpretation>
                <emma:interpretation id="interp1" emma:lang="en-US" emma:confidence="0">
                  <emma:literal>overview</emma:literal>
                </emma:interpretation>
                <emma:interpretation id="interp2" emma:lang="en-US" emma:confidence="0">
                  <emma:literal>overviews</emma:literal>
                </emma:interpretation>
                <emma:interpretation id="interp3" emma:lang="en-US" emma:confidence="0">
                  <emma:literal>Overviews</emma:literal>
                </emma:interpretation>
                <emma:interpretation id="interp4" emma:lang="en-US" emma:confidence="0">
                  <emma:literal>overviews'</emma:literal>
                </emma:interpretation>
              </emma:one-of>
            </emma:emma>
          </inkml:annotationXML>
          <inkml:trace contextRef="#ctx0" brushRef="#br0">7262 1247 293 0,'22'39'115'0,"6"15"-5"16,-13-11-2-16,-1 14-100 16,4 8-10-16,0 7 0 15,7-1 0-15,0-6 2 16,4-12 0-16,3-13 4 16,-32-40 0-16,68 28 1 15,-29-56 1-15,4-8 1 16,0-25-1-16,7-11-2 0,0-14-2 15,4-7-4-15,0 7-3 16,-4 0-5-16,4 18-2 16,-15 0-5-16,15 29-6 15,-25-1-4-15,17 30-18 16,-46 10-44-16,54-4-16 16,-54 4 3-16,57 18 0 15</inkml:trace>
          <inkml:trace contextRef="#ctx0" brushRef="#br0" timeOffset="510.3411">8820 409 297 0,'51'93'107'0,"6"-11"-10"15,-3-28-26 1,-8-15-101-16,19 12-29 16,-8-19-43-16,11 0-4 15,-14-7 5-15,-8 4-1 0</inkml:trace>
          <inkml:trace contextRef="#ctx0" brushRef="#br0" timeOffset="314.2097">8785 1448 170 0,'0'0'101'16,"43"-4"6"-16,-43 4 0 15,35 21-52-15,-17 12-22 16,-14-1-8-16,7 29-3 16,-8-4-7-16,4 15-3 15,-7-4-7-15,0 0-5 0,4-7-9 16,-8-18-10-16,15 3-18 15,-11-46-65-15,0 0-8 16,-21-50-4 0,6-18 0-16</inkml:trace>
          <inkml:trace contextRef="#ctx0" brushRef="#br0" timeOffset="1303.8746">9515 1215 265 0,'7'50'104'16,"-7"-7"3"-16,15 3-2 0,-15-6-84 15,14-1-13 1,4-7 0-16,7 1-3 15,-25-33 0-15,57 46 0 16,-17-35-4-16,-1-15-3 0,8-6-1 16,-1-15-3-16,1-11 2 15,-8-7-1-15,-3-11 2 16,-11-7 1-16,-10 0 3 16,-8 8 1-16,-14 2 3 15,-4 12 1-15,11 39 0 16,-50-25 0-16,17 43 0 15,1 25-1-15,0 21-2 16,0 12-1-16,3 17-1 16,8 7 0-16,6 0-2 15,15-3 0-15,11-11-2 16,10-22-1-16,22-21-1 16,8-21 1-16,20-26 0 0,12-24 0 15,17-19-1-15,4-14 2 16,3-10 2-16,4-5-1 15,-7 5 3-15,-3 17 0 16,-15 15 3-16,-8 28 0 16,-20 11 3-16,-5 28-1 15,-17 19 0-15,0 18 1 16,-11 10-2-16,-3 7 1 16,-4-3-4-16,-1 0 1 15,-6-8-2-15,4-6 0 16,-1-19 0-16,0-10 1 15,-14-36-1-15,0 0-1 0,50 15 1 16,-17-51 0-16,6-18 0 16,8-18-1-16,13-6 1 15,12-16-1-15,7 1 2 16,3 7-2-16,1 15 2 16,-5 28 1-16,-6 21 1 15,-7 33-1-15,-15 18 0 16,-11 28 0-16,-7 15-1 15,1 6 1-15,-1-2-2 16,4-12 0-16,7-17 0 16,14-19 3-16,15-31-1 15,14-33 1-15,18-29 1 16,7-28-1-16,14-21 1 0,11-12-4 16,4-6 1-16,-1-1-7 15,1 11-4-15,-14 8-12 16,3 24-58-16,-29-17-42 15,-3 6-4-15,-44-28-4 16,-13-21-5-16</inkml:trace>
          <inkml:trace contextRef="#ctx0" brushRef="#br0" timeOffset="-1499.9958">742 290 211 0,'-32'-10'103'15,"0"-5"0"-15,-8-6-5 16,-3 10-82-16,-10 8-11 0,-12 17-4 16,1 25-2-16,-8 29-3 15,-3 36 5-15,0 25-1 16,3 22 0-16,15 17-2 15,14 11-4-15,21-10-5 16,33-8 0-16,21-36 2 16,40-28-7-16,21-47 2 15,32-39-1-15,8-51 3 16,32-38 7-16,-4-34 5 16,0-31 6-16,-7-11 4 15,-21-14 3-15,-8 7 2 16,-39-4 3-16,-11 29 2 0,-46 7 0 15,-15 25-1-15,-35 14-5 16,-8 22-4-16,-21 14-1 16,-15 15-8-16,8 14-9 15,-14 0-16-15,24 25-40 16,-10-7-41-16,17 14-1 16,-3 0-3-16,43-7 0 15</inkml:trace>
          <inkml:trace contextRef="#ctx0" brushRef="#br0" timeOffset="-1067.7127">2827 1028 163 0,'0'0'96'16,"22"54"-1"-16,-22 0-3 16,-11 18-60-16,0 24-15 15,-3 15-7-15,7 8 0 0,0-5-4 16,7-6 1-16,7-15-1 15,14-22 1-15,15-28 2 16,18-25 0 0,3-46 2-16,18-23 1 0,1-34 2 15,6-16-1-15,-7-24 2 16,8-1-3-16,-15-6-2 16,-4 10-3-16,-7 11-4 15,-10 11-8-15,-4 25-9 16,-18-1-17-16,11 40-29 15,-25-3-49-15,-11 39-1 16,35-32-3-16,-35 32 2 16</inkml:trace>
          <inkml:trace contextRef="#ctx0" brushRef="#br0" timeOffset="-475.3138">4403 1469 263 0,'65'39'101'0,"-8"-10"-4"16,-3-7-4-16,7-26-93 15,-11-17-11-15,0-22-3 16,7-8 0-16,-10-20 3 16,0-4 5-16,-15-8 2 0,-7-3 3 15,-14 4 0 1,-15 10 3-16,-10 18 0 15,-15 15 2-15,-7 25 0 16,-7 28 1-16,-3 25 1 0,-4 33-1 16,3 21-1-16,4 22-3 15,7 17 3-15,11 8-3 16,11 0 1-16,10-11-2 16,11-18-1-16,18-18 0 15,15-29 0-15,21-24 1 16,7-26 0-16,18-21 2 15,7-18 1-15,4-15 2 16,-1 1 1-16,-6 0 0 16,-8 10-1-16,-14 15 2 15,-3 17-1-15,-19 15-1 16,-10 22-1-16,-11 10-1 16,-7 7 1-16,-3 0 1 0,-5-6 3 15,-10-16 0-15,0-35 2 16,0 0-1-16,0 0 0 15,0-82 0-15,15 3-3 16,3-18-1-16,14-10-3 16,11-11 0-16,11 7-3 15,6 10 1-15,12 15-1 16,7 18-3-16,-7 7-9 16,13 22-17-16,-16-4-55 15,9 22-25-15,-6-8 0 16,3 15-3-16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7:05.85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DED8B94-7A11-427F-97F4-649A43DDFCA1}" emma:medium="tactile" emma:mode="ink">
          <msink:context xmlns:msink="http://schemas.microsoft.com/ink/2010/main" type="inkDrawing" rotatedBoundingBox="7089,554 16085,10435 6788,18900 -2207,9019" hotPoints="11401,4617 12110,14072 2655,14780 1947,5325" semanticType="enclosure" shapeName="Square"/>
        </emma:interpretation>
      </emma:emma>
    </inkml:annotationXML>
    <inkml:trace contextRef="#ctx0" brushRef="#br0">119 0 131 0,'0'0'92'0,"-15"39"2"16,8-7-23-16,7-32-41 0,-25 58-7 15,7-19-2-15,15 15 0 16,-12 0-2-16,8 21 0 16,-7 4-3-16,7 17-4 15,-4 12-2-15,15 24-8 16,-8 4 4-16,11 26-3 16,0 10 1-16,8 18-1 15,-5 21 1-15,12 18-1 0,-8 4 1 16,4 3 3-16,-4 12-4 15,8-5 3-15,-8 1-3 16,4 3 1 0,4-11-1-16,-4 1 2 0,3-1-2 15,4-3 3-15,-3-11-2 16,6-3 0-16,-3-8 3 16,4-7-2-16,-7-10 2 15,6 3-2-15,-3-7 1 16,0 10-2-16,-3-6 0 15,-8 3 3-15,1 7-6 16,-8 14 3-16,3 1-2 16,1 10 1-16,-4-7-2 0,4 7 1 15,0 1-1 1,0-5 2-16,-4-6-3 16,7-15 0-16,-10-14 0 15,6-14-1-15,-2-15 0 0,-1-25 0 16,0-18 0-16,0-10-2 15,4-22 4-15,-4-8-1 16,0-17-1-16,-3-14-1 16,-1-4-5-16,-3-43-9 15,4 43-22-15,-4-43-82 16,-32-54-6-16,-1-39-3 16,5-22 0-16</inkml:trace>
    <inkml:trace contextRef="#ctx0" brushRef="#br0" timeOffset="1452.9695">151 129 128 0,'0'0'100'16,"68"-11"0"-16,-29 0-1 15,12-7-68-15,13 4-13 16,11-4-6-16,29 7 2 15,11-7 0-15,32 15-1 0,10-1-2 16,22 15-1-16,11 0-2 16,29 10-3-16,17 4-2 15,11 0-2-15,19 8-1 16,6-5 1-16,11 8 0 16,11-4 0-16,14 4-1 15,3 0 1-15,8-4-1 16,0-7 1-16,-7-10 0 15,3-8 1-15,4-14 0 16,-4-18 0-16,-11-15 1 16,-13-3-1-16,-12-7 1 15,-3 3-1-15,-15 4 1 16,-10 11 0-16,-18 7-1 0,-15 18 2 16,-17 0 1-16,-11 10 1 15,-29 5 0-15,-14 2 1 16,-22 1 1-16,-14 3 0 15,-28 1 0-15,-15-1-1 16,-18 0-1-16,-11 4 0 16,-39-18 0-16,51 50-1 15,-37-17-1-15,0 10-1 16,1 14-1-16,-1 18 0 16,4 22-2-16,-4 21-2 15,8 25 2-15,-1 19-3 16,4 24 3-16,7 22-3 0,-3 21 2 15,7 15-1-15,0 13 1 16,3 12 2-16,1 11-2 16,2 17 5-16,-2 7-2 15,-1 12 5-15,-3-5-1 16,0 5-1-16,-7-12 2 16,3-3-1-16,-7-18 1 15,7-11-3-15,-7-14 2 16,0-11-3-16,0-7 0 15,-3 0 1-15,-8-7-4 16,4 0 4-16,-11-7-3 16,4-1 2-16,-7-17-2 15,3-14 0-15,0-12-1 0,4-17 3 16,3-11-2-16,4-11 2 16,-4-14-2-16,1-14 2 15,-1-8-1 1,-3-13 1-16,-8-12-2 0,1-18-2 15,-4-10 1-15,0-7-3 16,-4-8 2-16,4-7-2 16,0-32 2-16,-7 51-2 15,7-51 1-15,-18 43 0 16,18-43 1-16,-32 17 1 16,32-17-1-16,-65-7 0 15,26 4-1-15,-15-1 1 0,-7 4-1 16,-21 7 0-16,-8 8 0 15,-24 3-3-15,-22 14 2 16,-25 7-2 0,-26 11 2-16,-31 4-2 0,-19 14 4 15,-24 7 0-15,-19 4 1 16,-17 11 0-16,-22-1 0 16,-7 1 2-16,-7-4-1 15,-4 0 2-15,-3-11-3 16,7-3 2-16,-7-11-2 15,3-11 1-15,22-7 0 16,21-15 0-16,11-6-2 16,29-15 1-16,13-7-2 0,30-11 1 15,25-10-1 1,21-4-1-16,25-4-2 16,8-3-2-16,21 14-1 15,7 0-3-15,18 4-2 0,4 3-4 16,21 14-11-16,-7-24-36 15,35 21-57-15,-6-39-2 16,25-8-3-16,-1-35-1 16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7:09.55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DECB7A4-C264-4574-B522-CE407C5EBA24}" emma:medium="tactile" emma:mode="ink">
          <msink:context xmlns:msink="http://schemas.microsoft.com/ink/2010/main" type="inkDrawing" rotatedBoundingBox="12934,13563 14359,3478 20687,4372 19262,14457" hotPoints="20340,4825 19354,13791 13529,13151 14515,4185" semanticType="enclosure" shapeName="Rectangle"/>
        </emma:interpretation>
      </emma:emma>
    </inkml:annotationXML>
    <inkml:trace contextRef="#ctx0" brushRef="#br0">968 570 270 0,'61'4'115'0,"-18"3"0"15,-43-7-6-15,39 57-100 0,-32 4-6 16,4 50-5-16,-7 47 1 15,-4 67-1-15,-8 55-1 16,-2 74 0-16,-5 69 1 16,-13 61 3-16,-12 49 2 15,-10 30 5-15,-11 14 0 16,-14-11 3-16,-7 10 3 16,-15-31 1-16,4-26 1 0,-11-49-5 15,11-30-1 1,0-53-5-16,10-36 2 15,12-39-6-15,13-33 3 16,12-35-4-16,10-26 2 0,18-39 1 16,11-28 2-16,14-33-3 15,11-28 1-15,21-33-2 16,19-32 1-16,24-36-2 16,25-21-1-16,33-11-1 15,39-7-2-15,33 3 1 16,31 12 0-16,26 20 0 15,17 19 0-15,30 24 2 16,10 12-1-16,10 17 1 16,1 0 2-16,3 1 1 15,4-12-1-15,-3-17-1 16,-8-11 1-16,-14-18 0 16,-26-11-3-16,-20-14 2 0,-33-7-1 15,-43 0 0-15,-33-4 0 16,-35 0 0-16,-32-3 0 15,-29-1 0-15,-21-6 1 16,-22-12 0-16,-11-6-1 16,-14-22 0-16,-3-25-1 15,-5-32 2-15,1-47-4 16,-4-47 3-16,1-67-2 0,3-58 2 16,7-75-6-1,21-47-1-15,8-42-1 16,17-12 2-16,12 5-1 15,17 10 4-15,11 39 2 0,7 40 2 16,4 46 3-16,-11 51 6 16,-4 35 1-16,-10 33-3 15,-11 31 3-15,-18 30-5 16,-11 35 0-16,-18 26-3 16,-14 24 5-16,-21 15-2 15,-12 21 0-15,-24 4 3 16,-15-4-2-16,-24-14 1 15,-15-11-2-15,-33-14 1 16,-17-7-5-16,-36 0 0 16,-32-8-2-16,-33 8 0 15,-31 21 0-15,-23 25 0 0,-24 22 1 16,-11 25-3-16,-11 14 3 16,8 15-2-16,10 6 0 15,25 8-4-15,25-7-5 16,40 7-17-16,10-29-52 15,51 22-42-15,17-15-5 16,47 0 0-16,11-7-4 16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7:11.563"/>
    </inkml:context>
    <inkml:brush xml:id="br0">
      <inkml:brushProperty name="width" value="0.05833" units="cm"/>
      <inkml:brushProperty name="height" value="0.058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9FEBA91-BD50-43D4-9336-50ADE2C1E390}" emma:medium="tactile" emma:mode="ink">
          <msink:context xmlns:msink="http://schemas.microsoft.com/ink/2010/main" type="inkDrawing" rotatedBoundingBox="19817,11903 23709,2021 33904,6036 30011,15919" hotPoints="31238,4882 31065,13504 22443,13332 22616,4710" semanticType="enclosure" shapeName="Square"/>
        </emma:interpretation>
      </emma:emma>
    </inkml:annotationXML>
    <inkml:trace contextRef="#ctx0" brushRef="#br0">633 288 281 0,'43'32'126'15,"-43"-32"-7"-15,58 83-5 0,-44-8-115 16,4 29-4-16,4 50-1 16,-8 39-2-16,4 69 3 15,-15 57 3-15,-10 64 7 16,-14 54-3-16,-19 65 6 16,-13 42-1-16,-23 26 7 15,5 14 3-15,-22-11 1 16,3-29-1-16,-3-42-1 15,10-51 1-15,15-82-4 16,18-61-2-16,14-71-6 16,19-48-2-16,20-42-2 15,26-25 0-15,21-18-3 0,29-7 1 16,32 3-1-16,32 11 2 16,40 4-1-16,35 7 1 15,40-4-2-15,36-4 1 16,35-3-3-16,26-7 2 15,18-21-2-15,21-15 2 16,3-11-2-16,8-10 0 16,7-15 3-16,-3-14 2 15,-5-22-1-15,1-21-1 16,-14-7-1-16,-19-15 6 16,-10-10-1-16,-22-7 0 15,-21-1-3-15,-14-3-1 16,-37 11 1-16,-24 3 1 0,-15 7 0 15,-25-3-4-15,-14-3 2 16,-18-1 0-16,-21-18 2 16,-26-21 0-16,-14-29 3 15,-25-43 7-15,-25-46-6 16,-33-61 0-16,-24-58 0 16,-15-57-2-16,-24-46 0 15,-5-33-1-15,4-25 0 16,-10-21-8-16,-4 0 8 15,10 0-2-15,4 10 2 16,8 29 1-16,17 15-3 16,-14 28 1-16,-4 25-1 15,1 47-1-15,17 50 2 0,0 61 0 16,-3 46 0-16,-11 43 0 16,-11 44 2-16,0 31-1 15,0 26 1 1,-7 21-1-16,-14 8 0 0,-8 13 1 15,-24 4-1-15,-22 8-1 16,-40-4 1-16,-24 0-5 16,-54-8 0-16,-33-3 0 15,-68-10 1-15,-46-12-4 16,-46-6 1-16,-41-1-1 16,-27 4 2-16,-15 7 2 15,-8 11-1-15,-6 14-2 0,21 29-5 16,18 11 0-16,32 32-13 15,8-7-24-15,46 35-83 16,-1-17-1 0,37-11-6-16,11-43-1 0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5:58.17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A035F751-27DB-45B5-8429-C26B355F40EE}" emma:medium="tactile" emma:mode="ink">
          <msink:context xmlns:msink="http://schemas.microsoft.com/ink/2010/main" type="writingRegion" rotatedBoundingBox="4188,2923 30179,1794 30455,8142 4463,9271"/>
        </emma:interpretation>
      </emma:emma>
    </inkml:annotationXML>
    <inkml:traceGroup>
      <inkml:annotationXML>
        <emma:emma xmlns:emma="http://www.w3.org/2003/04/emma" version="1.0">
          <emma:interpretation id="{13CFA327-D6F8-44CF-BB4B-22BC9672A41E}" emma:medium="tactile" emma:mode="ink">
            <msink:context xmlns:msink="http://schemas.microsoft.com/ink/2010/main" type="paragraph" rotatedBoundingBox="4175,3294 14320,2151 14829,6679 4685,78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20068E-5A4F-4BD5-AA8E-2D50F809F43F}" emma:medium="tactile" emma:mode="ink">
              <msink:context xmlns:msink="http://schemas.microsoft.com/ink/2010/main" type="inkBullet" rotatedBoundingBox="4175,3294 6749,3004 7259,7532 4685,7822"/>
            </emma:interpretation>
            <emma:one-of disjunction-type="recognition" id="oneOf0">
              <emma:interpretation id="interp0" emma:lang="en-US" emma:confidence="0">
                <emma:literal>P</emma:literal>
              </emma:interpretation>
              <emma:interpretation id="interp1" emma:lang="en-US" emma:confidence="0">
                <emma:literal>p</emma:literal>
              </emma:interpretation>
              <emma:interpretation id="interp2" emma:lang="en-US" emma:confidence="0">
                <emma:literal>D</emma:literal>
              </emma:interpretation>
              <emma:interpretation id="interp3" emma:lang="en-US" emma:confidence="0">
                <emma:literal>B</emma:literal>
              </emma:interpretation>
              <emma:interpretation id="interp4" emma:lang="en-US" emma:confidence="0">
                <emma:literal>e</emma:literal>
              </emma:interpretation>
            </emma:one-of>
          </emma:emma>
        </inkml:annotationXML>
        <inkml:trace contextRef="#ctx0" brushRef="#br0">0 488 282 0,'11'-43'125'0,"7"-22"-6"15,28 4-4-15,4-17-110 16,33-1-4-16,31 11-1 16,23 7-1-16,27 29 1 15,19 32-1-15,14 39 0 16,11 40 0-16,3 50-2 0,8 36-1 16,-1 42-1-16,-10 30-1 15,-18 31-1 1,-18 8 3-16,-25 4-3 15,-33-15-1-15,-28-7 6 0,-36-29-1 16,-42-25 4-16,-37-28-1 16,-50-33 2-16,-35-21-3 15,-41-18 3-15,-27-11 2 16,-30-14-4-16,-10-11 1 16,-3-18-2-16,10-14-2 15,25-18-4-15,21-22-7 16,41-10-13-16,13-26-25 0,58-3-61 15,14-7 0-15,43 4-1 16,18-5 2-16</inkml:trace>
        <inkml:trace contextRef="#ctx0" brushRef="#br0" timeOffset="-460.3065">914 925 285 0,'25'79'117'0,"-15"7"-6"16,12 32-30-16,-11 4-70 16,10 39-7-16,8 39-6 0,-1 30-2 15,15 28 1-15,-3 25 0 16,3 25 0-16,-4 11-1 15,1-8 0-15,-8-24-4 16,0-26-5-16,-10-49-8 16,3-33-28-16,-18-65-61 15,0-67-2-15,-7-47-4 16,-29-115-2-16</inkml:trace>
      </inkml:traceGroup>
      <inkml:traceGroup>
        <inkml:annotationXML>
          <emma:emma xmlns:emma="http://www.w3.org/2003/04/emma" version="1.0">
            <emma:interpretation id="{1F155310-30C1-45A5-84E6-CB26781D113D}" emma:medium="tactile" emma:mode="ink">
              <msink:context xmlns:msink="http://schemas.microsoft.com/ink/2010/main" type="line" rotatedBoundingBox="7572,3025 14332,2264 14713,5644 7953,6406"/>
            </emma:interpretation>
          </emma:emma>
        </inkml:annotationXML>
        <inkml:traceGroup>
          <inkml:annotationXML>
            <emma:emma xmlns:emma="http://www.w3.org/2003/04/emma" version="1.0">
              <emma:interpretation id="{E15B5E5D-14BD-4908-8329-C0B332C3FB93}" emma:medium="tactile" emma:mode="ink">
                <msink:context xmlns:msink="http://schemas.microsoft.com/ink/2010/main" type="inkWord" rotatedBoundingBox="7572,3025 14332,2264 14713,5644 7953,6406"/>
              </emma:interpretation>
              <emma:one-of disjunction-type="recognition" id="oneOf1">
                <emma:interpretation id="interp5" emma:lang="en-US" emma:confidence="0">
                  <emma:literal>atom</emma:literal>
                </emma:interpretation>
                <emma:interpretation id="interp6" emma:lang="en-US" emma:confidence="0">
                  <emma:literal>ata</emma:literal>
                </emma:interpretation>
                <emma:interpretation id="interp7" emma:lang="en-US" emma:confidence="0">
                  <emma:literal>ator</emma:literal>
                </emma:interpretation>
                <emma:interpretation id="interp8" emma:lang="en-US" emma:confidence="0">
                  <emma:literal>ato</emma:literal>
                </emma:interpretation>
                <emma:interpretation id="interp9" emma:lang="en-US" emma:confidence="0">
                  <emma:literal>at,</emma:literal>
                </emma:interpretation>
              </emma:one-of>
            </emma:emma>
          </inkml:annotationXML>
          <inkml:trace contextRef="#ctx0" brushRef="#br0" timeOffset="1431.9679">4646 2368 226 0,'90'0'102'0,"-36"-28"-5"16,-29-4-5-16,-18-11-93 15,-32 3-1 1,-18 8 2-16,-18 14 3 0,-25 18 3 15,-14 14 8-15,-12 37 2 16,-6 2-2-16,4 22-4 16,3 15-6-16,14 10-7 15,11 8 1-15,21 3-3 16,19-4 2-16,17-10-4 16,18-11 4-16,22-18-5 15,25-32 4-15,21-29 0 0,26-32-1 16,13-32 6-16,19-26-5 15,7-17 6 1,0-15-2-16,-1 1 5 16,-9 6-1-16,-12 19 5 0,-21 21-3 15,-15 35 1-15,-17 26 1 16,-8 29 0-16,-14 24 0 16,-3 15-6-16,-8 18 3 15,0 11-5-15,4-4 4 16,7-8-7-16,11-13 4 15,11-15-4-15,14-21 3 16,17-15 0-16,16-43-1 0,9-24 5 16,12-23-5-1,14-20 5-15,0-26-3 16,4-25 3-16,-1-18-2 16,-7-18 3-16,-3-3 1 15,-4-11-2-15,-17-11 1 0,-5-3 0 16,-10-7 2-16,-7 6-2 15,-14-3 1-15,-8 7-1 16,-14 8 1-16,-7 10 1 16,-15 11 2-16,-10 25-1 15,-18 21 3-15,-4 37-1 16,-14 24 1-16,0 33 0 16,-14 31-2-16,3 41-1 15,-7 31-4-15,3 33 0 16,1 32-3-16,7 28 0 15,7 37-3-15,3 21 1 16,11 18-5-16,11 17 0 0,15 8-6 16,-4-11-4-16,17-7-7 15,-10-46-5-15,14-19-17 16,-28-64-26-16,17-21-46 16,-21-90 0-16,0 0 5 15,-64-36 5-15,21-32 51 16,-32-25 23-16,3-11 28 15,-14 0 35-15,-7-3 62 16,7 6 9-16,4 12 6 16,17 17-2-16,1-3-39 15,42 32-19-15,-3-3-9 16,25 46-9-16,39-43-12 16,15 39-8-16,18-3-5 0,21 14-1 15,18 0-2-15,14 4 0 16,19 7-1-16,20 3-1 15,8 4 0-15,15 0 0 16,3 8 1-16,10-5-1 16,4-3 1-16,-3 0 1 15,-18-7 2-15,-11-3 3 16,-26-8 0-16,-24 4 2 16,-29-11 2-16,-32 3 1 15,-61-3-1-15,0 0 0 16,-18 40-3-16,-39-5-2 15,-32 12 0-15,-8 7-2 0,-14 17-3 16,3 12 1-16,1-1-1 16,14 8 1-16,17-8-2 15,23-7 1-15,24-10-2 16,25-11 0-16,4-54-1 16,61 28 0-16,7-49-1 15,18-33-1-15,18-18 2 16,7-17 0-16,8-22 1 15,-1 0 0-15,-4 3 2 16,-13 11 0-16,-15 19 1 16,-15 24 2-16,-13 25 1 15,-12 33-1-15,-14 25 0 16,-3 24 0-16,0 12-2 0,3 6 2 16,0 8-1-16,8-4 0 15,6-10-2 1,12-8 1-16,10-17-1 15,7-19 1-15,14-7 0 0,5-10-2 16,2-11-1-16,1-4-3 16,0 0-7-16,-15-10-8 15,11 17-21-15,-35-14-77 16,13 8-3-16,-17-19-2 16,7 7-2-16</inkml:trace>
        </inkml:traceGroup>
      </inkml:traceGroup>
    </inkml:traceGroup>
    <inkml:traceGroup>
      <inkml:annotationXML>
        <emma:emma xmlns:emma="http://www.w3.org/2003/04/emma" version="1.0">
          <emma:interpretation id="{F1CF8912-0F0C-4663-9716-F90BA12D8849}" emma:medium="tactile" emma:mode="ink">
            <msink:context xmlns:msink="http://schemas.microsoft.com/ink/2010/main" type="paragraph" rotatedBoundingBox="12163,6186 30336,5397 30455,8142 12282,893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736B73E-92D7-4D94-9B96-662A7EA62149}" emma:medium="tactile" emma:mode="ink">
              <msink:context xmlns:msink="http://schemas.microsoft.com/ink/2010/main" type="line" rotatedBoundingBox="12163,6186 30336,5397 30455,8142 12282,8931"/>
            </emma:interpretation>
          </emma:emma>
        </inkml:annotationXML>
        <inkml:traceGroup>
          <inkml:annotationXML>
            <emma:emma xmlns:emma="http://www.w3.org/2003/04/emma" version="1.0">
              <emma:interpretation id="{9FFD5264-13B6-4576-8438-6EBD6C936252}" emma:medium="tactile" emma:mode="ink">
                <msink:context xmlns:msink="http://schemas.microsoft.com/ink/2010/main" type="inkWord" rotatedBoundingBox="18528,5910 30336,5397 30450,8021 18642,8533"/>
              </emma:interpretation>
              <emma:one-of disjunction-type="recognition" id="oneOf2">
                <emma:interpretation id="interp10" emma:lang="en-US" emma:confidence="0">
                  <emma:literal>corrections</emma:literal>
                </emma:interpretation>
                <emma:interpretation id="interp11" emma:lang="en-US" emma:confidence="0">
                  <emma:literal>correction S</emma:literal>
                </emma:interpretation>
                <emma:interpretation id="interp12" emma:lang="en-US" emma:confidence="0">
                  <emma:literal>Correction S</emma:literal>
                </emma:interpretation>
                <emma:interpretation id="interp13" emma:lang="en-US" emma:confidence="0">
                  <emma:literal>Corrections</emma:literal>
                </emma:interpretation>
                <emma:interpretation id="interp14" emma:lang="en-US" emma:confidence="0">
                  <emma:literal>corrections S</emma:literal>
                </emma:interpretation>
              </emma:one-of>
            </emma:emma>
          </inkml:annotationXML>
          <inkml:trace contextRef="#ctx0" brushRef="#br0" timeOffset="4700.1366">14548 4077 217 0,'-36'29'106'0,"0"7"-1"16,7 14 1-16,1 0-90 0,13 18-4 15,1-3-1-15,14 17 1 16,-4-14 1-16,12 7-2 15,-5-17 0-15,8-5-4 16,-8-17 1-16,5-4-2 16,-8-32 5-16,0 0-2 15,0 0-2-15,0 0 3 16,0 0-3-16,-22-68 1 16,19 11-5-16,10-11-1 15,11-15-4-15,10-10-1 16,22-3-1-16,11-5-2 15,15 15-1-15,6 4-3 16,11 25-4-16,-7 3-3 0,14 29-3 16,-14 0-7-16,11 28-12 15,-22-13-32-15,18 13-41 16,-17-3 1-16,6 4 6 16,-14-4 5-16,0 11 64 15,-21-4 27-15,-11 0 23 16,-1 25 39-16,-27 0 47 15,2 11 4-15,-17 4 0 16,11 10 1-16,-19-14-59 16,19 18-18-16,-4-18-10 15,18 4-6-15,-18-47-2 16,54 50-2-16,-15-43-1 0,15-11-1 16,0-14-1-16,6-7-1 15,-2-14-1-15,-1-15-2 16,-7-3 0-16,-14-11-3 15,-11 3 1-15,-14-3 0 16,-8 11 0-16,-10 7 2 16,-14 10 1-16,21 40 1 15,-54-21 1-15,22 39 2 16,-8 14 1-16,8 25 0 16,-11 11 1-16,14 22-1 15,1 3-1-15,10 4 0 16,14-4-1-16,22-3-2 15,18-8-1-15,14-18-5 0,29-6-4 16,11-19-5-16,24-7-3 16,1-21-8-16,28 4-1 15,-7-26-3-15,22 4-2 16,-15-22 6-16,4 4 0 16,-11-15 8-16,-3 1 4 15,-15-4 8-15,-21-4 2 16,-11 8 6-16,-22-4 4 15,-7 14 2-15,-21 1 3 16,-4 13-1-16,-32 15 3 16,33-10 0-16,-33 10 2 15,0 0-1-15,0 0-1 0,7 50-2 16,-7-50-1-16,-14 36-1 16,14-36-1-16,-36 21-2 15,36-21-3 1,-65 11-1-16,26-7-2 0,-11-1-1 15,0 8-2-15,-8 3 0 16,5 11-1-16,-1 7-1 16,4 11 3-16,7 15-2 15,7 10 2-15,14 3-1 16,12 8 1-16,17-7 0 16,21 0 0-16,23-8 0 15,20-10-1-15,22-18 2 16,18-29-2-16,15-29 2 0,17-28-2 15,11-32 1-15,4-40 0 16,-1-32 0-16,-6-43-1 16,-4-25 1-16,-15-18 1 15,-6-7-3-15,-23-8 2 16,-9 5 2-16,-23 17-3 16,-10 28 2-16,-11 37-3 15,-14 43 4-15,-7 35-3 16,-8 47 4-16,-21 43 0 15,22 72-4-15,-15 25 3 16,-3 35-3-16,-4 29 3 16,3 18-6-16,-6 22-2 0,-5-8-11 15,8 12-12-15,-21-41-17 16,14 12-23-16,-33-54-26 16,19-11-27-16,-29-47-2 15,14-24 7-15</inkml:trace>
          <inkml:trace contextRef="#ctx0" brushRef="#br0" timeOffset="5831.8909">19025 3988 195 0,'-39'-86'112'16,"-11"0"1"-16,32 25-1 15,-11 3-61-15,29 58-23 16,15-50-17-16,-15 50-10 16,64-18-7-16,-17 15-10 15,24 14-9-15,1-8-3 0,28 19 0 16,1-12 1-16,28 19 4 15,-4-4 9 1,7 4 9-16,1-1 13 16,-8-2 10-16,1 6 6 0,-22-14 0 15,0 14 1-15,-29-11-2 16,0 15-4-16,-28 0-5 16,-4 14-3-16,-26 4-2 15,-2 10-2-15,-19-3-1 16,-3 7 1-16,-11-3-3 15,0-8 0-15,-3-7-1 16,-1-10-2-16,22-40-4 0,-32 43-3 16,32-43-4-1,0 0-3-15,0 0-4 16,0 0-5-16,64 0-7 16,-31-25-1-16,31 7 1 15,-6-22 2-15,24 8 7 0,-3-14 0 16,10 6 10-16,4-3 9 15,-3 0 13-15,0 22 5 16,-12-8 5-16,8 25 2 16,-25-6-1-16,7 20 3 15,-21-6-6-15,-1 10-3 16,-46-14-3-16,58 11-2 16,-58-11 1-16,32-7-2 15,-32 7-1-15,0 0-1 16,-25-47 1-16,25 47-2 15,-54-21-1-15,15 24-2 16,-4 5-3-16,-4 17 0 0,1 7-2 16,3 7 1-16,7 4-1 15,7 4 0-15,11-4-3 16,7-4 1-16,19-3-1 16,-8-36 0-16,50 36-1 15,-7-36 1-15,11-11 1 16,10-14 0-16,4-11 2 15,4-14-1-15,-4-4 3 16,-4-7-1-16,-6-7 2 16,-8 4-2-16,-14-1 0 15,-11 8-1-15,-11 11 1 16,-10 10-1-16,-4 36 0 0,-11-40-1 16,11 40 0-16,0 0 0 15,0 0 0-15,0 0 0 16,14 40 0-16,-14-40 0 15,72 21-1-15,-15-17 1 16,11-1-1-16,11 1 0 16,7 3 0-16,0 4 1 15,0 3 0-15,-4 4 0 16,-10 4 1-16,-8 10 1 16,-21 4 0-16,-10 3 1 15,-19 8-1-15,-18-1 1 16,-10 4-1-16,-11-3 0 15,-4 0 0-15,-7-4 0 0,8-11-1 16,-1 0-1-16,29-32 1 16,-25 32-1-16,25-32 1 15,32-14-1-15,8-8-1 16,13-10 0-16,16-4 1 16,17-3 4-16,14-4 0 15,11 4 1-15,0-1 0 16,11 11 2-16,3 8 0 15,0 7 0-15,1 7 0 16,-1 3-4-16,-7 8-1 16,-3 3 0-16,-4 3-2 15,-7 1-2-15,-11 7-3 0,-10-7-6 16,-5 7-11-16,-28-22-17 16,22 22-77-16,-36-29-6 15,14 11 0 1,-14-21-1-16</inkml:trace>
          <inkml:trace contextRef="#ctx0" brushRef="#br0" timeOffset="6510.3424">20322 2580 350 0,'32'32'140'0,"4"-39"-10"15,36 18-8-15,-8-26-121 16,1-3-10-16,7 8-10 15,-26-23-36-15,4 33-70 16,-50 0-7-16,-50-7-2 0,-57 4-7 16</inkml:trace>
          <inkml:trace contextRef="#ctx0" brushRef="#br0" timeOffset="6252.1719">25828 3877 282 0,'97'-15'113'16,"-26"-6"-1"-16,-10 10-2 15,-61 11-94-15,33-39-13 16,-33 39-3-16,-36-25 1 0,-25 21 0 15,-21 8 1-15,-26 6 0 16,-10 12 1-16,-18 10-7 16,-11 7 3-16,0 8 0 15,11 7 0-15,7-1 0 16,18 1 1-16,21-7-2 16,26-4 0-16,39-11 4 15,25-32 0-15,57 47 5 16,33-33 0-16,31-11-1 15,33 1 1-15,26 0 2 16,20-4 1-16,-14 3 1 16,-10 1 0-16,-36-1-6 0,-26 12 0 15,-42-1 2-15,-54 18 0 16,-61 4-2-16,-50 14 0 16,-36 8 2-16,-43 10-12 15,-25 3 2-15,-25 5-8 16,-8-5-11-16,-24-39-46 15,28 1-59-15,-21-44-6 16,32-21 0-16,4-47 3 16</inkml:trace>
          <inkml:trace contextRef="#ctx0" brushRef="#br0" timeOffset="2624.7517">9500 3590 271 0,'15'-57'122'16,"-26"14"-4"-16,-43 10-4 16,-21 26-101-16,-33 25-10 15,-10 32-2-15,-14 36 2 16,-12 29 2-16,-13 32 1 16,3 28 4-16,3 15 0 0,19 11 0 15,17-11-1-15,36-4-2 16,33-28-3-16,42-8-1 15,51-17-4-15,42-22-3 16,47-15-6-16,26-20-3 16,38-5-8-16,8-35-4 15,28-7-3-15,-3-40-2 16,18-14 0-16,-18-32 0 16,3-15 7-16,-21-25 2 15,0-7 10-15,-25-3 4 16,-15-1 11-16,-17 12 5 15,-33 10 6-15,-13 25 5 16,-37 3 3-16,-7 26 5 0,-36 0 0 16,4 25 2-16,-36 7-6 15,0 0-3-15,0 0-4 16,0 0-5-16,-40-22-3 16,40 22-3-16,-71-10-2 15,24 2-1-15,-14 1-2 16,-3 7 0-16,-4 11 1 15,-7 11-3-15,-1 17 2 16,1 11-2-16,14 11 1 16,7 0-2-16,19 7 0 15,13-7 0-15,22-11-3 16,18-18 1-16,29-25 0 0,14-21 0 16,17-22 1-16,15-21 0 15,8-11 2-15,-1-7 1 16,-3-4 3-16,-8-4 1 15,-21 8 2-15,-10 7 0 16,-30 11 0-16,-20 10 1 16,-26 11-1-16,-15 11-1 15,-17 11-3-15,-11 7-3 16,-3 3-3-16,-4 4-5 16,14 7-6-16,-3-10-5 15,57 3-10-15,-65 0-7 16,65 0-6-16,0 0-13 15,50 0-38-15,-7-4-21 0,15 8 7 16,10 3 1-16</inkml:trace>
          <inkml:trace contextRef="#ctx0" brushRef="#br0" timeOffset="3368.247">12513 4353 191 0,'36'22'109'0,"-36"-22"-2"16,43 32 1-16,-43-32-54 15,0 0-35-15,0 0-3 16,0 0-1-16,0 0 1 0,-33-11-1 16,-6 15-2-16,0 10-2 15,-19 0-3-15,5 8-4 16,-8-1-3-16,3 4 0 15,5 0-1-15,-1 8 0 16,14-5-1-16,8 8 0 16,11 4 1-16,10-1-2 15,15 0 2-15,6 1-2 16,12-1 0-16,-1-3 0 16,12-4 1-16,-33-32-1 15,60 36 1-15,-60-36 0 16,51 14 0-16,-51-14 1 0,0 0 1 15,39-14 0-15,-39 14-1 16,0 0 1-16,0 0 0 16,0 0-1-16,0 0-2 15,0 0-1-15,-32 0 0 16,32 0-1-16,0 0-1 16,0 0 1-16,7-32-1 15,-7 32 3-15,0 0-1 16,25-32 3-16,-25 32 1 15,0 0 1-15,36 3 2 16,-36-3-1-16,21 50 0 16,-6-10 1-16,-1 3-2 0,4 7 2 15,0 0 0-15,-4-7-1 16,0-11 1-16,-14-32 1 16,22 32 1-16,-22-32 0 15,0 0-1-15,-32-68 0 16,7 7-1-16,0-10-2 15,0-22-1-15,7-8-2 16,10-13-1-16,16-8-2 16,20 0 0-16,15 8 1 15,18 13-2-15,11 12 2 16,10 24-1-16,4 19-2 16,7 24-1-16,-3 8-4 15,10 25-7-15,-7-8-14 0,18 29-32 16,-7-21-54-16,14-4 1 15,1-17 0 1,17-8 2-16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5:48.48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F04EC6F0-2FC1-4A5C-BEB0-34416B180768}" emma:medium="tactile" emma:mode="ink">
          <msink:context xmlns:msink="http://schemas.microsoft.com/ink/2010/main" type="inkDrawing" rotatedBoundingBox="7312,1194 8999,6569 6096,7481 4409,2105" hotPoints="7668,2259 8525,6279 6153,6785 5295,2765" semanticType="enclosure" shapeName="Rectangle"/>
        </emma:interpretation>
      </emma:emma>
    </inkml:annotationXML>
    <inkml:trace contextRef="#ctx0" brushRef="#br0">0-9 210 0,'14'-39'116'16,"-14"39"-2"-16,40 21-1 15,-12 51-62-15,-17 25-38 16,18 35-4-16,3 44-3 16,11 39 0-16,-4 43-1 15,4 46 1-15,-7 40-4 16,0 25-2-16,0 14-1 15,0 8-4-15,7-11 0 16,-4-22-2-16,4-36-5 16,-7-57-6-16,7-39-11 15,-22-72-17-15,19-36-54 0,-33-50-18 16,-3-36 2-16,-4-32-1 16</inkml:trace>
    <inkml:trace contextRef="#ctx0" brushRef="#br0" timeOffset="540.3624">-903-765 251 0,'54'8'113'0,"-15"-23"-7"16,33 5-4-16,0-19-91 15,24 4-11-15,51 7 2 16,36 14-5-16,36 15 6 16,28 28-4-16,32 30 2 0,18 38 0 15,22 43-2-15,7 44 1 16,-10 39-2 0,-16 32 2-16,-27 32-4 15,-33 26 4-15,-50 20 0 0,-44 9 8 16,-60-12 0-16,-50 0 1 15,-57-21 6-15,-37-11-3 16,-53-39 2-16,-28-15-2 16,-40-46-2-16,-15-18-5 15,-17-36-4-15,-8-32-6 16,4-26-9-16,0-38-9 16,29-8-15-16,-4-54-28 15,43 1-56-15,11-33-2 16,36-14 1-16,25-15 4 15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5:50.19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54390B65-71B3-4D8A-9F56-8BEB93062A70}" emma:medium="tactile" emma:mode="ink">
          <msink:context xmlns:msink="http://schemas.microsoft.com/ink/2010/main" type="writingRegion" rotatedBoundingBox="9076,5005 21046,5759 20786,9880 8817,9126"/>
        </emma:interpretation>
      </emma:emma>
    </inkml:annotationXML>
    <inkml:traceGroup>
      <inkml:annotationXML>
        <emma:emma xmlns:emma="http://www.w3.org/2003/04/emma" version="1.0">
          <emma:interpretation id="{714D6973-1231-47F6-A28B-141690138C50}" emma:medium="tactile" emma:mode="ink">
            <msink:context xmlns:msink="http://schemas.microsoft.com/ink/2010/main" type="paragraph" rotatedBoundingBox="9076,5005 21046,5759 20786,9880 8817,91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25F146-CE90-432D-AA03-72AE2B5D861A}" emma:medium="tactile" emma:mode="ink">
              <msink:context xmlns:msink="http://schemas.microsoft.com/ink/2010/main" type="line" rotatedBoundingBox="9076,5005 21046,5759 20786,9880 8817,9126"/>
            </emma:interpretation>
          </emma:emma>
        </inkml:annotationXML>
        <inkml:traceGroup>
          <inkml:annotationXML>
            <emma:emma xmlns:emma="http://www.w3.org/2003/04/emma" version="1.0">
              <emma:interpretation id="{D197A7BF-731D-40A6-86C6-C5FAC7E4ACAC}" emma:medium="tactile" emma:mode="ink">
                <msink:context xmlns:msink="http://schemas.microsoft.com/ink/2010/main" type="inkWord" rotatedBoundingBox="13685,5295 21046,5759 20786,9880 13426,9417"/>
              </emma:interpretation>
              <emma:one-of disjunction-type="recognition" id="oneOf0">
                <emma:interpretation id="interp0" emma:lang="en-US" emma:confidence="0">
                  <emma:literal>is go</emma:literal>
                </emma:interpretation>
                <emma:interpretation id="interp1" emma:lang="en-US" emma:confidence="0">
                  <emma:literal>es.gn</emma:literal>
                </emma:interpretation>
                <emma:interpretation id="interp2" emma:lang="en-US" emma:confidence="0">
                  <emma:literal>es.yn</emma:literal>
                </emma:interpretation>
                <emma:interpretation id="interp3" emma:lang="en-US" emma:confidence="0">
                  <emma:literal>es,gn</emma:literal>
                </emma:interpretation>
                <emma:interpretation id="interp4" emma:lang="en-US" emma:confidence="0">
                  <emma:literal>es,yn</emma:literal>
                </emma:interpretation>
              </emma:one-of>
            </emma:emma>
          </inkml:annotationXML>
          <inkml:trace contextRef="#ctx0" brushRef="#br0">4689 465 318 0,'65'86'131'16,"-29"-14"-3"-16,-11-1-3 15,-25-17-117-15,-11 7-9 16,0 0-2-16,8 7 2 0,-1 0-6 15,-10-11-13-15,3 11-40 16,-18-32-60-16,29-36-5 16,-82-11 0-1,32-42-3-15</inkml:trace>
          <inkml:trace contextRef="#ctx0" brushRef="#br0" timeOffset="734.4901">6341-205 221 0,'100'100'113'15,"-18"-14"3"-15,-10-7 2 16,-36-32-75-16,0-1-13 16,-36-46-6-16,18 54-4 15,-18-54-6-15,-54 32-1 16,-7-17-4-16,-3 21-5 16,-22 7 0-16,-11 14-6 15,-7 18 3-15,-7 11-4 0,11 11 3 16,10 10-4-1,15 8 3-15,14-11-2 16,29 0-2-16,14-18 0 16,36-15-3-16,18-24 1 0,28-26 0 15,11-28 1-15,26-29 0 16,2-21 0-16,12-25 4 16,3-12 1-16,-7-9 3 15,0-5-1-15,-14 15 3 16,-11 11-2-16,-18 21 2 15,-11 25 0-15,-10 18 1 16,-11 29-1-16,-11 21 0 0,-4 32-1 16,-3 22-1-16,0 40 0 15,-3 17-1 1,-1 33 1-16,-7 21-1 16,-3 18 3-16,-12 17-1 0,-9 12 3 15,-19 0-1-15,-14-8 1 16,-26-3 0-16,-17-7 0 15,-18-11-2-15,-11-18 1 16,-10-33-3-16,3-24 1 16,-4-29-3-16,12-46-1 15,6-40-3-15,22-54-2 16,28-32 0-16,19-36-4 16,35-17 1-16,22-22-4 0,35 3 1 15,19-7-3 1,39 22-3-16,14-4-9 15,22 22-16-15,-8-22-49 16,26 8-25-16,-1-12-2 0,12-24 1 16</inkml:trace>
          <inkml:trace contextRef="#ctx0" brushRef="#br0" timeOffset="1162.7765">8601 633 302 0,'43'15'128'16,"4"6"-5"-16,-47-21 0 15,32 11-106-15,-32-11-17 16,0 0-1-16,-29 54 0 0,4-11 1 16,-14 18 0-16,-8 10 3 15,-3 15-2-15,4 4 0 16,6-1-1-16,8-10-2 15,18-14-2-15,10-19 0 16,4-46-2-16,57 25 1 16,-7-50-1-16,11-29 0 15,11-24 4-15,14-19 3 16,7-18 3-16,15-14 4 16,3-3-2-16,3 17 4 15,-6 18-2-15,3 44 3 16,-7 28-2-16,10 35-2 15,5 30-3-15,6 35-2 0,15 15 1 16,17 3-7-16,26 3 1 16,25-24-8-16,28-11-9 15,4-40-24-15,25-6-83 16,-10-44 0-16,6-21-5 16,-32-43 0-16</inkml:trace>
          <inkml:trace contextRef="#ctx0" brushRef="#br0" timeOffset="-765.5105">0 669 211 0,'108'79'113'0,"6"-32"-1"16,-3-33-7-16,0-36-88 16,-10-6-20-16,13-22 0 0,12-11 5 15,-4-18-3-15,-15-7 7 16,-21-4-2-16,-22 1 5 15,-31-1-3-15,-26 12 3 16,-32 6-2-16,-25 29 1 16,-29 18 0-16,-14 32 0 15,-22 22 0-15,0 35-4 16,-3 22 4-16,14 29-5 16,15 10 0-16,14 11-4 0,17 0 3 15,19-7-6 1,21-3-2-16,21-30-7 15,30-2-20-15,-1-48-49 16,32-14-34-16,8-28-1 0,14-29-4 16</inkml:trace>
          <inkml:trace contextRef="#ctx0" brushRef="#br0" timeOffset="-285.19">3006-305 288 0,'46'18'117'0,"-46"-18"2"16,18 43-4-16,-46-7-98 15,-37 3-6-15,1 15 2 16,-22 7 0-16,-8 10 0 15,-20 1 0-15,-4 10-4 16,-11-3-1-16,3 0-7 16,1-11 1-16,10-7-7 15,22-11 3-15,7-7-7 16,25-7 3-16,22-11-2 16,39-25 2-16,14 43 1 15,43-14-1-15,22-1 2 16,22 19 0-16,13 7 2 15,8 17 1-15,7 4 4 0,-14 11-1 16,-8 4 2-16,-25-4 0 16,-13-4 1-16,-26-10 0 15,-26-8 1-15,-27-13-3 16,-37-5-1-16,-25-14-5 16,-21-14-4-16,-11 4-10 15,-24-22-17-15,13 14-41 16,-21-17-49-16,21 10 0 15,11-4-1-15,33 8 4 16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5:35.77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6C9DD57D-94C1-481B-98C9-998C84015184}" emma:medium="tactile" emma:mode="ink">
          <msink:context xmlns:msink="http://schemas.microsoft.com/ink/2010/main" type="inkDrawing" rotatedBoundingBox="3747,6190 8084,3631 10567,7839 6231,10398" semanticType="callout" shapeName="Other">
            <msink:sourceLink direction="with" ref="{9E9D15BE-0093-412B-9323-C7CF05F5272B}"/>
          </msink:context>
        </emma:interpretation>
      </emma:emma>
    </inkml:annotationXML>
    <inkml:trace contextRef="#ctx0" brushRef="#br0">0 3751 184 0,'82'-21'115'15,"-17"-26"-6"-15,-11-14-4 0,-11-25-103 16,-4-21-4 0,11-22-2-16,11-40 2 0,-4-28 1 15,1-28 2-15,-1-12-1 16,-7-28 6-16,7-11 0 15,-6-18 0-15,-1-3 1 16,3 3-1-16,5 26 1 16,3 24-2-16,0 40 2 15,-8 39-1-15,1 54-2 16,-4 57 1-16,4 69-1 16,-8 67-1-16,1 51 0 0,-8 39-2 15,4 28-2 1,8 26-1-16,-1 7-2 15,11-18 2-15,7-29-2 16,14-39 3-16,11-47-3 0,18-50 2 16,15-57-2-16,10-65-2 15,7-49 3-15,15-48-2 16,-1-35 3-16,15-22-2 16,-11-6 5-16,-3 9-1 15,-11 34 6-15,-14 38 2 16,-15 54 0-16,-25 72 1 15,-18 72 0-15,-28 78 0 0,-8 69-3 16,-25 60 2 0,-6 54-2-16,-5 50-2 0,-3 26 0 15,0 6-2 1,4-14 0-16,3-32-2 0,0-32-1 16,11-47-9-16,0-50-8 15,7-40-26-15,-14-53-57 16,7-36-13-16,-4-36-1 15,-14-50-2-15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24.63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8279682-5FCD-4E44-AA50-B1387412F394}" emma:medium="tactile" emma:mode="ink">
          <msink:context xmlns:msink="http://schemas.microsoft.com/ink/2010/main" type="inkDrawing" rotatedBoundingBox="3083,2952 30419,2567 30429,3274 3093,3659" semanticType="underline" shapeName="Other">
            <msink:sourceLink direction="with" ref="{DEAC130C-B8AE-4BEA-9BD8-63BDBD53B296}"/>
            <msink:destinationLink direction="with" ref="{AB51C4B0-AF5D-4092-8344-47EA35EE4108}"/>
            <msink:destinationLink direction="with" ref="{EEA23415-0114-4D3D-9399-B94F5D5A6018}"/>
          </msink:context>
        </emma:interpretation>
      </emma:emma>
    </inkml:annotationXML>
    <inkml:trace contextRef="#ctx0" brushRef="#br0">0 877 106 0,'0'0'92'15,"0"0"-1"-15,0 0 0 16,34 27-47-16,-34-27-26 15,51-3-4-15,-10-4 1 0,17 0 0 16,14-7-2-16,16 4-2 16,14-10 0-16,28-1-2 15,10-3 0-15,20 1-1 16,13-5-1-16,25 4-1 16,13-6-1-16,17 3 0 15,11-8 0-15,16 5-1 16,7-8 0-16,14 4 0 15,4 0 0-15,6 0 6 16,-4 4-9-16,8 2 9 16,-1 1-10-16,-2-4 8 15,2 8-9-15,1 2 5 0,6-3-5 16,-3 4-2-16,10 6 4 16,0 1-3-16,4 2 3 15,6 8-2-15,4 0 3 16,-4 3 1-16,1 0-1 15,2 0 2-15,-2-4 0 16,-1 1 0-16,0-4 0 16,-3 0 0-16,-3-3 0 15,-1 0 0-15,-9-4 0 16,-1 4 1-16,-3-7-2 16,-3 7 1-16,-1-7 0 15,4-1-1-15,-7 1-1 16,7 4 0-16,-3-1-1 0,6 1 0 15,-7-1 1-15,1 7-1 16,-4 4 0-16,-3-1 0 16,-4 1 1-1,0 3 0-15,-6 0 0 0,-4 0 0 16,-3 0 1-16,-1 0 0 16,-6 0 0-16,-3 0 0 15,-4 0-1-15,0 0 1 16,-11-3-2-16,1 3 2 15,-3 0-2-15,-4 3 0 16,-4-3 1-16,-6 3-2 16,3 4 2-16,-3 3-2 0,0 4 1 15,0 0 0-15,-7 3-1 16,7 0 1-16,3 0-1 16,-3 3 2-1,10-3-2-15,0-3 2 0,3 3-1 16,4-4 1-16,6-2 0 15,1-1 1-15,7-3 0 16,-1 0 0-16,-3-4-1 16,4 4 2-16,-8-4-2 15,4 1 1-15,-3-1-1 16,-4 4-1-16,-3 3 1 16,0-3 1-16,-7 3-2 15,0 0-4-15,-7 0 7 0,0 4-5 16,-6-4 3-16,-4 1-3 15,0 2 3-15,-7 1-6 16,0-1 7-16,-10-2-2 16,-4 2-2-16,-13-3 0 15,-6-3-2-15,-22-3-5 16,-13 2-7-16,-24-16-16 16,-6 20-42-16,-42-30-41 15,4 13-5-15,-44-34 0 16,3 7-4-16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5:37.29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B0E68C11-1208-4713-AEC4-AE48BF35131E}" emma:medium="tactile" emma:mode="ink">
          <msink:context xmlns:msink="http://schemas.microsoft.com/ink/2010/main" type="writingRegion" rotatedBoundingBox="10336,6091 19555,6936 19313,9572 10094,8727"/>
        </emma:interpretation>
      </emma:emma>
    </inkml:annotationXML>
    <inkml:traceGroup>
      <inkml:annotationXML>
        <emma:emma xmlns:emma="http://www.w3.org/2003/04/emma" version="1.0">
          <emma:interpretation id="{98F1DDA2-725C-4B43-9806-06A3D9825E97}" emma:medium="tactile" emma:mode="ink">
            <msink:context xmlns:msink="http://schemas.microsoft.com/ink/2010/main" type="paragraph" rotatedBoundingBox="10336,6091 19555,6936 19313,9572 10094,87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AA683E-8828-4FBC-BB94-52DDE1DECC7B}" emma:medium="tactile" emma:mode="ink">
              <msink:context xmlns:msink="http://schemas.microsoft.com/ink/2010/main" type="line" rotatedBoundingBox="10336,6091 19555,6936 19313,9572 10094,8727"/>
            </emma:interpretation>
          </emma:emma>
        </inkml:annotationXML>
        <inkml:traceGroup>
          <inkml:annotationXML>
            <emma:emma xmlns:emma="http://www.w3.org/2003/04/emma" version="1.0">
              <emma:interpretation id="{9E9D15BE-0093-412B-9323-C7CF05F5272B}" emma:medium="tactile" emma:mode="ink">
                <msink:context xmlns:msink="http://schemas.microsoft.com/ink/2010/main" type="inkWord" rotatedBoundingBox="14368,6508 19550,6984 19313,9572 14131,9097">
                  <msink:destinationLink direction="with" ref="{6C9DD57D-94C1-481B-98C9-998C84015184}"/>
                </msink:context>
              </emma:interpretation>
              <emma:one-of disjunction-type="recognition" id="oneOf0">
                <emma:interpretation id="interp0" emma:lang="en-US" emma:confidence="0">
                  <emma:literal>ire a</emma:literal>
                </emma:interpretation>
                <emma:interpretation id="interp1" emma:lang="en-US" emma:confidence="0">
                  <emma:literal>i rex</emma:literal>
                </emma:interpretation>
                <emma:interpretation id="interp2" emma:lang="en-US" emma:confidence="0">
                  <emma:literal>i rest</emma:literal>
                </emma:interpretation>
                <emma:interpretation id="interp3" emma:lang="en-US" emma:confidence="0">
                  <emma:literal>irex</emma:literal>
                </emma:interpretation>
                <emma:interpretation id="interp4" emma:lang="en-US" emma:confidence="0">
                  <emma:literal>i ret</emma:literal>
                </emma:interpretation>
              </emma:one-of>
            </emma:emma>
          </inkml:annotationXML>
          <inkml:trace contextRef="#ctx0" brushRef="#br0">3965 1183 256 0,'47'68'116'0,"-4"-11"-5"16,7-7 2-16,-11-21-97 15,12-8-11-15,10-6-1 16,3-12-2-16,0-14-2 0,-3-14-4 16,-10-7-1-16,-16-15-3 15,-10-3-2-15,-21-11 0 16,-11 8 2 0,-22 3 1-16,-10 17 3 0,-15 19 4 15,-3 25 5-15,-4 32 3 16,-4 18 4-16,15 35 2 15,7 15-1-15,18 22-1 16,11-1-1-16,21 8-1 16,18-14-4-16,22-12-3 15,24-6-4-15,15-19-7 16,29-14-8-16,3-32-10 16,36-3-11-16,-3-40-9 0,31 0-9 15,-17-40-9 1,25-3 2-16,-18-39 2 15,14 0 10-15,-17-22 11 16,-12-4 17-16,-24-10 11 0,-15 0 11 16,-25-4 9-16,-21 18 7 15,-15 15 11-15,-25 17 10 16,-7 33 5-16,-21 6 4 16,-4 33 3-16,0 0 2 15,21 68 2-15,-24-28-2 16,21 24-9-16,-11-14-12 15,18 15-7-15,-4-4-6 0,12 7-5 16,6 11-3-16,8 14-1 16,14 4-1-16,14 6-2 15,11 5 0 1,14-1 0-16,15-6-5 0,10-8 0 16,8-25-5-16,6-22-6 15,5-3-9-15,-23-35-13 16,12 10-31-16,-33-33-58 15,-14 4 0-15,-43-14 0 16,-43 25 1-16</inkml:trace>
          <inkml:trace contextRef="#ctx0" brushRef="#br0" timeOffset="248.0044">6247 3009 240 0,'-111'76'121'0,"32"-23"0"16,40-17-1-16,39-36-64 16,32-18-45-16,51-32-2 15,46-21-2-15,43-37 2 16,42-14-2-16,26-35 1 16,36-12-5-16,14-21-3 15,8-10-8-15,6-4-10 16,-21-22-31-16,-10 22-75 15,-37-11-3-15,-25 21-5 16,-49 5-3-16</inkml:trace>
          <inkml:trace contextRef="#ctx0" brushRef="#br0" timeOffset="-1173.7836">125 1734 221 0,'0'0'120'0,"0"0"-5"0,11 47 0 15,-18-4-84 1,-4 21-25-16,11 11-4 16,7 11 0-16,0 8 0 15,4-1-4-15,3-4-10 0,-14-17-21 16,15-18-78-16,-15-54-2 16,0 0-5-16,-36-11 0 15</inkml:trace>
          <inkml:trace contextRef="#ctx0" brushRef="#br0" timeOffset="-994.6643">0 36 300 0,'43'43'132'0,"7"0"-16"16,-7-28-15-16,-11-44-132 0,15 11-69 15,-4-25-22-15,28 21-4 16,-10-3 2-16</inkml:trace>
          <inkml:trace contextRef="#ctx0" brushRef="#br0" timeOffset="-643.4291">1637 1534 298 0,'57'143'120'0,"-10"-21"-5"0,-8 3-28 15,-17-39-80-15,-1-4-5 16,4-10-1-16,-7 0 0 16,-11-22-2-16,-10 0 2 15,-12-18-1-15,15-32 1 16,-50 29 0-16,18-43 0 15,3-29 0-15,4-40-2 16,11-24 0-16,14-22-1 16,18-11 0-16,21-10 0 15,22 6-1-15,14 5-1 16,22 20-2-16,7 23-4 16,18 28-8-16,-11 0-18 15,21 32-37-15,-13-4-38 0,6 5-1 16,-3 2 0-16,-4 1 1 15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5:19.50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524F1EC8-7C51-4B84-925B-1ACFBB1463E6}" emma:medium="tactile" emma:mode="ink">
          <msink:context xmlns:msink="http://schemas.microsoft.com/ink/2010/main" type="writingRegion" rotatedBoundingBox="6590,6018 25373,4889 25771,11513 6988,12642"/>
        </emma:interpretation>
      </emma:emma>
    </inkml:annotationXML>
    <inkml:traceGroup>
      <inkml:annotationXML>
        <emma:emma xmlns:emma="http://www.w3.org/2003/04/emma" version="1.0">
          <emma:interpretation id="{C9BE138D-64B5-4D45-B77B-AFFD38123DD0}" emma:medium="tactile" emma:mode="ink">
            <msink:context xmlns:msink="http://schemas.microsoft.com/ink/2010/main" type="paragraph" rotatedBoundingBox="6590,6018 24185,4960 24353,7757 6758,88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453CD35-241E-4800-B82D-B9DE7A7E84FB}" emma:medium="tactile" emma:mode="ink">
              <msink:context xmlns:msink="http://schemas.microsoft.com/ink/2010/main" type="line" rotatedBoundingBox="6590,6018 24185,4960 24353,7757 6758,8815"/>
            </emma:interpretation>
          </emma:emma>
        </inkml:annotationXML>
        <inkml:traceGroup>
          <inkml:annotationXML>
            <emma:emma xmlns:emma="http://www.w3.org/2003/04/emma" version="1.0">
              <emma:interpretation id="{C8B502D3-DB3B-4FB2-B94A-71EB2AE2B523}" emma:medium="tactile" emma:mode="ink">
                <msink:context xmlns:msink="http://schemas.microsoft.com/ink/2010/main" type="inkWord" rotatedBoundingBox="9723,5894 17166,5446 17305,7761 9862,8208"/>
              </emma:interpretation>
              <emma:one-of disjunction-type="recognition" id="oneOf0">
                <emma:interpretation id="interp0" emma:lang="en-US" emma:confidence="0">
                  <emma:literal>ersonatized</emma:literal>
                </emma:interpretation>
                <emma:interpretation id="interp1" emma:lang="en-US" emma:confidence="0">
                  <emma:literal>er Canalized</emma:literal>
                </emma:interpretation>
                <emma:interpretation id="interp2" emma:lang="en-US" emma:confidence="0">
                  <emma:literal>er sanative</emma:literal>
                </emma:interpretation>
                <emma:interpretation id="interp3" emma:lang="en-US" emma:confidence="0">
                  <emma:literal>ersonahzed</emma:literal>
                </emma:interpretation>
                <emma:interpretation id="interp4" emma:lang="en-US" emma:confidence="0">
                  <emma:literal>er Canalize</emma:literal>
                </emma:interpretation>
              </emma:one-of>
            </emma:emma>
          </inkml:annotationXML>
          <inkml:trace contextRef="#ctx0" brushRef="#br0">7068 2639 213 0,'0'0'104'16,"0"0"-4"-16,-72 14-3 0,15-21-96 15,-11 3-6-15,-8 8 4 16,-6 7 0-16,-8 10 1 16,-3 8 1-16,0 14 3 15,4 3-1-15,3-3 0 16,7-3-1-16,11-1-3 15,14-10 0-15,11 0-1 16,43-29-1-16,-39 50 0 16,39-50 0-16,43 50 0 0,7-25 1 15,25-4-1-15,14 5 3 16,19-1-1-16,7 0 3 16,3 0 0-1,-11-4 3-15,-14 1 3 0,-17 3 2 16,-30 0 2-16,-21 11-1 15,-35-4 2-15,-19 11-2 16,-25-4-1-16,-10 8-4 16,-12-4-7-16,-6 0-9 15,3 0-12-15,-3-22-9 16,24 19-15-16,-6-29-16 16,64-11-29-16,-47 32-13 15,47-32-1-15,0 0 10 0</inkml:trace>
          <inkml:trace contextRef="#ctx0" brushRef="#br0" timeOffset="740.4947">7437 3269 115 0,'150'-57'107'0,"-25"3"0"16,-17 8 5-16,-29-1-36 16,-15 22-34-16,-64 25-14 15,22-36-6-15,-22 36-8 16,-72 0-3-16,11 18-3 15,-7 11-3-15,-11 10-3 16,-3 11 0-16,10 11-2 0,4 0 0 16,18 0-2-1,14-7 0-15,18-4 0 16,15-11-1-16,3-39 0 16,46 40 0-16,4-47-1 0,8-11 2 15,6-18-1-15,1-7 2 16,-1-14 0-16,-7-4 1 15,-6 0 1-15,-12 0-1 16,-18 11 1-16,-6 10-1 16,-15 40-2-16,0-53-2 15,0 53-3-15,0 0-4 16,0 0-4-16,-36-11-2 16,36 11-1-16,0 0 1 15,36 7 1-15,-36-7 2 16,71-11 4-16,-24 8 5 15,10-1 6-15,8 4 4 16,-1-4 4-16,1 12 2 0,-12-8 0 16,5 10 0-16,-15 1 0 15,-4 7 0-15,-39-18-3 16,40 47-3-16,-37-15-2 16,-3 4 0-16,-7 0-1 15,-4-4 1-15,11-32-2 16,-18 50 0-16,18-50-1 15,0 0-1-15,40-36 0 16,-4-10-3-16,17-8 2 16,8-14-1-16,14 3 1 15,1 1 0-15,2 10 4 16,1 22 1-16,-11 10 3 0,0 22 3 16,-17 15-1-16,2 20 1 15,-17 5 1-15,0 6-2 16,-7 1-1-16,-1 3-1 15,-3 0-3-15,4-3-1 16,3-8-6-16,-3-3-4 16,17 0-11-16,-10-15-12 15,25 12-19-15,-18-26-33 16,22 4-28-16,-4-15-3 16,10-3 5-16</inkml:trace>
          <inkml:trace contextRef="#ctx0" brushRef="#br0" timeOffset="2064.3766">11026 2968 163 0,'0'0'104'0,"18"-35"-1"16,-18 35 2-16,-25-58-74 16,25 58-9-16,-47-53-3 0,15 31-3 15,-15-3-5-15,-6 7-3 16,-12 4-3-16,1 7-2 16,-4-1-1-1,-4 12-1-15,4 7-1 0,0 10 0 16,7 15-1-16,7 14 0 15,11 18 0-15,4 11 2 16,10 7-2-16,15 4 3 16,7-1 0-16,10-6 0 15,12-19 2-15,10-10-2 16,10-26 2-16,8-13-2 16,0-22-1-16,8-11-1 15,6-15 0-15,-3-10 0 0,3-3-1 16,4-11 1-16,-4-1-2 15,1 1 2 1,-1 7 1-16,0 7 0 16,-14 18 2-16,0 10-1 0,-7 19 1 15,-36-4 1-15,54 43 0 16,-29-4 1-16,-4 1-2 16,8 3 1-16,3-11-2 15,8-7 0-15,6-11-1 16,8-14-1-16,10-14 1 15,12-22-2-15,-1-14 1 16,11-25 0-16,7-29 1 0,7-32-2 16,4-29 3-1,4-25-3-15,-8-28 0 16,-3-12 2-16,-11-10-3 16,-4 11 2-16,-14 29-4 0,-14 31 3 15,-11 51-2-15,-7 46 4 16,-36 72 0-16,43 50 1 15,-33 62 3-15,-6 38-2 16,-4 33 3-16,3 17-2 16,-6 8-1-16,6 3-6 15,5-6-1-15,-1-26-9 16,18-22-10-16,-7-38-10 16,21-8-14-16,-21-47-15 15,21-3-3-15,-39-61 6 16,58 36 11-16,-58-36 12 15,50-36 16-15,-29 4 15 16,1-4 19-16,7-3 19 0,-11-8 11 16,14 15 1-16,-18-8-4 15,18 33-2-15,-32 7-3 16,40 14-4-16,-40-14-4 16,32 69-3-16,-21-26-7 15,3 10-5-15,-7-6-6 16,0-1-6-16,1-13-13 15,-8-33-16-15,7 32-39 16,-7-32-45-16,-4-36 1 16,-7-3-4-16,4-19 3 15</inkml:trace>
          <inkml:trace contextRef="#ctx0" brushRef="#br0" timeOffset="2243.4964">13168 1847 277 0,'7'-39'115'0,"-7"39"-3"16,0 0-8-16,33-25-99 16,-33 25-22-16,0 0-14 15,53 18-22-15,-53-18-31 16,50 21-27-16,-50-21 2 16,68 43 0-16</inkml:trace>
          <inkml:trace contextRef="#ctx0" brushRef="#br0" timeOffset="-531.3506">2855 3291 162 0,'79'21'104'0,"-1"-6"-10"16,-6-23-1-16,-7-13-94 16,-5-11-6-16,9-4-1 15,-5-11 0-15,-3-3 1 16,-18-11-3-16,-14 4 1 15,-22-11 0-15,-14 7 1 16,-22 0 1-16,-11 15 3 16,-10 3 1-16,-18 25 3 15,0 21 5-15,-7 19 6 16,10 31 4-16,1 12 1 0,10 25 0 16,11-1-3-16,15 22 0 15,10 4-3-15,18 3-3 16,14-11-5-16,15 1 0 15,14-19-3-15,14-3 0 16,7-21-1-16,15-19 0 16,11-28 0-16,10-28 1 15,8-15 0-15,-1-29 1 16,8-21-1-16,-4-8 1 16,3-14 1-16,-6-3 0 15,-4 3 0-15,-15 15 1 16,-6 14-1-16,-12 21 1 15,-10 22 2-15,-14 25 0 0,-11 18 1 16,-8 18 0-16,-17 11 0 16,0 10 2-16,-11 0 0 15,0 1 0-15,-7-1 0 16,-1-7-1-16,1-11 1 16,7-39-1-16,-14 40 0 15,14-40-1-15,0 0-2 16,11-72-4-16,10 8-5 15,8-19-6-15,14-3-9 16,-4-10-7-16,29 13-7 16,-10-6-9-16,28 28-15 15,-8 11-42-15,12 7 4 0,3 18 2 16,-3-4 32-16</inkml:trace>
          <inkml:trace contextRef="#ctx0" brushRef="#br0" timeOffset="2971.9885">14304 2367 90 0,'53'14'88'0,"-53"-14"-2"16,33-14 0-16,-33 14-57 15,0 0-16 1,3-43-2-16,-3 43-1 0,-25-33 0 15,25 33 3-15,-43-21 1 16,11 3 3-16,32 18 1 16,-68-18 3-16,36 18 0 15,-11-7-1-15,10 10-4 16,-6-3-3-16,39 0-3 16,-47 18-2-16,47-18-1 15,0 0-2-15,0 0 1 16,40 33-2-16,6-33 1 0,15-4-1 15,15-3-1-15,17-4 1 16,11 0-2 0,7 1-1-16,3 2-1 0,1 8 0 15,-11 4 0-15,-11 3-1 16,-11 8 2-16,-24 6-1 16,-19 4 1-16,-39-25 0 15,7 65 0-15,-43-30 0 16,-14 5 1-16,-21 6-2 15,-15 5 1-15,0 2 0 16,-4 1-1-16,11 0 0 16,11-1 0-16,18 1-1 0,21 7 1 15,22-7 1-15,29 7 1 16,17-8-1 0,29 5 2-16,18-8 0 15,25-3 1-15,18-15-1 0,18-7-2 16,18-11 0-16,3-10-2 15,1-4-4-15,-8-4-4 16,-4 11-5-16,-24-7-9 16,-8 25-18-16,-42-17-37 15,-4 27-37-15,-29-10-2 16,-4 8 4-16,-46-33 0 16</inkml:trace>
          <inkml:trace contextRef="#ctx0" brushRef="#br0" timeOffset="3740.4959">17094 3083 238 0,'65'11'112'16,"6"-15"-3"-16,-3-28-4 15,8-18-92-15,-5-15-15 16,5-6 0-16,-1-8 1 15,-7-4 0-15,-11 1 2 16,-17 10 0-16,-26 4-1 0,-21 11-4 16,-25 11-1-1,-26 13-1-15,-17 19 0 16,-18 25 2-16,-11 25 2 16,0 21 2-16,-3 29 1 0,10 21 5 15,11 15 1-15,25 11 2 16,22-8-1-16,21-3-1 15,28-11 1-15,26-18-3 16,29-21 0-16,31-19-3 16,23-24 0-16,24-22-4 15,15-18 0-15,6-21 0 16,8-11-2-16,0-18 3 16,-11-10-1-16,-14-8 3 15,-18-4-1-15,-21-3 2 16,-22 8 1-16,-22-1 0 15,-24 11 0-15,-22 7-1 16,-22 18-1-16,4 43-2 0,-72-18 1 16,11 39 0-16,-7 22-1 15,-3 18 0-15,-1 11-1 16,8 10 2-16,21-3-2 16,14-4 2-16,29-14-1 15,32-14 1-15,18-18-1 16,29-22 0-16,21-29 2 15,22-24 0-15,11-33 2 16,14-29-1-16,7-31 3 16,3-30-2-16,1-28 3 15,0-28 0-15,-15-19-3 16,-11-7 2-16,-17-10-2 0,-15 10 1 16,-21 22-3-16,-18 28 4 15,-18 40-1-15,-14 53 3 16,-15 51 3-16,-14 57 0 15,7 68-1-15,-3 43 2 16,-4 36-3-16,7 32-10 16,14 22-13-16,-13-11-42 15,27 25-65-15,-17-22-7 16,15 1 0-16,-30-37-6 16</inkml:trace>
        </inkml:traceGroup>
      </inkml:traceGroup>
    </inkml:traceGroup>
    <inkml:traceGroup>
      <inkml:annotationXML>
        <emma:emma xmlns:emma="http://www.w3.org/2003/04/emma" version="1.0">
          <emma:interpretation id="{0EF4ED90-22D9-4C9B-BD76-FDAB0C784100}" emma:medium="tactile" emma:mode="ink">
            <msink:context xmlns:msink="http://schemas.microsoft.com/ink/2010/main" type="paragraph" rotatedBoundingBox="8554,9855 25680,9196 25781,11825 8655,124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4C49C7-D58C-4D56-AE8B-5340F54567DF}" emma:medium="tactile" emma:mode="ink">
              <msink:context xmlns:msink="http://schemas.microsoft.com/ink/2010/main" type="inkBullet" rotatedBoundingBox="8578,10465 10681,10385 10759,12403 8655,12484"/>
            </emma:interpretation>
            <emma:one-of disjunction-type="recognition" id="oneOf1">
              <emma:interpretation id="interp5" emma:lang="en-US" emma:confidence="0">
                <emma:literal>↳</emma:literal>
              </emma:interpretation>
            </emma:one-of>
          </emma:emma>
        </inkml:annotationXML>
        <inkml:trace contextRef="#ctx0" brushRef="#br0" timeOffset="4267.8475">5595 5988 226 0,'-11'50'116'0,"-17"1"-6"16,-29-1-1-16,-19 7-101 15,-3 11-6-15,1 25 3 16,-5 15-1-16,-3 28 3 0,-3 18-1 15,10 25 4-15,11 11-4 16,21 7 1 0,29-18-3-16,40-11 0 0,35-28-4 15,44-32 1-15,49-37-6 16,33-42-5-16,35-33-4 16,11-39-7-16,29-3-23 15,-25-40-41-15,11 3-24 16,-26-3-4-16,-21 11 6 15</inkml:trace>
      </inkml:traceGroup>
      <inkml:traceGroup>
        <inkml:annotationXML>
          <emma:emma xmlns:emma="http://www.w3.org/2003/04/emma" version="1.0">
            <emma:interpretation id="{9D649687-721C-4B97-9DD4-5EBDF73B9A04}" emma:medium="tactile" emma:mode="ink">
              <msink:context xmlns:msink="http://schemas.microsoft.com/ink/2010/main" type="line" rotatedBoundingBox="11538,9740 25680,9196 25776,11688 11634,12231"/>
            </emma:interpretation>
          </emma:emma>
        </inkml:annotationXML>
        <inkml:traceGroup>
          <inkml:annotationXML>
            <emma:emma xmlns:emma="http://www.w3.org/2003/04/emma" version="1.0">
              <emma:interpretation id="{1F857776-E942-47CA-B685-D838AA003E71}" emma:medium="tactile" emma:mode="ink">
                <msink:context xmlns:msink="http://schemas.microsoft.com/ink/2010/main" type="inkWord" rotatedBoundingBox="11463,10978 18218,9484 18570,11078 11815,12572"/>
              </emma:interpretation>
              <emma:one-of disjunction-type="recognition" id="oneOf2">
                <emma:interpretation id="interp6" emma:lang="en-US" emma:confidence="0">
                  <emma:literal>round</emma:literal>
                </emma:interpretation>
                <emma:interpretation id="interp7" emma:lang="en-US" emma:confidence="0">
                  <emma:literal>sound</emma:literal>
                </emma:interpretation>
                <emma:interpretation id="interp8" emma:lang="en-US" emma:confidence="0">
                  <emma:literal>pond</emma:literal>
                </emma:interpretation>
                <emma:interpretation id="interp9" emma:lang="en-US" emma:confidence="0">
                  <emma:literal>pound</emma:literal>
                </emma:interpretation>
                <emma:interpretation id="interp10" emma:lang="en-US" emma:confidence="0">
                  <emma:literal>rond</emma:literal>
                </emma:interpretation>
              </emma:one-of>
            </emma:emma>
          </inkml:annotationXML>
          <inkml:trace contextRef="#ctx0" brushRef="#br0" timeOffset="5443.6336">7773 7206 249 0,'50'25'114'16,"-7"4"-4"-16,8 10 0 15,-16-10-91-15,8 7-12 16,-7-4-4-16,0 7 1 16,-11 8-6-16,-7 7-1 15,-11-4 2-15,-7 4-2 16,-14-4 2-16,-4-7-2 16,-7-11 1-16,25-32-2 15,-57 14 3-15,31-46 1 0,12-25 0 16,7-18 0-16,21-15-1 15,15-10-1 1,28-1 1-16,18-6-1 16,22 14 2-16,14 14-5 0,18 22-1 15,11 7-3-15,10 14 2 16,4 0-3-16,11 14-2 16,-7-3 0-16,10 11 0 15,-7-4 2-15,-3 7 4 16,-11 8 4-16,-15-1 6 15,-13 15 5-15,-33-7 5 16,-15 13 1-16,-28-9 1 0,-43-8 0 16,0 0-2-1,15 46-2-15,-55-31-3 16,-3 6-3-16,-14 4-2 16,-8 4-1-16,-6 7-2 0,-1 10 2 15,0 4-2-15,8 11 2 16,7-4-3-16,10 4 1 15,18-3-2-15,15-5 0 16,18-13-1-16,-4-40 1 16,68 43-1-16,-11-43 0 15,15-18-1-15,10-11 2 16,4-17 2-16,4-12-1 16,-12-10 2-16,-2-3-1 15,-15-1 1-15,-11 4-1 16,-18 7 1-16,-11 11-2 15,-17 11-2-15,-4 39-1 16,-21-36-2-16,21 36-4 0,-51 3-4 16,19-3-7-16,32 0-9 15,-46 7-8-15,46-7-6 16,0 0-3-16,43 0 2 16,-11-14 2-16,32 11 7 15,8-12 11-15,14 8 20 16,11 3 17-16,-8-6 15 15,11 17 9-15,-17-21 3 16,6 17 2-16,-28-17 0 16,7 17-5-16,-25-13-9 15,0 10-7-15,-43 0-9 16,47 14-2-16,-47-14-2 0,11 47 0 16,-11-47-1-16,-15 68 1 15,1-29-1-15,0 4-1 16,-1-7 0-16,5-4-2 15,10-32-1-15,-11 39-1 16,11-39-1-16,0 0-1 16,0 0 0-16,43 4 0 15,-43-4-1-15,54-39 1 16,-15 10-1-16,4-7 1 16,4 0-2-16,3 0 1 15,0 1 1-15,0 6-1 16,4 11 0-16,-4 7 1 15,0 15 0-15,-3 7 0 0,3 7 1 16,0 7 0-16,0 0 0 16,4 0 1-16,3-11 0 15,-3-3 0-15,3-18 1 16,4-4-1-16,0-25 0 16,0-7 0-16,-4-11 0 15,0-3-2-15,-6-4-1 16,-5 0-2-16,-6 8-4 15,-12-5-9-15,5 26-16 16,-33-15-44-16,0 47-39 16,10-50 1-16,-10 50-1 15,-7-43-1-15</inkml:trace>
          <inkml:trace contextRef="#ctx0" brushRef="#br0" timeOffset="5983.9917">13817 6429 275 0,'60'21'118'0,"-6"-6"-6"16,-54-15 0-16,54-22-101 16,-54 22-10-16,0-61-2 15,-14 18 1-15,-15 4-1 16,-11 0 0-16,-17 3-1 0,-11 7-1 15,-11 15 1 1,0 14-2-16,-3 10 1 0,0 19 1 16,-1 18 1-16,12 10 2 15,17 15 2-15,4 10 0 16,18 0 1-16,14 1 0 16,14-8-1-16,18-3-1 15,15-15-1-15,18-7 0 16,10-25 0-16,18-18 1 15,15-21 1-15,-1-32 0 16,8-23 0-16,0-38 2 16,3-22-2-16,-7-25 1 0,0-25-1 15,-14-18-4-15,-11-7 2 16,-7 7-2-16,-11 14-1 16,-10 29-1-1,-12 29 3-15,-10 39-2 0,-7 39 1 16,-11 47 1-16,4 39 0 15,-8 47 4-15,-3 22-3 16,0 17 1-16,3 11-6 16,8 15-5-16,-1-12-12 15,15 8-12-15,-4-36-19 16,33 8-33-16,-8-41-29 16,19-10-1-16,-5-25 4 15</inkml:trace>
        </inkml:traceGroup>
        <inkml:traceGroup>
          <inkml:annotationXML>
            <emma:emma xmlns:emma="http://www.w3.org/2003/04/emma" version="1.0">
              <emma:interpretation id="{D5EC8427-E70E-4244-9484-2E10ACC3C0C8}" emma:medium="tactile" emma:mode="ink">
                <msink:context xmlns:msink="http://schemas.microsoft.com/ink/2010/main" type="inkWord" rotatedBoundingBox="19017,10165 25820,10937 25673,12231 18870,11459"/>
              </emma:interpretation>
              <emma:one-of disjunction-type="recognition" id="oneOf3">
                <emma:interpretation id="interp11" emma:lang="en-US" emma:confidence="0">
                  <emma:literal>son</emma:literal>
                </emma:interpretation>
                <emma:interpretation id="interp12" emma:lang="en-US" emma:confidence="0">
                  <emma:literal>sonn</emma:literal>
                </emma:interpretation>
                <emma:interpretation id="interp13" emma:lang="en-US" emma:confidence="0">
                  <emma:literal>Soun</emma:literal>
                </emma:interpretation>
                <emma:interpretation id="interp14" emma:lang="en-US" emma:confidence="0">
                  <emma:literal>Son</emma:literal>
                </emma:interpretation>
                <emma:interpretation id="interp15" emma:lang="en-US" emma:confidence="0">
                  <emma:literal>soun</emma:literal>
                </emma:interpretation>
              </emma:one-of>
            </emma:emma>
          </inkml:annotationXML>
          <inkml:trace contextRef="#ctx0" brushRef="#br0" timeOffset="6472.3182">15987 5942 251 0,'36'7'116'16,"-36"-7"-10"-16,0 0 0 0,22-57-93 16,-47 24-20-1,-15 1-2-15,-6 11 4 16,-26 13 3-16,-10 12 3 16,-8 17 3-16,-7 8 1 0,-3 11 1 15,0 3-2-15,14-4 0 16,11-7-3-16,21-7-1 15,54-25-2-15,-40 43 1 16,40-43 0-16,68 50 2 16,8-17 0-16,20 10 2 15,15 7 1-15,15 11 2 16,-1-4 1-16,1 7 2 16,-23-6-1-16,-6-1 0 15,-32-10 0-15,-22-1-1 16,-33-10-2-16,-20 0-2 15,-26 0-4-15,-25 0-2 0,-7 7-4 16,-18-8-5-16,14 23-15 16,-21-26-16-16,39 25-23 15,-10-25-21-15,42 8-22 16,22-40-2-16,0 0 4 16</inkml:trace>
          <inkml:trace contextRef="#ctx0" brushRef="#br0" timeOffset="6864.5811">16625 6794 144 0,'154'-46'104'0,"-18"3"1"16,-10 10 0-16,-33-10-55 15,3 18-14-15,-42-14-10 16,-4 7-9-16,-28-11-6 0,-19 0-5 16,-24-4 1-16,-15 4-3 15,-21 4 0-15,-11 14-1 16,-8 10 0-16,-6 19 0 15,3 18 0-15,4 13 0 16,14 15 0-16,18 8 1 16,18 6-2-16,21 1-1 15,22-12-3-15,25-10 0 16,18-14-1-16,18-18 0 16,11-18 1-16,6-15 1 15,5-10 0-15,-1-15 2 16,-14-3 3-16,-11 0 0 0,-21 4 2 15,-15 6-1-15,-17 8-2 16,-22 32-4-16,-25-40-5 16,-22 30-9-16,1 24-16 15,-26-18-19-15,22 33-33 16,-15-15-32-16,19 19-1 16,3-19 4-16,43-14 3 15</inkml:trace>
          <inkml:trace contextRef="#ctx0" brushRef="#br0" timeOffset="7656.112">18019 6304 228 0,'85'3'108'0,"-20"-3"2"0,-8 14-3 16,-57-14-85-16,40 33-12 16,-37-1-3-16,-3 11 0 15,-14 11-2 1,0 7 1-16,-11 3-3 0,3 8 0 15,4-8-1-15,7-3-2 16,8-7-1-16,14-11 0 16,10-7-1-16,15-15 1 15,18-14 0-15,3-14 0 16,22-11 0-16,7-21 0 16,14-15-1-16,4-10 0 15,3-12 0-15,-3-6-1 0,0 0 1 16,0 6 0-16,-14 8 2 15,-12 18 0 1,-10 18 2-16,-14 14 1 16,-11 22 1-16,-7 17 0 0,-15 15 1 15,-3 14 0-15,-7 7-1 16,-4 11 1-16,0 0-3 16,4 4 0-16,0-7-2 15,7-5 1-15,3 1-2 16,12-11 1-16,6-7-3 15,8-10 2-15,3-5-1 16,3-13-1-16,8-12 0 16,0-10 0-16,4-7-1 0,3-15-2 15,0 4 2-15,0-11-1 16,0 4 2 0,-7 0-1-16,-4 7 2 15,-10 7 1-15,-4 7 3 0,-11 15 1 16,-32-4 1-16,43 25 0 15,-43-25-1-15,0 61 0 16,-4-26 0-16,1 5 0 16,-8 3-2-16,7-4 0 15,-6-3-3-15,10-36 1 16,0 50 0-16,0-50-1 16,36 11-1-16,-36-11-1 0,64-32 0 15,-17-4 0-15,10-7 1 16,11 0 0-16,7-4 1 15,4 4 1 1,0 8 2-16,0 6 1 0,-4 11 2 16,-3 14 0-16,-4 8 2 15,-4 10 0-15,-7 4-2 16,1 0-1-16,-8 7-5 16,-4-7-8-16,5 11-13 15,-19-22-16-15,18 22-24 16,-50-29-46-16,75 10 0 15,-39-20-2-15,18-1 5 16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5:18.24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011954CD-BC3F-467B-9967-B58544AB13D6}" emma:medium="tactile" emma:mode="ink">
          <msink:context xmlns:msink="http://schemas.microsoft.com/ink/2010/main" type="inkDrawing" rotatedBoundingBox="4921,3868 6597,5802 4618,7517 2942,5582" semanticType="enclosure" shapeName="Other"/>
        </emma:interpretation>
      </emma:emma>
    </inkml:annotationXML>
    <inkml:trace contextRef="#ctx0" brushRef="#br0">61 658 157 0,'0'0'104'0,"-18"-50"-5"15,18 50 0-15,-25-47-80 16,10 8-14-16,12 6-2 16,3-6 1-16,10 3 1 15,5-10 1-15,13 3-1 0,15-4 1 16,15-3-1-16,21-7-1 15,28 3-1 1,29 0-1-16,18 15-3 16,29 14 1-16,14 25-1 0,11 36 0 15,7 28-1-15,-8 40-1 16,-13 25 1-16,-22 28 0 16,-25 15 1-16,-29 11 0 15,-36 3-1-15,-35-6 4 16,-40-5-1-16,-39-21 5 15,-29-7-3-15,-32-22 2 16,-33-3-2-16,-28-14 1 0,-18-15-3 16,-14-4-6-1,-11-13-6-15,7 2-10 16,-7-13-21-16,36 10-61 16,3-10-3-16,29-5 0 0,29-9 1 15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5:17.74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EEF1B6A3-C41F-412A-832F-7DA59A64FC21}" emma:medium="tactile" emma:mode="ink">
          <msink:context xmlns:msink="http://schemas.microsoft.com/ink/2010/main" type="inkDrawing" rotatedBoundingBox="4435,4472 5361,9287 5305,9297 4380,4483" shapeName="Line"/>
        </emma:interpretation>
      </emma:emma>
    </inkml:annotationXML>
    <inkml:trace contextRef="#ctx0" brushRef="#br0">541 38 223 0,'0'0'111'15,"18"47"2"-15,17-1-30 16,-27 8-49-16,20 50-10 16,4 43-9-16,11 61-7 15,8 46-2-15,10 61-4 16,3 54-3-16,4 32 0 0,4 29-1 15,3-4 0 1,-3-14 2-16,-1-35 2 16,-6-41-3-16,-4-49 1 15,-8-58-5-15,-10-57-8 0,0-43-17 16,-25-68-66-16,-18-61-20 16,0 0-1-16,-32-115-4 15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5:27.73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1226 135 184 0,'0'0'105'16,"43"-7"3"-16,-43 7 0 15,-3-39-84-15,3 39-6 16,-54-43 2-16,4 18 0 15,3 10-2-15,-24 12-4 16,-12 6-4-16,-13 15-4 16,-16 15-1-16,-2 17-2 15,-8 18 1-15,4 7-1 16,7 18 1-16,10-3-1 0,23 3 1 16,13 0-2-16,33-14 1 15,18-11-3-15,24-11-1 16,30-14-4-16,14-11 0 15,17-7-2-15,15-10-1 16,18 6-4-16,0-10-2 16,14 14-5-16,-21-18-13 15,21 22-17-15,-43-29-36 16,18 14-26-16,-28-21-3 16,-1-7 9-16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5:27.93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50 0 242 0,'50'47'128'0,"-32"-11"-5"16,28 21 5-16,-46-57-62 16,33 72-49-16,-26-40-11 15,0 0-4-15,-7-32-6 16,-14 36-6-16,14-36-12 15,-61 0-29-15,61 0-57 16,-72-50-19-16,50 11 7 16,-20-37-6-16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5:28.888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773 0 256 0,'61'7'113'0,"4"21"-5"16,-26 1-2-16,8 7-89 16,-26 3-21-16,-7-3-4 15,4 7-6-15,-18 0 1 16,11 11-1-16,-14-4 4 16,10 11 0-16,-11-4 4 15,8 4 3-15,-4-4 4 0,-4-3 4 16,8 0 3-16,-11-11 4 15,7 11 2-15,-15-11 0 16,15 7 2 0,-18-7-1-16,15 10-1 0,-15-10-2 15,18 8-1-15,-7-12-3 16,10 0-2-16,-3-39-2 16,22 54-1-16,-22-54-1 15,53 25-2-15,-17-21-2 16,4-11-2-16,6-4 0 15,-3-3-2-15,4-1 1 16,-4-3 1-16,-4 4-1 16,-3 0 2-16,3 3 1 0,-3 4 1 15,4 3 0 1,-1 4 0-16,4-3 1 0,11 3-2 16,0-4 1-1,3 0-1-15,14 1 5 0,1-4 1 16,3 0 0-16,1-1 0 15,-5-2 1-15,-3-1 0 16,-7 4 2-16,-3-4 0 16,-19 0-5-16,-7 4 0 15,-32 7 2-15,40-11-1 16,-40 11 2-16,0 0-1 16,-36-3 0-16,-4 13 0 0,-24 1-8 15,-8 7 0-15,-10 7 1 16,-8 15 0-16,4 6 0 15,7 8-2 1,15 7 3-16,17 3-3 0,19-6 9 16,21-5-4-16,14-13 1 15,-7-40-4-15,71 21 6 16,-13-42 2-16,13-19-5 16,5-13 1-16,6-12-2 15,8-7 2-15,-4 1 0 16,-1 10 3-16,-6 7-7 15,-7 18 1-15,-4 15 4 16,-4 24 0-16,-10 30-1 0,-4 31 2 16,-7 26-1-1,-14 28 0-15,-22 25 0 16,-14 26 3-16,-29 6 1 16,-28 15 3-16,-44-4-2 0,-28-3 1 15,-43-25 1-15,-25-4 0 16,-54-33 0-16,-14-10-1 15,-22-28-4-15,0-22-5 16,15-29 3-16,21-25-3 16,43-18-3-16,57-24-3 15,105-19-3-15,81-21-7 16,115 3-10-16,83-25-12 16,132 22-26-16,72-32-61 15,68 10-4-15,29-11-1 16,-11 5 6-16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7:36.663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44E77D87-3166-4E2E-A203-B1A00EC98CB5}" emma:medium="tactile" emma:mode="ink">
          <msink:context xmlns:msink="http://schemas.microsoft.com/ink/2010/main" type="writingRegion" rotatedBoundingBox="4997,2740 11756,4288 10920,7938 4161,6390">
            <msink:destinationLink direction="with" ref="{36B8BD3A-62AE-4B0E-8B80-F2A367C57F49}"/>
          </msink:context>
        </emma:interpretation>
      </emma:emma>
    </inkml:annotationXML>
    <inkml:traceGroup>
      <inkml:annotationXML>
        <emma:emma xmlns:emma="http://www.w3.org/2003/04/emma" version="1.0">
          <emma:interpretation id="{F16A5FEE-B553-484E-B727-20A7E34AA8DC}" emma:medium="tactile" emma:mode="ink">
            <msink:context xmlns:msink="http://schemas.microsoft.com/ink/2010/main" type="paragraph" rotatedBoundingBox="4997,2740 11756,4288 10920,7938 4161,63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EF47B7-D0B6-4B67-9439-90F9554E84A6}" emma:medium="tactile" emma:mode="ink">
              <msink:context xmlns:msink="http://schemas.microsoft.com/ink/2010/main" type="line" rotatedBoundingBox="4997,2740 11756,4288 10920,7938 4161,6390"/>
            </emma:interpretation>
          </emma:emma>
        </inkml:annotationXML>
        <inkml:traceGroup>
          <inkml:annotationXML>
            <emma:emma xmlns:emma="http://www.w3.org/2003/04/emma" version="1.0">
              <emma:interpretation id="{DF0FF677-FD65-46D1-B911-6B020472980A}" emma:medium="tactile" emma:mode="ink">
                <msink:context xmlns:msink="http://schemas.microsoft.com/ink/2010/main" type="inkWord" rotatedBoundingBox="4997,2740 11756,4288 10920,7938 4161,6390">
                  <msink:destinationLink direction="with" ref="{A98D6F3B-D3C4-4C92-87F1-F533ABD37690}"/>
                </msink:context>
              </emma:interpretation>
              <emma:one-of disjunction-type="recognition" id="oneOf0">
                <emma:interpretation id="interp0" emma:lang="en-US" emma:confidence="0">
                  <emma:literal>Turp</emma:literal>
                </emma:interpretation>
                <emma:interpretation id="interp1" emma:lang="en-US" emma:confidence="0">
                  <emma:literal>tmp</emma:literal>
                </emma:interpretation>
                <emma:interpretation id="interp2" emma:lang="en-US" emma:confidence="0">
                  <emma:literal>Timp</emma:literal>
                </emma:interpretation>
                <emma:interpretation id="interp3" emma:lang="en-US" emma:confidence="0">
                  <emma:literal>Tamp</emma:literal>
                </emma:interpretation>
                <emma:interpretation id="interp4" emma:lang="en-US" emma:confidence="0">
                  <emma:literal>Tarp</emma:literal>
                </emma:interpretation>
              </emma:one-of>
            </emma:emma>
          </inkml:annotationXML>
          <inkml:trace contextRef="#ctx0" brushRef="#br0">0 126 180 0,'0'0'98'16,"0"0"-3"-16,0 0-2 16,25-57-85-16,-18 24-7 15,-7 33 2-15,40-18 5 16,-40 18 2-16,32 72 5 16,-32-4-1-16,7 25 1 15,-7 0-6-15,4 4-3 16,-1-7-4-16,8-12 0 0,-4-17-1 15,11-14 1-15,-18-47-1 16,43 21 2-16,-43-21-1 16,68-68 0-1,-28 0 0-15,6-11-1 0,4-14 1 16,0-3-3-16,1 6 2 16,-5 11-1-16,1 22 4 15,-12 21-1-15,-2 29 2 16,-33 7-1-16,50 61 0 15,-29-4 1-15,1 8-1 16,-1 3 0-16,1 0-3 16,3-4 0-16,4-10-2 0,3-11 2 15,11-7-2-15,3-15 0 16,8-10 0-16,3-15-1 16,4-3 1-1,0-14-1-15,7-4 0 0,-3-11 1 16,-8-4 0-16,0 1 1 15,-3-4 0-15,-4 4 0 16,-7-8 0-16,0 4-1 16,-3-3 1-16,-4-1-3 15,-4 4 2-15,-7 0-1 16,-25 43 1-16,39-57-1 16,-39 57 2-16,22-33-1 15,-22 33 2-15,0 0 1 0,0 0 0 16,32 54 1-1,-32-54 1-15,14 68-1 16,-14-25 0-16,7 4 1 16,-3-4-2-16,0 0 1 0,-4-4-1 15,0-39-1-15,7 54 0 16,-7-54 1-16,0 0 0 16,0 0 0-16,36 0 0 15,-36 0 0-15,50-68-1 16,-11 25 1-16,4-7-1 15,4-4-1-15,6 7 0 16,1 4 1-16,0 15-1 16,7 6 0-16,-7 15 1 15,3 11-1-15,0 6 1 16,4 1-1-16,0 7 0 16,0 0-3-16,0 0-4 0,-4-7-8 15,8 10-13-15,-19-28-19 16,22 14-63-16,-18-7-1 15,4-3-3-15,-4-8 2 16</inkml:trace>
          <inkml:trace contextRef="#ctx0" brushRef="#br0" timeOffset="-912.6084">-2461-1784 273 0,'-39'-60'132'0,"39"60"-1"15,0 0-6-15,0 0-82 0,39 35-39 16,25-2-5-16,55 2 1 16,24-9-1-16,33-5-4 15,10-17-8-15,43 3-12 16,-7-36-26-16,29 11-65 16,-22-18-4-16,-3 11-1 15,-36-3-2-15</inkml:trace>
          <inkml:trace contextRef="#ctx0" brushRef="#br0" timeOffset="-1443.9632">-1694-1415 246 0,'14'-39'117'0,"-14"39"-5"15,0 0 1-15,0 0-89 16,-29 61-12-16,26 29-5 16,6 35-3-16,1 40 0 0,3 42-1 15,0 41-1-15,8 24 1 16,6 22-3-16,1 7-6 15,10-18 0-15,0-18-7 16,11-18-8-16,-11-61-18 16,18-14-36-16,-21-50-45 15,-4-47 0-15,-28-32 1 16,3-43 0-16</inkml:trace>
          <inkml:trace contextRef="#ctx0" brushRef="#br0" timeOffset="735.4905">3801-286 217 0,'0'64'107'15,"-4"15"-2"-15,1 21-4 16,3 26-79-16,-15 21-18 0,12 32-4 16,-1 11 2-16,4 17-2 15,-3 5 2-15,-1-1-2 16,-7-10 3-1,-3-19-1-15,-8-31 6 0,-3-22 5 16,-14-36 3-16,-4-29 1 16,-22-49 1-16,-3-33-1 15,-14-54 1-15,-4-32-6 16,-11-50-2-16,1-46-4 16,6-30-5-16,15-35 0 15,17-18-2-15,26-10 1 16,25-1 0-16,32 7 1 15,36 22-1-15,25 40-2 0,25 45 0 16,11 48-1-16,14 67 0 16,4 58 0-16,3 61 0 15,-10 61 0 1,-19 42 0-16,-17 30 1 0,-22 13 2 16,-28 4 4-16,-37-21-2 15,-31-22 4-15,-47-28-2 16,-40-33 2-16,-49-28-1 15,-29-22 2-15,-29-18-1 16,-4-7-1-16,-7-21-1 16,11-8-2-16,15-14-3 15,35-7-1-15,47-14-3 0,39-15-5 16,47-3-6-16,28-19-8 16,54 12-15-16,15-22-35 15,57 7-46 1,17-7-2-16,37 0 1 0,7-7 0 15</inkml:trace>
        </inkml:traceGroup>
      </inkml:traceGroup>
    </inkml:traceGroup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7:38.95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A98D6F3B-D3C4-4C92-87F1-F533ABD37690}" emma:medium="tactile" emma:mode="ink">
          <msink:context xmlns:msink="http://schemas.microsoft.com/ink/2010/main" type="inkDrawing" rotatedBoundingBox="11913,4374 19918,2038 20559,4237 12555,6573" semanticType="callout" shapeName="Other">
            <msink:sourceLink direction="with" ref="{DF0FF677-FD65-46D1-B911-6B020472980A}"/>
            <msink:sourceLink direction="with" ref="{139AB525-4BB2-48D2-AFCC-F1011D033B58}"/>
          </msink:context>
        </emma:interpretation>
      </emma:emma>
    </inkml:annotationXML>
    <inkml:trace contextRef="#ctx0" brushRef="#br0">1075 2346 283 0,'0'0'120'0,"0"0"-4"15,-65 11-1-15,8-36-104 0,-36-7-10 16,-4 10-3-1,-3 11 0-15,-12 15 0 16,-2 10 2-16,6 29 0 16,5 18-2-16,13 18 3 0,22 7-2 15,18-4-1-15,25 1-3 16,14-15 0-16,29-7-1 16,14-25 1-16,33-26-1 15,10-20 0-15,21-19 1 16,8-14 2-16,4-7 2 15,-1-4 2-15,-3 0 2 16,-7 8 0-16,-15 10 2 16,-14 22 1-16,-14 14-1 15,-11 25 1-15,-7 10-2 16,-7 8 1-16,3 15-2 16,4-1 0-16,-1 0-3 0,5-3 0 15,6-14 0-15,8-12 0 16,7-10 0-16,4-7 0 15,3-25 1-15,10-12-2 16,8-9 1-16,15-19-2 16,10-7 0-16,11-11-3 15,10 4 2-15,8-7-2 16,7 7 2-16,0 4-1 16,3 6 2-16,-3 12-1 15,-4 6 3-15,-7 8 0 16,-10 10 0-16,-8 8 0 15,-11 7 0-15,-10 7 1 16,-15 0 0-16,-10 4 0 0,-15 3 1 16,-10-4 0-16,-11 1 3 15,-36-4-1-15,32-4 1 16,-32 4 1-16,0 0 0 16,-43-35 0-16,0 17-2 15,-11 0 1-15,-10 3-3 16,-15 15 0-16,-7 8-1 15,-14 17 0-15,-4 18-2 16,0 14 0-16,0 18-1 16,4 15 2-16,14 14-3 15,11 3 3-15,21 0-2 16,22-3 1-16,28-10-2 0,29-5 3 16,32-17-1-16,29-15 0 15,36-21 0-15,29-25 1 16,24-29 1-16,33-25 2 15,21-33 0-15,18-27 0 16,8-41 4-16,10-24-1 16,-7-29 1-16,0-22 0 15,-11-21 1-15,-21-14 0 16,-29-11 1-16,-22-7-2 16,-39-1-1-16,-28 12-2 15,-33 32 1-15,-29 35-2 16,-28 44-1-16,-25 57-3 15,-25 57 0-15,-22 68-1 0,-14 58-1 16,-7 46 1-16,-7 36-1 16,-12 14 1-16,-2 25-4 15,-1 1 3 1,0-12-2-16,4-21 2 0,0-17 0 16,0-33-1-16,0-22 2 15,0-32-2-15,-4-32 3 16,-3-32-1-16,-4-22-1 15,-15-25-3-15,-6-24-4 16,-15-16 4-16,4-3 1 16,7 1 4-16,22 6-2 15,14 8 2-15,25 10 3 0,39 14 6 16,29 40 3-16,75-25-2 16,29 22-1-1,47-1-2-15,42 8-2 16,51 3 0-16,42 0-2 0,37 0-5 15,35 8-4-15,11-5-15 16,28 23-7-16,-10-26-51 16,14 25-37-16,-28-21-7 15,-18 10 1-15,-47-17-6 16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7:39.68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139AB525-4BB2-48D2-AFCC-F1011D033B58}" emma:medium="tactile" emma:mode="ink">
          <msink:context xmlns:msink="http://schemas.microsoft.com/ink/2010/main" type="inkDrawing" rotatedBoundingBox="7600,6184 22507,5510 22534,6111 7627,6785" shapeName="Other">
            <msink:destinationLink direction="with" ref="{A98D6F3B-D3C4-4C92-87F1-F533ABD37690}"/>
          </msink:context>
        </emma:interpretation>
      </emma:emma>
    </inkml:annotationXML>
    <inkml:trace contextRef="#ctx0" brushRef="#br0">213 631 221 0,'-75'36'110'0,"10"-15"4"15,15 1-7-15,4-15-92 16,46-7-7-16,0 0-1 15,104 36 1-15,46-22 2 16,76 11 1-16,78 4 0 16,94 10 2-16,100 4-2 15,86 0-1-15,107-7-2 16,79-14 0-16,72-15 0 16,57-22-2-16,47-28 0 0,25-35 2 15,25-30-8-15,3-10 0 16,-32-22-7-16,-32-7-8 15,-43 29-40-15,-75 11-66 16,-72 31-5-16,-100 30-4 16,-119 31-1-16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25.18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B51C4B0-AF5D-4092-8344-47EA35EE4108}" emma:medium="tactile" emma:mode="ink">
          <msink:context xmlns:msink="http://schemas.microsoft.com/ink/2010/main" type="inkDrawing" rotatedBoundingBox="27963,2187 31663,1652 31913,3380 28212,3915" semanticType="callout" shapeName="Other">
            <msink:sourceLink direction="with" ref="{A8279682-5FCD-4E44-AA50-B1387412F394}"/>
          </msink:context>
        </emma:interpretation>
      </emma:emma>
    </inkml:annotationXML>
    <inkml:trace contextRef="#ctx0" brushRef="#br0">729 0 167 0,'153'34'83'16,"24"-3"-2"-16,10 0-3 0,21 10-26 16,-4-7-43-16,11 10-4 15,6-3 0-15,1 10 2 16,-14-3 1-16,-4 9 2 16,-17-5 2-16,-6 5 2 15,-25-5 1-15,-16 9 1 16,-31-3 0-16,-17 6 2 15,-41-9-3-15,-24 6-4 16,-47-3 2-16,-28 7-5 16,-51-4 1-16,-30 11-4 15,-41-8 3-15,-28 8-8 16,-30 3 3-16,-17-4 0 0,-18 1-3 16,-2-7 1-16,3-7-3 15,6-14-2-15,11-3-5 16,6-17-11-16,28 3-33 15,-7-37-53-15,24-1-5 16,-7-36-5-16,21-15-5 16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7:35.50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36B8BD3A-62AE-4B0E-8B80-F2A367C57F49}" emma:medium="tactile" emma:mode="ink">
          <msink:context xmlns:msink="http://schemas.microsoft.com/ink/2010/main" type="inkDrawing" rotatedBoundingBox="4550,6450 7177,6421 7179,6646 4552,6675" semanticType="underline" shapeName="Other">
            <msink:sourceLink direction="with" ref="{44E77D87-3166-4E2E-A203-B1A00EC98CB5}"/>
          </msink:context>
        </emma:interpretation>
      </emma:emma>
    </inkml:annotationXML>
    <inkml:trace contextRef="#ctx0" brushRef="#br0">-2726 1505 231 0,'-50'7'125'16,"50"-7"-5"-16,-50 7-1 16,50-7-100-16,0 0-16 15,75-18-3-15,11 11-1 16,25-3 0-16,32 2 0 15,15-2 1-15,21 6 0 16,14 8-2-16,15 3-2 16,0 4-2-16,3 6-1 15,-10-2-3-15,-11 3-5 16,-22-15-8-16,-3 4-24 0,-43-28-62 16,-18-22-3-16,-33-22 1 15,-39-35 1-15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26.55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94D1346-9E62-4DDA-B0C2-5F50FF41F28B}" emma:medium="tactile" emma:mode="ink">
          <msink:context xmlns:msink="http://schemas.microsoft.com/ink/2010/main" type="writingRegion" rotatedBoundingBox="6463,398 15723,150 15766,1744 6505,1992"/>
        </emma:interpretation>
      </emma:emma>
    </inkml:annotationXML>
    <inkml:traceGroup>
      <inkml:annotationXML>
        <emma:emma xmlns:emma="http://www.w3.org/2003/04/emma" version="1.0">
          <emma:interpretation id="{7D74EAD9-2D34-41F6-A236-EC4F196C3B97}" emma:medium="tactile" emma:mode="ink">
            <msink:context xmlns:msink="http://schemas.microsoft.com/ink/2010/main" type="paragraph" rotatedBoundingBox="6463,398 15723,150 15766,1744 6505,19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B831A26-4975-4249-8073-DC2E7C8A146F}" emma:medium="tactile" emma:mode="ink">
              <msink:context xmlns:msink="http://schemas.microsoft.com/ink/2010/main" type="line" rotatedBoundingBox="6463,398 15723,150 15766,1744 6505,1992"/>
            </emma:interpretation>
          </emma:emma>
        </inkml:annotationXML>
        <inkml:traceGroup>
          <inkml:annotationXML>
            <emma:emma xmlns:emma="http://www.w3.org/2003/04/emma" version="1.0">
              <emma:interpretation id="{BF14FA4E-7335-44E6-9615-83C82D9AA7BA}" emma:medium="tactile" emma:mode="ink">
                <msink:context xmlns:msink="http://schemas.microsoft.com/ink/2010/main" type="inkWord" rotatedBoundingBox="6463,398 15723,150 15766,1744 6505,1992"/>
              </emma:interpretation>
              <emma:one-of disjunction-type="recognition" id="oneOf0">
                <emma:interpretation id="interp0" emma:lang="en-US" emma:confidence="0">
                  <emma:literal>TYPES</emma:literal>
                </emma:interpretation>
                <emma:interpretation id="interp1" emma:lang="en-US" emma:confidence="0">
                  <emma:literal>Tubes</emma:literal>
                </emma:interpretation>
                <emma:interpretation id="interp2" emma:lang="en-US" emma:confidence="0">
                  <emma:literal>tubes</emma:literal>
                </emma:interpretation>
                <emma:interpretation id="interp3" emma:lang="en-US" emma:confidence="0">
                  <emma:literal>Tides</emma:literal>
                </emma:interpretation>
                <emma:interpretation id="interp4" emma:lang="en-US" emma:confidence="0">
                  <emma:literal>Theses</emma:literal>
                </emma:interpretation>
              </emma:one-of>
            </emma:emma>
          </inkml:annotationXML>
          <inkml:trace contextRef="#ctx0" brushRef="#br0">0 541 240 0,'31'-3'97'0,"23"6"0"15,7-30-9-15,38 3-71 16,17-6-10-16,27-8-4 16,20-10 2-16,18 1-2 15,10-8-3-15,3-6-7 16,3 13-7-16,-19-10-14 15,-1 28-35-15,-31-8-25 16,-6 25-2-16,-41-11-5 16,-11 24-1-16</inkml:trace>
          <inkml:trace contextRef="#ctx0" brushRef="#br0" timeOffset="-308.7074">1086 412 253 0,'35'24'99'0,"-35"-24"-2"16,0 0-7-16,0 0-73 15,0 0-11-15,34 41-3 16,-34-41-1-16,0 68-4 15,0-17 5-15,-7 10-7 16,3 14 6-16,-6 7-7 0,7 13 3 16,-4 4-10-16,7-4 0 15,-7-6-9-15,14 6-13 16,-14-30-21 0,17 7-36-16,-20-32-1 0,10 5 1 15,0-45 0-15</inkml:trace>
          <inkml:trace contextRef="#ctx0" brushRef="#br0" timeOffset="488.5256">2449 589 170 0,'0'0'85'0,"54"14"2"16,-54-14-5-16,41 13-41 16,-41-13-27-16,0 0-5 15,31 38 1-15,-31-38-7 16,24 41 4-16,-24-41-6 16,27 51 3-16,-27-51-6 15,37 47 5-15,-37-47-5 16,55 35 3-16,-21-29 3 15,3-6 0-15,8-10 1 16,-1-7 1-16,7-14 2 16,0-13-5-16,0 0 5 15,-3-11-5-15,-4 1 4 0,-3-4-8 16,-7 0 6-16,-10 4-8 16,-7 6 0-16,-3 10-4 15,-11 1-9-15,-3 37-13 16,-10-44-27-16,10 44-30 15,0 0-4-15,-41 20 1 16,7 4-1-16</inkml:trace>
          <inkml:trace contextRef="#ctx0" brushRef="#br0" timeOffset="795.2075">2772 1093 179 0,'0'0'87'0,"0"0"0"0,45-24-4 15,-45 24-56-15,0 0-10 16,3-37-2-16,-3 37-2 16,0 0-5-16,0 0-2 15,0 0-2-15,0 0-3 16,0 0-2-16,17 37 1 15,-17-37-2-15,21 58 0 16,-4-20-2-16,3-4-4 16,11 7-8-16,-31-41-10 0,68 64-24 15,-37-50-34-15,16 10-3 16,-13-24 1-16,17 3 0 16</inkml:trace>
          <inkml:trace contextRef="#ctx0" brushRef="#br0" timeOffset="1347.7083">3781 766 216 0,'58'-17'91'15,"-58"17"2"-15,40-3-5 16,-40 3-66-16,0 0-12 15,38 20-1-15,-38-20 0 16,34 38-5-16,-34-38-2 16,37 44-1-16,-37-44-1 15,48 41-2-15,-48-41 2 16,51 27-1-16,-51-27 1 16,48 14 0-16,-48-14 2 15,31-11 2-15,-31 11 0 16,10-47 1-16,-3 6 3 15,-4-14-5-15,4-9 5 16,10-18-6-16,13-7 5 0,8-9-7 16,13-5 3-16,14 1-4 15,3 3 1 1,14 8 0-16,6 9-1 16,-3 14 2-16,-3 20-2 0,-4 21 2 15,-6 16-2-15,-14 29 0 16,-7 19 0-16,-20 24 0 15,-14 11 0-15,-24 13-2 16,-14 4 3-16,-20-1-2 16,-13-3 2-16,-18-6-1 15,-9-11 2-15,-11-14-1 16,-4-13 0-16,-2-10 0 0,-1-11-2 16,7-6-5-16,0-18-11 15,20 8-17 1,-9-21-55-16,26 13 2 15,1-16-7-15,54 20 3 16</inkml:trace>
          <inkml:trace contextRef="#ctx0" brushRef="#br0" timeOffset="1819.759">6141 214 265 0,'0'0'95'15,"14"48"-3"-15,-14-48-9 16,-48 38-75-16,14-8-8 16,-10 4 1-16,-14 7-1 15,-4 0 0-15,-6 10 2 16,0 0-6-16,3 4 5 16,14-1-5-16,7 4 4 15,13-3-4-15,18 3 4 16,13-4-6-16,13-6 3 0,18-7 1 15,13-4 0-15,18-6 0 16,13-11 0-16,13-3 1 16,18-10 0-16,10-10 1 15,10-4-3-15,0-14-6 16,3 4-11-16,-17-13-21 16,4 6-43-16,-31-14-1 15,-13 11-5-15,-31-14 1 16</inkml:trace>
          <inkml:trace contextRef="#ctx0" brushRef="#br0" timeOffset="2094.5107">5719 701 179 0,'51'-10'101'0,"0"-20"-2"16,17 9-1-16,0-16-27 15,21 9-54-15,3-2-9 16,13-1-2-16,1-3-5 16,-4 3-12-16,7 8-13 15,-20-15-25-15,6 21-40 0,-34-10-5 16,-3 17 2-16,-58 10-4 15</inkml:trace>
          <inkml:trace contextRef="#ctx0" brushRef="#br0" timeOffset="2300.8843">6127 317 179 0,'-54'-14'88'15,"6"-17"-1"-15,48 31 4 16,-34-51-45-16,34 51-20 15,41-47-7-15,14 26-4 16,9-3-3-16,25 4-5 16,13-1-7-16,10-2-10 0,21 9-15 15,-10-13-25-15,20 23-37 16,-14-13-3-16,8 21 0 16,-22-8-3-1</inkml:trace>
          <inkml:trace contextRef="#ctx0" brushRef="#br0" timeOffset="2734.6482">9186 30 259 0,'38'4'95'0,"-8"20"-1"16,-30-24-8-16,-64 30-69 15,-11-6-17-15,-21 0 3 16,-23 7-4-16,-17 3 0 16,-18 3-4-16,1-3 1 15,7 0-2-15,6 0 0 16,17 4 0-16,11-4-1 16,24 0 0-16,19-7 1 15,25 4 0-15,44-31 1 16,-20 54 5-16,50-30-4 15,28 4 5-15,24-5-3 16,30-2 4-16,14 3-4 0,14-4 7 16,7 4-4-16,-11-7 3 15,-10 7 0-15,-21-4 3 16,-23 7-1 0,-38 1 2-16,-30 6 0 0,-41-4-2 15,-28 8-3-15,-30 3-10 16,-31-11-24-16,-3 11-58 15,-31-17-3-15,4-3-8 16,-21-28-3-16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30.16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C8B31F6-B1EE-43A5-96DA-A8EF74743E9E}" emma:medium="tactile" emma:mode="ink">
          <msink:context xmlns:msink="http://schemas.microsoft.com/ink/2010/main" type="inkDrawing" rotatedBoundingBox="2963,8820 3736,7217 5093,7871 4320,9475" semanticType="callout" shapeName="Other">
            <msink:sourceLink direction="with" ref="{ACE2D34A-6EBE-40A1-96AD-E1A89E732B26}"/>
          </msink:context>
        </emma:interpretation>
      </emma:emma>
    </inkml:annotationXML>
    <inkml:trace contextRef="#ctx0" brushRef="#br0">1516 5 138 0,'0'0'96'16,"0"0"1"-16,-31-10-1 16,31 10-52-16,-61-4-21 15,7 8-10-15,-11 9-3 0,-20 15-4 16,-14 6-2-16,-17 20-2 16,-13 8 0-16,-4 19-3 15,-10 4 1-15,7 11-3 16,13 9 3-16,7 1-3 15,24-7 5-15,24-4-1 16,20-3 0-16,31-10 0 16,21 0 0-16,30-11 1 15,17 1-2-15,31-8 3 16,13-2-6-16,17-8 2 16,4 1-1-16,17-4-7 15,-3-10-9-15,-1 6-16 0,-20-19-28 16,-3 2-36-16,-21-6 1 15,-17 0-3-15,-17-14 2 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31.05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CE2D34A-6EBE-40A1-96AD-E1A89E732B26}" emma:medium="tactile" emma:mode="ink">
          <msink:context xmlns:msink="http://schemas.microsoft.com/ink/2010/main" type="inkDrawing" rotatedBoundingBox="3450,7649 28798,6778 28833,7782 3485,8653" shapeName="Other">
            <msink:destinationLink direction="with" ref="{2C8B31F6-B1EE-43A5-96DA-A8EF74743E9E}"/>
            <msink:destinationLink direction="with" ref="{EAB97397-1EB4-4D29-910C-12B0125909FB}"/>
            <msink:destinationLink direction="with" ref="{2CC77377-FC8F-4FFB-AADB-E48E7891CAEE}"/>
          </msink:context>
        </emma:interpretation>
      </emma:emma>
    </inkml:annotationXML>
    <inkml:trace contextRef="#ctx0" brushRef="#br0">0 1377 166 0,'34'3'95'0,"10"-6"3"0,7-7-5 15,21-1-68-15,3-12-7 16,24 6-8-16,6-18 3 15,25 1-6-15,16-10 0 16,21 3-5-16,24-3 2 16,27-4-3-16,20 1 1 15,18 2 1-15,20 1-1 16,16-4 0-16,22 4 0 16,6-4-1-16,14 1 1 15,6-1 0-15,4-3 0 0,11 0-1 16,2 0 0-16,4 3 0 15,-6 11-1-15,-1 3 2 16,0-4-1-16,0 11 0 16,0 0 1-16,-6-1 1 15,-4-2 2-15,0 2-1 16,14-9 1-16,-1 3 0 16,1 0 1-16,-4 0-1 15,0 0 0-15,4 10 1 16,-4 0-3-16,0 4 1 15,-6 6 0-15,-11 7-1 16,-3 4 1-16,0 6-2 0,-7 1 1 16,-4 9-2-16,-3 1 1 15,-3 3-1 1,-4 7 0-16,4 0 0 16,-3 6-1-16,-4 1 0 0,-1 0 0 15,1-1 1-15,-6 1-2 16,-5-1 2-16,1-2-2 15,-7-8 2-15,0-3-1 16,-4 0 2-16,-2-13-1 16,-1 2 0-16,3-6 1 15,-3-6 0-15,0-5-1 16,4 1 1-16,-7-3 0 0,6-4 0 16,4 0 2-16,7-4 1 15,3 1 2 1,7-1 0-16,0 4 0 15,7 7 0-15,-4-4 2 0,0 8-3 16,-6 2 0-16,-1 4-1 16,-9 0-1-16,-11 10 0 15,-7-6-2-15,-13 6 0 16,-11 0 0-16,-9 0-1 16,-22 1-2-16,-19-5-1 15,-18 8-5-15,-27-11-9 16,-7 14-18-16,-44-23-43 15,-6 12-38-15,-42-16-1 16,-7 3-4-16,-33-23 1 16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C32-3486-46B1-A8B7-921064D8D59D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95A-DD81-44F4-9F54-1F39867B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39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Placeholder: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thank committee,</a:t>
            </a:r>
            <a:r>
              <a:rPr lang="en-US" baseline="0" dirty="0" smtClean="0"/>
              <a:t> collaborators, and support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1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6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06590" y="1799424"/>
            <a:ext cx="5378822" cy="505857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2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6290235" cy="6858000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01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5" r:id="rId3"/>
    <p:sldLayoutId id="214748368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>
              <a:lumMod val="75000"/>
              <a:lumOff val="25000"/>
            </a:schemeClr>
          </a:solidFill>
          <a:latin typeface="Roboto Medium" panose="02000000000000000000" pitchFamily="2" charset="0"/>
          <a:ea typeface="Roboto Medium" panose="02000000000000000000" pitchFamily="2" charset="0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emf"/><Relationship Id="rId4" Type="http://schemas.openxmlformats.org/officeDocument/2006/relationships/customXml" Target="../ink/ink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emf"/><Relationship Id="rId4" Type="http://schemas.openxmlformats.org/officeDocument/2006/relationships/customXml" Target="../ink/ink5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13" Type="http://schemas.openxmlformats.org/officeDocument/2006/relationships/image" Target="../media/image56.emf"/><Relationship Id="rId3" Type="http://schemas.openxmlformats.org/officeDocument/2006/relationships/image" Target="../media/image51.emf"/><Relationship Id="rId7" Type="http://schemas.openxmlformats.org/officeDocument/2006/relationships/image" Target="../media/image53.emf"/><Relationship Id="rId12" Type="http://schemas.openxmlformats.org/officeDocument/2006/relationships/customXml" Target="../ink/ink56.xml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1" Type="http://schemas.openxmlformats.org/officeDocument/2006/relationships/image" Target="../media/image55.emf"/><Relationship Id="rId5" Type="http://schemas.openxmlformats.org/officeDocument/2006/relationships/image" Target="../media/image52.emf"/><Relationship Id="rId10" Type="http://schemas.openxmlformats.org/officeDocument/2006/relationships/customXml" Target="../ink/ink55.xml"/><Relationship Id="rId4" Type="http://schemas.openxmlformats.org/officeDocument/2006/relationships/customXml" Target="../ink/ink52.xml"/><Relationship Id="rId9" Type="http://schemas.openxmlformats.org/officeDocument/2006/relationships/image" Target="../media/image5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0.xml"/><Relationship Id="rId3" Type="http://schemas.openxmlformats.org/officeDocument/2006/relationships/image" Target="../media/image57.emf"/><Relationship Id="rId7" Type="http://schemas.openxmlformats.org/officeDocument/2006/relationships/image" Target="../media/image59.emf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.xml"/><Relationship Id="rId5" Type="http://schemas.openxmlformats.org/officeDocument/2006/relationships/image" Target="../media/image58.emf"/><Relationship Id="rId4" Type="http://schemas.openxmlformats.org/officeDocument/2006/relationships/customXml" Target="../ink/ink58.xml"/><Relationship Id="rId9" Type="http://schemas.openxmlformats.org/officeDocument/2006/relationships/image" Target="../media/image6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9.emf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" Type="http://schemas.openxmlformats.org/officeDocument/2006/relationships/image" Target="../media/image4.emf"/><Relationship Id="rId21" Type="http://schemas.openxmlformats.org/officeDocument/2006/relationships/image" Target="../media/image13.emf"/><Relationship Id="rId7" Type="http://schemas.openxmlformats.org/officeDocument/2006/relationships/image" Target="../media/image6.emf"/><Relationship Id="rId12" Type="http://schemas.openxmlformats.org/officeDocument/2006/relationships/customXml" Target="../ink/ink9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33" Type="http://schemas.openxmlformats.org/officeDocument/2006/relationships/image" Target="../media/image19.emf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29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8.emf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customXml" Target="../ink/ink17.xml"/><Relationship Id="rId10" Type="http://schemas.openxmlformats.org/officeDocument/2006/relationships/customXml" Target="../ink/ink8.xml"/><Relationship Id="rId19" Type="http://schemas.openxmlformats.org/officeDocument/2006/relationships/image" Target="../media/image12.emf"/><Relationship Id="rId31" Type="http://schemas.openxmlformats.org/officeDocument/2006/relationships/image" Target="../media/image18.emf"/><Relationship Id="rId4" Type="http://schemas.openxmlformats.org/officeDocument/2006/relationships/customXml" Target="../ink/ink5.xml"/><Relationship Id="rId9" Type="http://schemas.openxmlformats.org/officeDocument/2006/relationships/image" Target="../media/image7.emf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16.emf"/><Relationship Id="rId30" Type="http://schemas.openxmlformats.org/officeDocument/2006/relationships/customXml" Target="../ink/ink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26.emf"/><Relationship Id="rId18" Type="http://schemas.openxmlformats.org/officeDocument/2006/relationships/customXml" Target="../ink/ink29.xml"/><Relationship Id="rId26" Type="http://schemas.openxmlformats.org/officeDocument/2006/relationships/customXml" Target="../ink/ink33.xml"/><Relationship Id="rId3" Type="http://schemas.openxmlformats.org/officeDocument/2006/relationships/image" Target="../media/image21.emf"/><Relationship Id="rId21" Type="http://schemas.openxmlformats.org/officeDocument/2006/relationships/image" Target="../media/image30.emf"/><Relationship Id="rId7" Type="http://schemas.openxmlformats.org/officeDocument/2006/relationships/image" Target="../media/image23.emf"/><Relationship Id="rId12" Type="http://schemas.openxmlformats.org/officeDocument/2006/relationships/customXml" Target="../ink/ink26.xml"/><Relationship Id="rId17" Type="http://schemas.openxmlformats.org/officeDocument/2006/relationships/image" Target="../media/image28.emf"/><Relationship Id="rId25" Type="http://schemas.openxmlformats.org/officeDocument/2006/relationships/image" Target="../media/image32.emf"/><Relationship Id="rId33" Type="http://schemas.openxmlformats.org/officeDocument/2006/relationships/image" Target="../media/image36.emf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29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25.emf"/><Relationship Id="rId24" Type="http://schemas.openxmlformats.org/officeDocument/2006/relationships/customXml" Target="../ink/ink32.xml"/><Relationship Id="rId32" Type="http://schemas.openxmlformats.org/officeDocument/2006/relationships/customXml" Target="../ink/ink36.xml"/><Relationship Id="rId5" Type="http://schemas.openxmlformats.org/officeDocument/2006/relationships/image" Target="../media/image22.emf"/><Relationship Id="rId15" Type="http://schemas.openxmlformats.org/officeDocument/2006/relationships/image" Target="../media/image27.emf"/><Relationship Id="rId23" Type="http://schemas.openxmlformats.org/officeDocument/2006/relationships/image" Target="../media/image31.emf"/><Relationship Id="rId28" Type="http://schemas.openxmlformats.org/officeDocument/2006/relationships/customXml" Target="../ink/ink34.xml"/><Relationship Id="rId10" Type="http://schemas.openxmlformats.org/officeDocument/2006/relationships/customXml" Target="../ink/ink25.xml"/><Relationship Id="rId19" Type="http://schemas.openxmlformats.org/officeDocument/2006/relationships/image" Target="../media/image29.emf"/><Relationship Id="rId31" Type="http://schemas.openxmlformats.org/officeDocument/2006/relationships/image" Target="../media/image35.emf"/><Relationship Id="rId4" Type="http://schemas.openxmlformats.org/officeDocument/2006/relationships/customXml" Target="../ink/ink22.xml"/><Relationship Id="rId9" Type="http://schemas.openxmlformats.org/officeDocument/2006/relationships/image" Target="../media/image24.emf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33.emf"/><Relationship Id="rId30" Type="http://schemas.openxmlformats.org/officeDocument/2006/relationships/customXml" Target="../ink/ink3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3" Type="http://schemas.openxmlformats.org/officeDocument/2006/relationships/image" Target="../media/image37.emf"/><Relationship Id="rId7" Type="http://schemas.openxmlformats.org/officeDocument/2006/relationships/image" Target="../media/image39.emf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11" Type="http://schemas.openxmlformats.org/officeDocument/2006/relationships/image" Target="../media/image41.emf"/><Relationship Id="rId5" Type="http://schemas.openxmlformats.org/officeDocument/2006/relationships/image" Target="../media/image38.emf"/><Relationship Id="rId10" Type="http://schemas.openxmlformats.org/officeDocument/2006/relationships/customXml" Target="../ink/ink41.xml"/><Relationship Id="rId4" Type="http://schemas.openxmlformats.org/officeDocument/2006/relationships/customXml" Target="../ink/ink38.xml"/><Relationship Id="rId9" Type="http://schemas.openxmlformats.org/officeDocument/2006/relationships/image" Target="../media/image4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3" Type="http://schemas.openxmlformats.org/officeDocument/2006/relationships/image" Target="../media/image42.emf"/><Relationship Id="rId7" Type="http://schemas.openxmlformats.org/officeDocument/2006/relationships/image" Target="../media/image44.emf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5" Type="http://schemas.openxmlformats.org/officeDocument/2006/relationships/image" Target="../media/image43.emf"/><Relationship Id="rId4" Type="http://schemas.openxmlformats.org/officeDocument/2006/relationships/customXml" Target="../ink/ink43.xml"/><Relationship Id="rId9" Type="http://schemas.openxmlformats.org/officeDocument/2006/relationships/image" Target="../media/image4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32"/>
          <p:cNvSpPr txBox="1">
            <a:spLocks/>
          </p:cNvSpPr>
          <p:nvPr/>
        </p:nvSpPr>
        <p:spPr>
          <a:xfrm>
            <a:off x="3248297" y="4461152"/>
            <a:ext cx="5695406" cy="12124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Peter Organisciak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September 22, 2015</a:t>
            </a:r>
            <a:endParaRPr lang="en-US" sz="1400" dirty="0">
              <a:solidFill>
                <a:schemeClr val="tx2"/>
              </a:solidFill>
              <a:latin typeface="+mn-lt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1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/>
              <a:pPr/>
              <a:t>1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736000" y="6452282"/>
            <a:ext cx="720000" cy="89638"/>
            <a:chOff x="5342615" y="6257925"/>
            <a:chExt cx="1468948" cy="182880"/>
          </a:xfrm>
        </p:grpSpPr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5342615" y="6257925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664132" y="6257925"/>
              <a:ext cx="182880" cy="1828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5985649" y="6257925"/>
              <a:ext cx="182880" cy="1828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6307166" y="6257925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6628683" y="62579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 Placeholder 33"/>
          <p:cNvSpPr txBox="1">
            <a:spLocks/>
          </p:cNvSpPr>
          <p:nvPr/>
        </p:nvSpPr>
        <p:spPr>
          <a:xfrm>
            <a:off x="1345324" y="2881718"/>
            <a:ext cx="9501352" cy="15197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 smtClean="0">
                <a:solidFill>
                  <a:schemeClr val="tx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Crowdsourcing Metadata</a:t>
            </a:r>
            <a:endParaRPr lang="pt-BR" sz="2400" dirty="0" smtClean="0">
              <a:solidFill>
                <a:schemeClr val="tx2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pt-BR" sz="2400" dirty="0" smtClean="0">
                <a:solidFill>
                  <a:schemeClr val="tx2"/>
                </a:solidFill>
                <a:latin typeface="+mj-lt"/>
              </a:rPr>
              <a:t>Reliably Augmenting Documents By Collecting and Interpreting Amateur Contributions</a:t>
            </a:r>
            <a:endParaRPr lang="en-AU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4441408" y="1663756"/>
            <a:ext cx="972067" cy="9720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FontAwesome" pitchFamily="2" charset="0"/>
              </a:rPr>
              <a:t></a:t>
            </a:r>
          </a:p>
        </p:txBody>
      </p:sp>
      <p:sp>
        <p:nvSpPr>
          <p:cNvPr id="15" name="Oval 14"/>
          <p:cNvSpPr/>
          <p:nvPr/>
        </p:nvSpPr>
        <p:spPr>
          <a:xfrm>
            <a:off x="5680981" y="1663755"/>
            <a:ext cx="972067" cy="972067"/>
          </a:xfrm>
          <a:prstGeom prst="ellipse">
            <a:avLst/>
          </a:prstGeom>
          <a:solidFill>
            <a:srgbClr val="7543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FontAwesome" pitchFamily="2" charset="0"/>
              </a:rPr>
              <a:t></a:t>
            </a:r>
          </a:p>
        </p:txBody>
      </p:sp>
      <p:sp>
        <p:nvSpPr>
          <p:cNvPr id="16" name="Oval 15"/>
          <p:cNvSpPr/>
          <p:nvPr/>
        </p:nvSpPr>
        <p:spPr>
          <a:xfrm>
            <a:off x="6920554" y="1663754"/>
            <a:ext cx="972067" cy="972067"/>
          </a:xfrm>
          <a:prstGeom prst="ellipse">
            <a:avLst/>
          </a:prstGeom>
          <a:solidFill>
            <a:srgbClr val="A4CC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FontAwesome" pitchFamily="2" charset="0"/>
              </a:rPr>
              <a:t></a:t>
            </a:r>
          </a:p>
        </p:txBody>
      </p:sp>
    </p:spTree>
    <p:extLst>
      <p:ext uri="{BB962C8B-B14F-4D97-AF65-F5344CB8AC3E}">
        <p14:creationId xmlns:p14="http://schemas.microsoft.com/office/powerpoint/2010/main" val="4165628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520243" y="943287"/>
              <a:ext cx="9435240" cy="22543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3403" y="929247"/>
                <a:ext cx="9455760" cy="22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3326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1618163" y="716127"/>
              <a:ext cx="1415880" cy="19774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1683" y="704607"/>
                <a:ext cx="1434240" cy="19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3239243" y="1908087"/>
              <a:ext cx="4321800" cy="151524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3483" y="1900887"/>
                <a:ext cx="4332240" cy="153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363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832363" y="1696407"/>
              <a:ext cx="1411200" cy="14576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6963" y="1684887"/>
                <a:ext cx="1422720" cy="14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3719123" y="2205807"/>
              <a:ext cx="3319920" cy="114264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1923" y="2200767"/>
                <a:ext cx="3331440" cy="11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831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410163" y="1786767"/>
              <a:ext cx="6866280" cy="27010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5123" y="1773807"/>
                <a:ext cx="6874560" cy="27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1382363" y="1600287"/>
              <a:ext cx="866880" cy="96984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2283" y="1589487"/>
                <a:ext cx="887400" cy="9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1577123" y="1613967"/>
              <a:ext cx="351720" cy="172584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9203" y="1606047"/>
                <a:ext cx="369360" cy="17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/>
              <p14:cNvContentPartPr/>
              <p14:nvPr/>
            </p14:nvContentPartPr>
            <p14:xfrm>
              <a:off x="9329723" y="3944607"/>
              <a:ext cx="456480" cy="37404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16763" y="3932367"/>
                <a:ext cx="47988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/>
              <p14:cNvContentPartPr/>
              <p14:nvPr/>
            </p14:nvContentPartPr>
            <p14:xfrm>
              <a:off x="9860363" y="4175007"/>
              <a:ext cx="74520" cy="11268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55683" y="4168527"/>
                <a:ext cx="928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/>
              <p14:cNvContentPartPr/>
              <p14:nvPr/>
            </p14:nvContentPartPr>
            <p14:xfrm>
              <a:off x="9829403" y="3832287"/>
              <a:ext cx="1015200" cy="112752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15363" y="3825807"/>
                <a:ext cx="1042560" cy="114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259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1757843" y="1175847"/>
              <a:ext cx="2397240" cy="140004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4523" y="1162527"/>
                <a:ext cx="2423880" cy="14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/>
              <p14:cNvContentPartPr/>
              <p14:nvPr/>
            </p14:nvContentPartPr>
            <p14:xfrm>
              <a:off x="4385843" y="880287"/>
              <a:ext cx="2985840" cy="116640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3603" y="866247"/>
                <a:ext cx="3001680" cy="11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2746043" y="1995567"/>
              <a:ext cx="5357880" cy="40788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4523" y="1991247"/>
                <a:ext cx="537372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/>
              <p14:cNvContentPartPr/>
              <p14:nvPr/>
            </p14:nvContentPartPr>
            <p14:xfrm>
              <a:off x="1646603" y="2311647"/>
              <a:ext cx="937800" cy="8136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34363" y="2308047"/>
                <a:ext cx="953640" cy="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619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Creative Visual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SECTION ONE</a:t>
            </a:r>
            <a:endParaRPr lang="en-US" dirty="0"/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6" name="Text Placeholder 32"/>
          <p:cNvSpPr txBox="1">
            <a:spLocks/>
          </p:cNvSpPr>
          <p:nvPr/>
        </p:nvSpPr>
        <p:spPr>
          <a:xfrm>
            <a:off x="9459258" y="3841644"/>
            <a:ext cx="1617417" cy="11442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rgbClr val="262626"/>
                </a:solidFill>
                <a:latin typeface="+mn-lt"/>
              </a:rPr>
              <a:t>Lemon drops oat cake oat cake sugar plum sweet </a:t>
            </a:r>
            <a:endParaRPr lang="en-US" sz="1000" dirty="0" smtClean="0">
              <a:solidFill>
                <a:srgbClr val="262626"/>
              </a:solidFill>
              <a:latin typeface="+mn-lt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rgbClr val="262626"/>
                </a:solidFill>
                <a:latin typeface="+mn-lt"/>
              </a:rPr>
              <a:t>Chocolate </a:t>
            </a:r>
            <a:r>
              <a:rPr lang="en-US" sz="1000" dirty="0">
                <a:solidFill>
                  <a:srgbClr val="262626"/>
                </a:solidFill>
                <a:latin typeface="+mn-lt"/>
              </a:rPr>
              <a:t>cake sweet </a:t>
            </a:r>
            <a:r>
              <a:rPr lang="en-US" sz="1000" dirty="0" smtClean="0">
                <a:solidFill>
                  <a:srgbClr val="262626"/>
                </a:solidFill>
                <a:latin typeface="+mn-lt"/>
              </a:rPr>
              <a:t>pastry </a:t>
            </a:r>
            <a:r>
              <a:rPr lang="en-US" sz="1000" dirty="0">
                <a:solidFill>
                  <a:srgbClr val="262626"/>
                </a:solidFill>
                <a:latin typeface="+mn-lt"/>
              </a:rPr>
              <a:t>candy canes chocolate cake </a:t>
            </a:r>
            <a:endParaRPr lang="en-US" sz="1000" dirty="0" smtClean="0">
              <a:solidFill>
                <a:srgbClr val="262626"/>
              </a:solidFill>
              <a:latin typeface="+mn-lt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rgbClr val="262626"/>
                </a:solidFill>
                <a:latin typeface="+mn-lt"/>
              </a:rPr>
              <a:t>Cake </a:t>
            </a:r>
            <a:r>
              <a:rPr lang="en-US" sz="1000" dirty="0">
                <a:solidFill>
                  <a:srgbClr val="262626"/>
                </a:solidFill>
                <a:latin typeface="+mn-lt"/>
              </a:rPr>
              <a:t>lollipop sweet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6107" y="5530319"/>
            <a:ext cx="9561748" cy="4938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8" name="TextBox 27"/>
          <p:cNvSpPr txBox="1"/>
          <p:nvPr/>
        </p:nvSpPr>
        <p:spPr>
          <a:xfrm>
            <a:off x="1178793" y="5736532"/>
            <a:ext cx="694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262626"/>
                </a:solidFill>
                <a:latin typeface="+mj-lt"/>
              </a:rPr>
              <a:t>2008</a:t>
            </a:r>
            <a:endParaRPr lang="en-AU" sz="1000" dirty="0">
              <a:solidFill>
                <a:srgbClr val="262626"/>
              </a:solidFill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78887" y="3706932"/>
            <a:ext cx="694440" cy="1916585"/>
            <a:chOff x="1178887" y="3706932"/>
            <a:chExt cx="694440" cy="191658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526107" y="4231183"/>
              <a:ext cx="0" cy="124588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>
              <a:grpSpLocks noChangeAspect="1"/>
            </p:cNvGrpSpPr>
            <p:nvPr/>
          </p:nvGrpSpPr>
          <p:grpSpPr>
            <a:xfrm>
              <a:off x="1178887" y="3706932"/>
              <a:ext cx="694440" cy="694438"/>
              <a:chOff x="5737686" y="1481235"/>
              <a:chExt cx="375488" cy="375488"/>
            </a:xfrm>
            <a:solidFill>
              <a:schemeClr val="accent1"/>
            </a:solidFill>
          </p:grpSpPr>
          <p:sp>
            <p:nvSpPr>
              <p:cNvPr id="33" name="Teardrop 32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63025" y="1519756"/>
                <a:ext cx="124812" cy="249626"/>
              </a:xfrm>
              <a:prstGeom prst="rect">
                <a:avLst/>
              </a:prstGeom>
              <a:grpFill/>
            </p:spPr>
            <p:txBody>
              <a:bodyPr wrap="none" lIns="0" tIns="91440" rIns="0" bIns="0" rtlCol="0">
                <a:spAutoFit/>
              </a:bodyPr>
              <a:lstStyle/>
              <a:p>
                <a:pPr algn="ctr"/>
                <a:r>
                  <a:rPr lang="en-AU" sz="2400" dirty="0">
                    <a:solidFill>
                      <a:schemeClr val="bg1"/>
                    </a:solidFill>
                    <a:latin typeface="FontAwesome" pitchFamily="2" charset="0"/>
                  </a:rPr>
                  <a:t></a:t>
                </a:r>
                <a:endParaRPr lang="en-US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</p:grp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1450542" y="5472387"/>
              <a:ext cx="151130" cy="15113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</p:grpSp>
      <p:sp>
        <p:nvSpPr>
          <p:cNvPr id="35" name="Text Placeholder 33"/>
          <p:cNvSpPr txBox="1">
            <a:spLocks/>
          </p:cNvSpPr>
          <p:nvPr/>
        </p:nvSpPr>
        <p:spPr>
          <a:xfrm>
            <a:off x="1735360" y="4598500"/>
            <a:ext cx="1565175" cy="25440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 smtClean="0">
                <a:solidFill>
                  <a:schemeClr val="accent1"/>
                </a:solidFill>
                <a:latin typeface="+mj-lt"/>
              </a:rPr>
              <a:t>User Innovation</a:t>
            </a:r>
            <a:endParaRPr lang="en-AU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6" name="Text Placeholder 32"/>
          <p:cNvSpPr txBox="1">
            <a:spLocks/>
          </p:cNvSpPr>
          <p:nvPr/>
        </p:nvSpPr>
        <p:spPr>
          <a:xfrm>
            <a:off x="1735361" y="4824610"/>
            <a:ext cx="1550774" cy="4692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rgbClr val="262626"/>
                </a:solidFill>
                <a:latin typeface="+mn-lt"/>
              </a:rPr>
              <a:t>Lemon drops oat cake oat cake sugar plum sweet </a:t>
            </a:r>
            <a:r>
              <a:rPr lang="en-US" sz="1000" dirty="0" smtClean="0">
                <a:solidFill>
                  <a:srgbClr val="262626"/>
                </a:solidFill>
                <a:latin typeface="+mn-lt"/>
              </a:rPr>
              <a:t>gingerbread cake.</a:t>
            </a:r>
            <a:endParaRPr lang="en-US" sz="1000" dirty="0">
              <a:solidFill>
                <a:srgbClr val="262626"/>
              </a:solidFill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87830" y="5736532"/>
            <a:ext cx="694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262626"/>
                </a:solidFill>
                <a:latin typeface="+mj-lt"/>
              </a:rPr>
              <a:t>2011</a:t>
            </a:r>
            <a:endParaRPr lang="en-AU" sz="1000" dirty="0">
              <a:solidFill>
                <a:srgbClr val="262626"/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87924" y="2246699"/>
            <a:ext cx="694440" cy="3376818"/>
            <a:chOff x="3087924" y="2246699"/>
            <a:chExt cx="694440" cy="3376818"/>
          </a:xfrm>
        </p:grpSpPr>
        <p:cxnSp>
          <p:nvCxnSpPr>
            <p:cNvPr id="47" name="Straight Connector 46"/>
            <p:cNvCxnSpPr>
              <a:stCxn id="45" idx="2"/>
              <a:endCxn id="46" idx="0"/>
            </p:cNvCxnSpPr>
            <p:nvPr/>
          </p:nvCxnSpPr>
          <p:spPr>
            <a:xfrm flipH="1">
              <a:off x="3435144" y="2788936"/>
              <a:ext cx="4" cy="268345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>
              <a:grpSpLocks noChangeAspect="1"/>
            </p:cNvGrpSpPr>
            <p:nvPr/>
          </p:nvGrpSpPr>
          <p:grpSpPr>
            <a:xfrm>
              <a:off x="3087924" y="2246699"/>
              <a:ext cx="694440" cy="694438"/>
              <a:chOff x="5737686" y="1481235"/>
              <a:chExt cx="375488" cy="375488"/>
            </a:xfrm>
            <a:solidFill>
              <a:schemeClr val="accent2"/>
            </a:solidFill>
          </p:grpSpPr>
          <p:sp>
            <p:nvSpPr>
              <p:cNvPr id="39" name="Teardrop 38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836156" y="1524801"/>
                <a:ext cx="178552" cy="249626"/>
              </a:xfrm>
              <a:prstGeom prst="rect">
                <a:avLst/>
              </a:prstGeom>
              <a:grpFill/>
            </p:spPr>
            <p:txBody>
              <a:bodyPr wrap="none" lIns="0" tIns="91440" rIns="0" bIns="0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FontAwesome" pitchFamily="2" charset="0"/>
                  </a:rPr>
                  <a:t></a:t>
                </a:r>
                <a:endParaRPr lang="en-US" sz="2400" dirty="0"/>
              </a:p>
            </p:txBody>
          </p:sp>
        </p:grp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359579" y="5472387"/>
              <a:ext cx="151130" cy="151130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</p:grpSp>
      <p:sp>
        <p:nvSpPr>
          <p:cNvPr id="48" name="Text Placeholder 33"/>
          <p:cNvSpPr txBox="1">
            <a:spLocks/>
          </p:cNvSpPr>
          <p:nvPr/>
        </p:nvSpPr>
        <p:spPr>
          <a:xfrm>
            <a:off x="3635246" y="3157182"/>
            <a:ext cx="1617416" cy="25440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 smtClean="0">
                <a:solidFill>
                  <a:schemeClr val="accent2"/>
                </a:solidFill>
                <a:latin typeface="+mj-lt"/>
              </a:rPr>
              <a:t>Free-Open Source</a:t>
            </a:r>
            <a:endParaRPr lang="en-AU" sz="12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9" name="Text Placeholder 32"/>
          <p:cNvSpPr txBox="1">
            <a:spLocks/>
          </p:cNvSpPr>
          <p:nvPr/>
        </p:nvSpPr>
        <p:spPr>
          <a:xfrm>
            <a:off x="3635247" y="3383292"/>
            <a:ext cx="1617416" cy="4692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rgbClr val="262626"/>
                </a:solidFill>
                <a:latin typeface="+mn-lt"/>
              </a:rPr>
              <a:t>Lemon drops oat cake oat cake sugar </a:t>
            </a:r>
            <a:r>
              <a:rPr lang="en-US" sz="1000" dirty="0" smtClean="0">
                <a:solidFill>
                  <a:srgbClr val="262626"/>
                </a:solidFill>
                <a:latin typeface="+mn-lt"/>
              </a:rPr>
              <a:t>plum</a:t>
            </a:r>
            <a:endParaRPr lang="en-US" sz="1000" dirty="0">
              <a:solidFill>
                <a:srgbClr val="262626"/>
              </a:solidFill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054449" y="1448565"/>
            <a:ext cx="694440" cy="4174952"/>
            <a:chOff x="5054449" y="1448565"/>
            <a:chExt cx="694440" cy="417495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5401671" y="2111697"/>
              <a:ext cx="0" cy="344968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>
              <a:grpSpLocks noChangeAspect="1"/>
            </p:cNvGrpSpPr>
            <p:nvPr/>
          </p:nvGrpSpPr>
          <p:grpSpPr>
            <a:xfrm>
              <a:off x="5054449" y="1448565"/>
              <a:ext cx="694440" cy="694438"/>
              <a:chOff x="5737686" y="1481235"/>
              <a:chExt cx="375488" cy="375488"/>
            </a:xfrm>
            <a:solidFill>
              <a:schemeClr val="accent6"/>
            </a:solidFill>
          </p:grpSpPr>
          <p:sp>
            <p:nvSpPr>
              <p:cNvPr id="51" name="Teardrop 50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831823" y="1509665"/>
                <a:ext cx="187219" cy="282909"/>
              </a:xfrm>
              <a:prstGeom prst="rect">
                <a:avLst/>
              </a:prstGeom>
              <a:grpFill/>
            </p:spPr>
            <p:txBody>
              <a:bodyPr wrap="none" lIns="0" tIns="91440" rIns="0" bIns="0" rtlCol="0">
                <a:spAutoFit/>
              </a:bodyPr>
              <a:lstStyle/>
              <a:p>
                <a:pPr algn="ctr"/>
                <a:r>
                  <a:rPr lang="en-AU" sz="2800" dirty="0">
                    <a:solidFill>
                      <a:schemeClr val="bg1"/>
                    </a:solidFill>
                    <a:latin typeface="FontAwesome" pitchFamily="2" charset="0"/>
                  </a:rPr>
                  <a:t></a:t>
                </a:r>
                <a:endParaRPr lang="en-US" sz="28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</p:grp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5326104" y="5472387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</p:grpSp>
      <p:sp>
        <p:nvSpPr>
          <p:cNvPr id="55" name="Text Placeholder 32"/>
          <p:cNvSpPr txBox="1">
            <a:spLocks/>
          </p:cNvSpPr>
          <p:nvPr/>
        </p:nvSpPr>
        <p:spPr>
          <a:xfrm>
            <a:off x="3635245" y="3869256"/>
            <a:ext cx="1617417" cy="11442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rgbClr val="262626"/>
                </a:solidFill>
                <a:latin typeface="+mn-lt"/>
              </a:rPr>
              <a:t>Lemon drops oat cake oat cake sugar plum sweet </a:t>
            </a:r>
            <a:endParaRPr lang="en-US" sz="1000" dirty="0" smtClean="0">
              <a:solidFill>
                <a:srgbClr val="262626"/>
              </a:solidFill>
              <a:latin typeface="+mn-lt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rgbClr val="262626"/>
                </a:solidFill>
                <a:latin typeface="+mn-lt"/>
              </a:rPr>
              <a:t>Chocolate </a:t>
            </a:r>
            <a:r>
              <a:rPr lang="en-US" sz="1000" dirty="0">
                <a:solidFill>
                  <a:srgbClr val="262626"/>
                </a:solidFill>
                <a:latin typeface="+mn-lt"/>
              </a:rPr>
              <a:t>cake sweet </a:t>
            </a:r>
            <a:r>
              <a:rPr lang="en-US" sz="1000" dirty="0" smtClean="0">
                <a:solidFill>
                  <a:srgbClr val="262626"/>
                </a:solidFill>
                <a:latin typeface="+mn-lt"/>
              </a:rPr>
              <a:t>pastry </a:t>
            </a:r>
            <a:r>
              <a:rPr lang="en-US" sz="1000" dirty="0">
                <a:solidFill>
                  <a:srgbClr val="262626"/>
                </a:solidFill>
                <a:latin typeface="+mn-lt"/>
              </a:rPr>
              <a:t>candy canes chocolate cake </a:t>
            </a:r>
            <a:endParaRPr lang="en-US" sz="1000" dirty="0" smtClean="0">
              <a:solidFill>
                <a:srgbClr val="262626"/>
              </a:solidFill>
              <a:latin typeface="+mn-lt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rgbClr val="262626"/>
                </a:solidFill>
                <a:latin typeface="+mn-lt"/>
              </a:rPr>
              <a:t>Cake </a:t>
            </a:r>
            <a:r>
              <a:rPr lang="en-US" sz="1000" dirty="0">
                <a:solidFill>
                  <a:srgbClr val="262626"/>
                </a:solidFill>
                <a:latin typeface="+mn-lt"/>
              </a:rPr>
              <a:t>lollipop sweet</a:t>
            </a:r>
          </a:p>
        </p:txBody>
      </p:sp>
      <p:sp>
        <p:nvSpPr>
          <p:cNvPr id="56" name="Text Placeholder 33"/>
          <p:cNvSpPr txBox="1">
            <a:spLocks/>
          </p:cNvSpPr>
          <p:nvPr/>
        </p:nvSpPr>
        <p:spPr>
          <a:xfrm>
            <a:off x="5601771" y="2373745"/>
            <a:ext cx="3032132" cy="25440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 smtClean="0">
                <a:solidFill>
                  <a:schemeClr val="accent6"/>
                </a:solidFill>
                <a:latin typeface="+mj-lt"/>
              </a:rPr>
              <a:t>Commons-Based Peer Production</a:t>
            </a:r>
            <a:endParaRPr lang="en-AU" sz="1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7" name="Text Placeholder 32"/>
          <p:cNvSpPr txBox="1">
            <a:spLocks/>
          </p:cNvSpPr>
          <p:nvPr/>
        </p:nvSpPr>
        <p:spPr>
          <a:xfrm>
            <a:off x="5601772" y="2599855"/>
            <a:ext cx="3032132" cy="4692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Lemon drops oat cake oat cake sugar plum sweet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gingerbread cake.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58" name="Text Placeholder 32"/>
          <p:cNvSpPr txBox="1">
            <a:spLocks/>
          </p:cNvSpPr>
          <p:nvPr/>
        </p:nvSpPr>
        <p:spPr>
          <a:xfrm>
            <a:off x="5601770" y="3070927"/>
            <a:ext cx="3032134" cy="11442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rgbClr val="262626"/>
                </a:solidFill>
                <a:latin typeface="+mn-lt"/>
              </a:rPr>
              <a:t>Lemon drops oat cake oat cake sugar plum sweet </a:t>
            </a:r>
            <a:endParaRPr lang="en-US" sz="1000" dirty="0" smtClean="0">
              <a:solidFill>
                <a:srgbClr val="262626"/>
              </a:solidFill>
              <a:latin typeface="+mn-lt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rgbClr val="262626"/>
                </a:solidFill>
                <a:latin typeface="+mn-lt"/>
              </a:rPr>
              <a:t>Chocolate </a:t>
            </a:r>
            <a:r>
              <a:rPr lang="en-US" sz="1000" dirty="0">
                <a:solidFill>
                  <a:srgbClr val="262626"/>
                </a:solidFill>
                <a:latin typeface="+mn-lt"/>
              </a:rPr>
              <a:t>cake sweet </a:t>
            </a:r>
            <a:r>
              <a:rPr lang="en-US" sz="1000" dirty="0" smtClean="0">
                <a:solidFill>
                  <a:srgbClr val="262626"/>
                </a:solidFill>
                <a:latin typeface="+mn-lt"/>
              </a:rPr>
              <a:t>pastry </a:t>
            </a:r>
            <a:r>
              <a:rPr lang="en-US" sz="1000" dirty="0">
                <a:solidFill>
                  <a:srgbClr val="262626"/>
                </a:solidFill>
                <a:latin typeface="+mn-lt"/>
              </a:rPr>
              <a:t>candy canes chocolate cake </a:t>
            </a:r>
            <a:endParaRPr lang="en-US" sz="1000" dirty="0" smtClean="0">
              <a:solidFill>
                <a:srgbClr val="262626"/>
              </a:solidFill>
              <a:latin typeface="+mn-lt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rgbClr val="262626"/>
                </a:solidFill>
                <a:latin typeface="+mn-lt"/>
              </a:rPr>
              <a:t>Cake </a:t>
            </a:r>
            <a:r>
              <a:rPr lang="en-US" sz="1000" dirty="0">
                <a:solidFill>
                  <a:srgbClr val="262626"/>
                </a:solidFill>
                <a:latin typeface="+mn-lt"/>
              </a:rPr>
              <a:t>lollipop sweet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020976" y="3952755"/>
            <a:ext cx="694440" cy="1670762"/>
            <a:chOff x="7020976" y="3952755"/>
            <a:chExt cx="694440" cy="1670762"/>
          </a:xfrm>
        </p:grpSpPr>
        <p:cxnSp>
          <p:nvCxnSpPr>
            <p:cNvPr id="63" name="Straight Connector 62"/>
            <p:cNvCxnSpPr>
              <a:endCxn id="62" idx="0"/>
            </p:cNvCxnSpPr>
            <p:nvPr/>
          </p:nvCxnSpPr>
          <p:spPr>
            <a:xfrm>
              <a:off x="7368196" y="4376684"/>
              <a:ext cx="0" cy="1095703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>
              <a:grpSpLocks noChangeAspect="1"/>
            </p:cNvGrpSpPr>
            <p:nvPr/>
          </p:nvGrpSpPr>
          <p:grpSpPr>
            <a:xfrm>
              <a:off x="7020976" y="3952755"/>
              <a:ext cx="694440" cy="694438"/>
              <a:chOff x="5737686" y="1481235"/>
              <a:chExt cx="375488" cy="375488"/>
            </a:xfrm>
            <a:solidFill>
              <a:schemeClr val="accent4"/>
            </a:solidFill>
          </p:grpSpPr>
          <p:sp>
            <p:nvSpPr>
              <p:cNvPr id="60" name="Teardrop 59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845692" y="1514710"/>
                <a:ext cx="159483" cy="249626"/>
              </a:xfrm>
              <a:prstGeom prst="rect">
                <a:avLst/>
              </a:prstGeom>
              <a:grpFill/>
            </p:spPr>
            <p:txBody>
              <a:bodyPr wrap="none" lIns="0" tIns="91440" rIns="0" bIns="0" rtlCol="0">
                <a:spAutoFit/>
              </a:bodyPr>
              <a:lstStyle/>
              <a:p>
                <a:pPr lvl="0" algn="ctr"/>
                <a:r>
                  <a:rPr lang="en-AU" sz="2400" dirty="0">
                    <a:solidFill>
                      <a:srgbClr val="FFFFFF"/>
                    </a:solidFill>
                    <a:latin typeface="FontAwesome" pitchFamily="2" charset="0"/>
                  </a:rPr>
                  <a:t></a:t>
                </a:r>
                <a:endParaRPr lang="en-US" sz="2400" dirty="0"/>
              </a:p>
            </p:txBody>
          </p:sp>
        </p:grp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7292631" y="5472387"/>
              <a:ext cx="151130" cy="151130"/>
            </a:xfrm>
            <a:prstGeom prst="ellipse">
              <a:avLst/>
            </a:pr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</p:grpSp>
      <p:sp>
        <p:nvSpPr>
          <p:cNvPr id="79" name="Text Placeholder 33"/>
          <p:cNvSpPr txBox="1">
            <a:spLocks/>
          </p:cNvSpPr>
          <p:nvPr/>
        </p:nvSpPr>
        <p:spPr>
          <a:xfrm>
            <a:off x="7568298" y="4814096"/>
            <a:ext cx="1617416" cy="25440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 smtClean="0">
                <a:solidFill>
                  <a:schemeClr val="accent4"/>
                </a:solidFill>
                <a:latin typeface="+mj-lt"/>
              </a:rPr>
              <a:t>Human Computation</a:t>
            </a:r>
            <a:endParaRPr lang="en-AU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80" name="Text Placeholder 32"/>
          <p:cNvSpPr txBox="1">
            <a:spLocks/>
          </p:cNvSpPr>
          <p:nvPr/>
        </p:nvSpPr>
        <p:spPr>
          <a:xfrm>
            <a:off x="7568299" y="5040206"/>
            <a:ext cx="1617416" cy="4692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rgbClr val="262626"/>
                </a:solidFill>
                <a:latin typeface="+mn-lt"/>
              </a:rPr>
              <a:t>Lemon drops oat cake oat cake sugar </a:t>
            </a:r>
            <a:r>
              <a:rPr lang="en-US" sz="1000" dirty="0" smtClean="0">
                <a:solidFill>
                  <a:srgbClr val="262626"/>
                </a:solidFill>
                <a:latin typeface="+mn-lt"/>
              </a:rPr>
              <a:t>cake.</a:t>
            </a:r>
            <a:endParaRPr lang="en-US" sz="1000" dirty="0">
              <a:solidFill>
                <a:srgbClr val="262626"/>
              </a:solidFill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911938" y="2272291"/>
            <a:ext cx="694440" cy="3351226"/>
            <a:chOff x="8911938" y="2272291"/>
            <a:chExt cx="694440" cy="3351226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9259158" y="2883158"/>
              <a:ext cx="0" cy="2635884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>
              <a:grpSpLocks noChangeAspect="1"/>
            </p:cNvGrpSpPr>
            <p:nvPr/>
          </p:nvGrpSpPr>
          <p:grpSpPr>
            <a:xfrm>
              <a:off x="8911938" y="2272291"/>
              <a:ext cx="694440" cy="694438"/>
              <a:chOff x="5737686" y="1481235"/>
              <a:chExt cx="375488" cy="375488"/>
            </a:xfrm>
            <a:solidFill>
              <a:schemeClr val="accent5"/>
            </a:solidFill>
          </p:grpSpPr>
          <p:sp>
            <p:nvSpPr>
              <p:cNvPr id="82" name="Teardrop 81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848166" y="1534892"/>
                <a:ext cx="154530" cy="249626"/>
              </a:xfrm>
              <a:prstGeom prst="rect">
                <a:avLst/>
              </a:prstGeom>
              <a:grpFill/>
            </p:spPr>
            <p:txBody>
              <a:bodyPr wrap="none" lIns="0" tIns="91440" rIns="0" bIns="0" rtlCol="0">
                <a:spAutoFit/>
              </a:bodyPr>
              <a:lstStyle/>
              <a:p>
                <a:pPr algn="ctr"/>
                <a:r>
                  <a:rPr lang="en-AU" sz="2400" dirty="0">
                    <a:solidFill>
                      <a:srgbClr val="FFFFFF"/>
                    </a:solidFill>
                    <a:latin typeface="FontAwesome" pitchFamily="2" charset="0"/>
                  </a:rPr>
                  <a:t></a:t>
                </a:r>
              </a:p>
            </p:txBody>
          </p:sp>
        </p:grp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9183593" y="5472387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</p:grpSp>
      <p:sp>
        <p:nvSpPr>
          <p:cNvPr id="86" name="Text Placeholder 33"/>
          <p:cNvSpPr txBox="1">
            <a:spLocks/>
          </p:cNvSpPr>
          <p:nvPr/>
        </p:nvSpPr>
        <p:spPr>
          <a:xfrm>
            <a:off x="9459259" y="3157182"/>
            <a:ext cx="1617416" cy="25440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 smtClean="0">
                <a:solidFill>
                  <a:schemeClr val="accent5"/>
                </a:solidFill>
                <a:latin typeface="+mj-lt"/>
              </a:rPr>
              <a:t>Crowdsourcing</a:t>
            </a:r>
            <a:endParaRPr lang="en-AU" sz="12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87" name="Text Placeholder 32"/>
          <p:cNvSpPr txBox="1">
            <a:spLocks/>
          </p:cNvSpPr>
          <p:nvPr/>
        </p:nvSpPr>
        <p:spPr>
          <a:xfrm>
            <a:off x="9459260" y="3383292"/>
            <a:ext cx="1617416" cy="4692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rgbClr val="262626"/>
                </a:solidFill>
                <a:latin typeface="+mn-lt"/>
              </a:rPr>
              <a:t>Lemon drops oat cake oat cake sugar </a:t>
            </a:r>
            <a:r>
              <a:rPr lang="en-US" sz="1000" dirty="0" smtClean="0">
                <a:solidFill>
                  <a:srgbClr val="262626"/>
                </a:solidFill>
                <a:latin typeface="+mn-lt"/>
              </a:rPr>
              <a:t>plum</a:t>
            </a:r>
            <a:endParaRPr lang="en-US" sz="1000" dirty="0">
              <a:solidFill>
                <a:srgbClr val="262626"/>
              </a:solidFill>
              <a:latin typeface="+mn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54355" y="5736532"/>
            <a:ext cx="694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262626"/>
                </a:solidFill>
                <a:latin typeface="+mj-lt"/>
              </a:rPr>
              <a:t>2012</a:t>
            </a:r>
            <a:endParaRPr lang="en-AU" sz="1000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020880" y="5736532"/>
            <a:ext cx="694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262626"/>
                </a:solidFill>
                <a:latin typeface="+mj-lt"/>
              </a:rPr>
              <a:t>2013</a:t>
            </a:r>
            <a:endParaRPr lang="en-AU" sz="1000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911844" y="5736532"/>
            <a:ext cx="694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262626"/>
                </a:solidFill>
                <a:latin typeface="+mj-lt"/>
              </a:rPr>
              <a:t>2014</a:t>
            </a:r>
            <a:endParaRPr lang="en-AU" sz="1000" dirty="0">
              <a:solidFill>
                <a:srgbClr val="26262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0928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/>
      <p:bldP spid="35" grpId="0"/>
      <p:bldP spid="36" grpId="0"/>
      <p:bldP spid="37" grpId="0"/>
      <p:bldP spid="48" grpId="0"/>
      <p:bldP spid="49" grpId="0"/>
      <p:bldP spid="55" grpId="0"/>
      <p:bldP spid="56" grpId="0"/>
      <p:bldP spid="57" grpId="0"/>
      <p:bldP spid="58" grpId="0"/>
      <p:bldP spid="79" grpId="0"/>
      <p:bldP spid="80" grpId="0"/>
      <p:bldP spid="86" grpId="0"/>
      <p:bldP spid="87" grpId="0"/>
      <p:bldP spid="88" grpId="0"/>
      <p:bldP spid="89" grpId="0"/>
      <p:bldP spid="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873763" y="1053447"/>
              <a:ext cx="1071360" cy="7714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6563" y="1040487"/>
                <a:ext cx="1091520" cy="7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2221163" y="1245687"/>
              <a:ext cx="188640" cy="15714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08923" y="1233447"/>
                <a:ext cx="209880" cy="15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3189923" y="1216887"/>
              <a:ext cx="3725280" cy="11055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78403" y="1210767"/>
                <a:ext cx="3741120" cy="11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5848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956213" y="1046148"/>
              <a:ext cx="689760" cy="6397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013" y="1031028"/>
                <a:ext cx="72072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1113533" y="992148"/>
              <a:ext cx="9840600" cy="3153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1293" y="972348"/>
                <a:ext cx="98600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10143413" y="738708"/>
              <a:ext cx="1321920" cy="6253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36933" y="731148"/>
                <a:ext cx="134568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/>
              <p14:cNvContentPartPr/>
              <p14:nvPr/>
            </p14:nvContentPartPr>
            <p14:xfrm>
              <a:off x="2332493" y="96828"/>
              <a:ext cx="3321720" cy="61056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23493" y="80268"/>
                <a:ext cx="334620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/>
              <p14:cNvContentPartPr/>
              <p14:nvPr/>
            </p14:nvContentPartPr>
            <p14:xfrm>
              <a:off x="1104893" y="2744268"/>
              <a:ext cx="546120" cy="62748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9413" y="2729508"/>
                <a:ext cx="57276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/>
              <p14:cNvContentPartPr/>
              <p14:nvPr/>
            </p14:nvContentPartPr>
            <p14:xfrm>
              <a:off x="1254653" y="2618268"/>
              <a:ext cx="9122040" cy="49320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47093" y="2600628"/>
                <a:ext cx="913608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k 26"/>
              <p14:cNvContentPartPr/>
              <p14:nvPr/>
            </p14:nvContentPartPr>
            <p14:xfrm>
              <a:off x="9446093" y="2335308"/>
              <a:ext cx="1244520" cy="60012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36733" y="2326308"/>
                <a:ext cx="127116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/>
              <p14:cNvContentPartPr/>
              <p14:nvPr/>
            </p14:nvContentPartPr>
            <p14:xfrm>
              <a:off x="1450853" y="4861428"/>
              <a:ext cx="596160" cy="54576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35013" y="4850628"/>
                <a:ext cx="61704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Ink 29"/>
              <p14:cNvContentPartPr/>
              <p14:nvPr/>
            </p14:nvContentPartPr>
            <p14:xfrm>
              <a:off x="1553813" y="4597908"/>
              <a:ext cx="8928360" cy="59652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47693" y="4580988"/>
                <a:ext cx="894456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Ink 30"/>
              <p14:cNvContentPartPr/>
              <p14:nvPr/>
            </p14:nvContentPartPr>
            <p14:xfrm>
              <a:off x="9468773" y="4363548"/>
              <a:ext cx="1203120" cy="55188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62653" y="4355268"/>
                <a:ext cx="122580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Ink 35"/>
              <p14:cNvContentPartPr/>
              <p14:nvPr/>
            </p14:nvContentPartPr>
            <p14:xfrm>
              <a:off x="5473133" y="645468"/>
              <a:ext cx="1737360" cy="179676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58013" y="628188"/>
                <a:ext cx="1767960" cy="18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3" name="Ink 42"/>
              <p14:cNvContentPartPr/>
              <p14:nvPr/>
            </p14:nvContentPartPr>
            <p14:xfrm>
              <a:off x="7312373" y="2383188"/>
              <a:ext cx="730440" cy="77256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95813" y="2376708"/>
                <a:ext cx="766080" cy="79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4" name="Ink 43"/>
              <p14:cNvContentPartPr/>
              <p14:nvPr/>
            </p14:nvContentPartPr>
            <p14:xfrm>
              <a:off x="4079933" y="3207228"/>
              <a:ext cx="2869200" cy="110844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75613" y="3198228"/>
                <a:ext cx="2889720" cy="11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5" name="Ink 44"/>
              <p14:cNvContentPartPr/>
              <p14:nvPr/>
            </p14:nvContentPartPr>
            <p14:xfrm>
              <a:off x="4098653" y="3874308"/>
              <a:ext cx="673200" cy="53172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83893" y="3866748"/>
                <a:ext cx="69192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7" name="Ink 46"/>
              <p14:cNvContentPartPr/>
              <p14:nvPr/>
            </p14:nvContentPartPr>
            <p14:xfrm>
              <a:off x="3033773" y="4271388"/>
              <a:ext cx="762840" cy="115416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15773" y="4267068"/>
                <a:ext cx="799560" cy="11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0" name="Ink 49"/>
              <p14:cNvContentPartPr/>
              <p14:nvPr/>
            </p14:nvContentPartPr>
            <p14:xfrm>
              <a:off x="7103573" y="3267348"/>
              <a:ext cx="4223520" cy="95616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97813" y="3260868"/>
                <a:ext cx="4235760" cy="97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195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076723" y="800367"/>
              <a:ext cx="8807040" cy="16300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1683" y="793527"/>
                <a:ext cx="8817840" cy="164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175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60203" y="132207"/>
              <a:ext cx="8498520" cy="50464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763" y="117447"/>
                <a:ext cx="8520840" cy="50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/>
              <p14:cNvContentPartPr/>
              <p14:nvPr/>
            </p14:nvContentPartPr>
            <p14:xfrm>
              <a:off x="5186483" y="2423607"/>
              <a:ext cx="1767240" cy="229320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2803" y="2411367"/>
                <a:ext cx="1795320" cy="23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/>
              <p14:cNvContentPartPr/>
              <p14:nvPr/>
            </p14:nvContentPartPr>
            <p14:xfrm>
              <a:off x="5776163" y="3172047"/>
              <a:ext cx="657000" cy="137088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70403" y="3160527"/>
                <a:ext cx="676080" cy="13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9" name="Ink 38"/>
              <p14:cNvContentPartPr/>
              <p14:nvPr/>
            </p14:nvContentPartPr>
            <p14:xfrm>
              <a:off x="8997443" y="2795127"/>
              <a:ext cx="2968920" cy="244008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91323" y="2789007"/>
                <a:ext cx="2990160" cy="24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Ink 41"/>
              <p14:cNvContentPartPr/>
              <p14:nvPr/>
            </p14:nvContentPartPr>
            <p14:xfrm>
              <a:off x="9290123" y="3439167"/>
              <a:ext cx="1791720" cy="9144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84363" y="3427647"/>
                <a:ext cx="18007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6" name="Ink 45"/>
              <p14:cNvContentPartPr/>
              <p14:nvPr/>
            </p14:nvContentPartPr>
            <p14:xfrm>
              <a:off x="9367523" y="3773607"/>
              <a:ext cx="1585440" cy="10404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63203" y="3762087"/>
                <a:ext cx="159480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7" name="Ink 46"/>
              <p14:cNvContentPartPr/>
              <p14:nvPr/>
            </p14:nvContentPartPr>
            <p14:xfrm>
              <a:off x="9304523" y="4224327"/>
              <a:ext cx="1672920" cy="13428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98763" y="4218567"/>
                <a:ext cx="16837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8" name="Ink 47"/>
              <p14:cNvContentPartPr/>
              <p14:nvPr/>
            </p14:nvContentPartPr>
            <p14:xfrm>
              <a:off x="9634643" y="4565967"/>
              <a:ext cx="1593000" cy="15912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29243" y="4561287"/>
                <a:ext cx="16030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2" name="Ink 51"/>
              <p14:cNvContentPartPr/>
              <p14:nvPr/>
            </p14:nvContentPartPr>
            <p14:xfrm>
              <a:off x="9403523" y="3499287"/>
              <a:ext cx="2021400" cy="19008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98483" y="3487767"/>
                <a:ext cx="20322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4" name="Ink 53"/>
              <p14:cNvContentPartPr/>
              <p14:nvPr/>
            </p14:nvContentPartPr>
            <p14:xfrm>
              <a:off x="9546443" y="3963687"/>
              <a:ext cx="1459440" cy="5940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36723" y="3960087"/>
                <a:ext cx="14727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5" name="Ink 54"/>
              <p14:cNvContentPartPr/>
              <p14:nvPr/>
            </p14:nvContentPartPr>
            <p14:xfrm>
              <a:off x="9598283" y="4380207"/>
              <a:ext cx="1932480" cy="144000"/>
            </p14:xfrm>
          </p:contentPart>
        </mc:Choice>
        <mc:Fallback>
          <p:pic>
            <p:nvPicPr>
              <p:cNvPr id="55" name="Ink 5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592883" y="4375167"/>
                <a:ext cx="19429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6" name="Ink 55"/>
              <p14:cNvContentPartPr/>
              <p14:nvPr/>
            </p14:nvContentPartPr>
            <p14:xfrm>
              <a:off x="9933803" y="4788087"/>
              <a:ext cx="1221480" cy="45360"/>
            </p14:xfrm>
          </p:contentPart>
        </mc:Choice>
        <mc:Fallback>
          <p:pic>
            <p:nvPicPr>
              <p:cNvPr id="56" name="Ink 5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27683" y="4781607"/>
                <a:ext cx="12308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9" name="Ink 58"/>
              <p14:cNvContentPartPr/>
              <p14:nvPr/>
            </p14:nvContentPartPr>
            <p14:xfrm>
              <a:off x="9303083" y="3407847"/>
              <a:ext cx="1716840" cy="172440"/>
            </p14:xfrm>
          </p:contentPart>
        </mc:Choice>
        <mc:Fallback>
          <p:pic>
            <p:nvPicPr>
              <p:cNvPr id="59" name="Ink 5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297683" y="3395967"/>
                <a:ext cx="172908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2" name="Ink 61"/>
              <p14:cNvContentPartPr/>
              <p14:nvPr/>
            </p14:nvContentPartPr>
            <p14:xfrm>
              <a:off x="9384443" y="4127487"/>
              <a:ext cx="1699920" cy="51480"/>
            </p14:xfrm>
          </p:contentPart>
        </mc:Choice>
        <mc:Fallback>
          <p:pic>
            <p:nvPicPr>
              <p:cNvPr id="62" name="Ink 6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76163" y="4117407"/>
                <a:ext cx="171252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3" name="Ink 62"/>
              <p14:cNvContentPartPr/>
              <p14:nvPr/>
            </p14:nvContentPartPr>
            <p14:xfrm>
              <a:off x="9647243" y="4376247"/>
              <a:ext cx="1265760" cy="2916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40763" y="4372647"/>
                <a:ext cx="12758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4" name="Ink 63"/>
              <p14:cNvContentPartPr/>
              <p14:nvPr/>
            </p14:nvContentPartPr>
            <p14:xfrm>
              <a:off x="10128563" y="4617807"/>
              <a:ext cx="1211040" cy="3924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121723" y="4607007"/>
                <a:ext cx="1222920" cy="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72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776123" y="1170447"/>
              <a:ext cx="7520040" cy="416520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643" y="1158567"/>
                <a:ext cx="7530480" cy="41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3" name="Ink 32"/>
              <p14:cNvContentPartPr/>
              <p14:nvPr/>
            </p14:nvContentPartPr>
            <p14:xfrm>
              <a:off x="4565123" y="4400727"/>
              <a:ext cx="1193040" cy="86364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3603" y="4394247"/>
                <a:ext cx="1209240" cy="88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Ink 33"/>
              <p14:cNvContentPartPr/>
              <p14:nvPr/>
            </p14:nvContentPartPr>
            <p14:xfrm>
              <a:off x="6059843" y="4613847"/>
              <a:ext cx="719640" cy="69624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56243" y="4604487"/>
                <a:ext cx="72828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Ink 34"/>
              <p14:cNvContentPartPr/>
              <p14:nvPr/>
            </p14:nvContentPartPr>
            <p14:xfrm>
              <a:off x="6926363" y="5031447"/>
              <a:ext cx="157680" cy="10728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22403" y="5025687"/>
                <a:ext cx="1674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Ink 35"/>
              <p14:cNvContentPartPr/>
              <p14:nvPr/>
            </p14:nvContentPartPr>
            <p14:xfrm>
              <a:off x="8328203" y="4954047"/>
              <a:ext cx="353520" cy="17352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22803" y="4948647"/>
                <a:ext cx="362160" cy="18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50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276963" y="495807"/>
              <a:ext cx="4968360" cy="7714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6523" y="487167"/>
                <a:ext cx="4983120" cy="7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799163" y="1757247"/>
              <a:ext cx="3576960" cy="373644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643" y="1751127"/>
                <a:ext cx="3602880" cy="37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4781483" y="1328847"/>
              <a:ext cx="2512800" cy="361764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67443" y="1324527"/>
                <a:ext cx="2540520" cy="36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/>
              <p14:cNvContentPartPr/>
              <p14:nvPr/>
            </p14:nvContentPartPr>
            <p14:xfrm>
              <a:off x="7962083" y="1621167"/>
              <a:ext cx="3326760" cy="337356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47323" y="1606767"/>
                <a:ext cx="3355920" cy="340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865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32424F"/>
      </a:dk2>
      <a:lt2>
        <a:srgbClr val="C3AFCC"/>
      </a:lt2>
      <a:accent1>
        <a:srgbClr val="EC2138"/>
      </a:accent1>
      <a:accent2>
        <a:srgbClr val="FEC709"/>
      </a:accent2>
      <a:accent3>
        <a:srgbClr val="75436E"/>
      </a:accent3>
      <a:accent4>
        <a:srgbClr val="F15A24"/>
      </a:accent4>
      <a:accent5>
        <a:srgbClr val="A4CC29"/>
      </a:accent5>
      <a:accent6>
        <a:srgbClr val="118CE7"/>
      </a:accent6>
      <a:hlink>
        <a:srgbClr val="118CE7"/>
      </a:hlink>
      <a:folHlink>
        <a:srgbClr val="A4CC29"/>
      </a:folHlink>
    </a:clrScheme>
    <a:fontScheme name="Custom 2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20095</TotalTime>
  <Words>182</Words>
  <Application>Microsoft Office PowerPoint</Application>
  <PresentationFormat>Widescreen</PresentationFormat>
  <Paragraphs>59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FontAwesome</vt:lpstr>
      <vt:lpstr>Roboto Black</vt:lpstr>
      <vt:lpstr>Roboto light</vt:lpstr>
      <vt:lpstr>Roboto light</vt:lpstr>
      <vt:lpstr>Roboto Medium</vt:lpstr>
      <vt:lpstr>Roboto Medium</vt:lpstr>
      <vt:lpstr>Source Sans 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</dc:creator>
  <cp:lastModifiedBy>Peter Organisciak</cp:lastModifiedBy>
  <cp:revision>2498</cp:revision>
  <dcterms:created xsi:type="dcterms:W3CDTF">2014-10-04T04:19:21Z</dcterms:created>
  <dcterms:modified xsi:type="dcterms:W3CDTF">2015-09-18T18:07:24Z</dcterms:modified>
</cp:coreProperties>
</file>