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0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77" r:id="rId4"/>
    <p:sldId id="259" r:id="rId5"/>
    <p:sldId id="274" r:id="rId6"/>
    <p:sldId id="278" r:id="rId7"/>
    <p:sldId id="265" r:id="rId8"/>
    <p:sldId id="279" r:id="rId9"/>
    <p:sldId id="258" r:id="rId10"/>
    <p:sldId id="281" r:id="rId11"/>
    <p:sldId id="280" r:id="rId12"/>
    <p:sldId id="275" r:id="rId13"/>
    <p:sldId id="276" r:id="rId14"/>
    <p:sldId id="266" r:id="rId15"/>
    <p:sldId id="271" r:id="rId16"/>
    <p:sldId id="263" r:id="rId17"/>
    <p:sldId id="282" r:id="rId18"/>
    <p:sldId id="283" r:id="rId19"/>
    <p:sldId id="284" r:id="rId20"/>
    <p:sldId id="285" r:id="rId21"/>
    <p:sldId id="286" r:id="rId22"/>
    <p:sldId id="262" r:id="rId23"/>
    <p:sldId id="287" r:id="rId24"/>
    <p:sldId id="288" r:id="rId25"/>
    <p:sldId id="291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261" r:id="rId37"/>
    <p:sldId id="300" r:id="rId38"/>
    <p:sldId id="260" r:id="rId39"/>
    <p:sldId id="264" r:id="rId40"/>
    <p:sldId id="267" r:id="rId41"/>
    <p:sldId id="270" r:id="rId42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7C3"/>
    <a:srgbClr val="EC2138"/>
    <a:srgbClr val="118CE7"/>
    <a:srgbClr val="A4CC29"/>
    <a:srgbClr val="75436E"/>
    <a:srgbClr val="33E7E4"/>
    <a:srgbClr val="595959"/>
    <a:srgbClr val="0E91EE"/>
    <a:srgbClr val="108EE9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87067" autoAdjust="0"/>
  </p:normalViewPr>
  <p:slideViewPr>
    <p:cSldViewPr snapToGrid="0" snapToObjects="1">
      <p:cViewPr>
        <p:scale>
          <a:sx n="71" d="100"/>
          <a:sy n="71" d="100"/>
        </p:scale>
        <p:origin x="43" y="43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5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19/09/2015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0:58.1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E36CF2-D2EE-4CED-909C-9E823E8C03B5}" emma:medium="tactile" emma:mode="ink">
          <msink:context xmlns:msink="http://schemas.microsoft.com/ink/2010/main" type="writingRegion" rotatedBoundingBox="1126,1554 15652,1326 15752,7673 1226,7901"/>
        </emma:interpretation>
      </emma:emma>
    </inkml:annotationXML>
    <inkml:traceGroup>
      <inkml:annotationXML>
        <emma:emma xmlns:emma="http://www.w3.org/2003/04/emma" version="1.0">
          <emma:interpretation id="{68A12E0E-BD9D-499E-95A4-3E6312448D94}" emma:medium="tactile" emma:mode="ink">
            <msink:context xmlns:msink="http://schemas.microsoft.com/ink/2010/main" type="paragraph" rotatedBoundingBox="1126,1554 14303,1348 14334,3376 1158,3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108ADF-E328-4979-9860-F5A715D477AA}" emma:medium="tactile" emma:mode="ink">
              <msink:context xmlns:msink="http://schemas.microsoft.com/ink/2010/main" type="line" rotatedBoundingBox="1126,1554 14303,1348 14334,3376 1158,3583"/>
            </emma:interpretation>
          </emma:emma>
        </inkml:annotationXML>
        <inkml:traceGroup>
          <inkml:annotationXML>
            <emma:emma xmlns:emma="http://www.w3.org/2003/04/emma" version="1.0">
              <emma:interpretation id="{2F394D61-5827-4ABA-B35A-5EA4635C5964}" emma:medium="tactile" emma:mode="ink">
                <msink:context xmlns:msink="http://schemas.microsoft.com/ink/2010/main" type="inkWord" rotatedBoundingBox="1126,1554 6209,1475 6241,3503 1158,3583"/>
              </emma:interpretation>
              <emma:one-of disjunction-type="recognition" id="oneOf0">
                <emma:interpretation id="interp0" emma:lang="en-US" emma:confidence="1">
                  <emma:literal>Encoding</emma:literal>
                </emma:interpretation>
                <emma:interpretation id="interp1" emma:lang="en-US" emma:confidence="0">
                  <emma:literal>Encodny</emma:literal>
                </emma:interpretation>
                <emma:interpretation id="interp2" emma:lang="en-US" emma:confidence="0">
                  <emma:literal>Encodry</emma:literal>
                </emma:interpretation>
                <emma:interpretation id="interp3" emma:lang="en-US" emma:confidence="0">
                  <emma:literal>Encodmy</emma:literal>
                </emma:interpretation>
                <emma:interpretation id="interp4" emma:lang="en-US" emma:confidence="0">
                  <emma:literal>Encodovy</emma:literal>
                </emma:interpretation>
              </emma:one-of>
            </emma:emma>
          </inkml:annotationXML>
          <inkml:trace contextRef="#ctx0" brushRef="#br0">401 83 125 0,'0'0'49'0,"0"0"3"15,20-32 1-15,-20 32-20 16,0 0-9-16,27-27-4 15,-27 27-1-15,0 0 3 16,14-25-2-16,-14 25-1 16,0 0-2-16,0 0-2 15,0 0 0-15,-10 27-1 0,10-27 1 16,-24 37-2-16,2-10-2 16,3 12 1-16,-11 7-3 15,-2 13 0-15,-9 7-3 16,-3 10 1-16,0 9 1 15,0 3-5-15,2 0 3 16,3 0-5-16,10-7 2 16,4-5-3-16,13-8 3 15,7-7-4-15,8-12 0 16,11-10 0-16,8-4-1 16,10-11 2-16,12-4 0 15,12-11 0-15,10-4 0 0,15 0 0 16,5-7 0-16,4 7 1 15,3-5-1-15,-3 0 1 16,-4-3 0-16,-13 1-1 16,-9-1 1-16,-18-2-2 15,-9 3-2-15,-15-5-7 16,-22 7-11-16,0 0-21 16,19-22-45-16,-19 22-5 15,0 0-3-15,-39-35-3 16</inkml:trace>
          <inkml:trace contextRef="#ctx0" brushRef="#br0" timeOffset="444.2962">-75 606 252 0,'0'0'82'0,"-10"-22"3"16,10 22-5-16,27-35-47 15,0 11-6-15,26 2-7 16,18-10-5-16,25 0-5 16,14 3-4-16,9 2-3 15,1 5-1-15,0 8-2 16,-8 6-4-16,-9 6-3 15,-15 7-8-15,-25-5-12 16,-4 14-30-16,-27-16-29 0,5 12-3 16,-37-10-4-16,24 5 2 15</inkml:trace>
          <inkml:trace contextRef="#ctx0" brushRef="#br0" timeOffset="1636.3609">1425 826 188 0,'-27'-5'76'0,"27"5"2"16,0 0-4-16,-31 12-46 15,31-12-10-15,-10 34-4 16,10-34-2-16,-5 42-4 16,5-18 0-16,0-24-2 15,-5 44 0-15,5-44-1 16,-7 44 1-16,2-19-3 16,-2-1-1-16,-3 5-2 15,2-2 1-15,1 3-2 0,0-3 1 16,7-27 0-16,-10 34 1 15,10-34 1-15,0 0 1 16,0 0 1-16,15-44-1 16,-1 5 3-16,8-8-2 15,3-2 0-15,4-2-1 16,3 0 1-16,2 4-3 16,0 11 1-16,-2 11-1 15,-3 8-1-15,3 12 0 16,-5 10-1-16,0 7 0 15,-3 8-1-15,1 7 1 16,-3 2-1-16,-3 3 2 16,-1 0-1-16,-1-3 0 0,-3-2 0 15,-1-5 1-15,-4 0-3 16,-9-22-6-16,20 27-12 16,-20-27-19-16,24 12-44 15,-24-12-2-15,25-3-3 16,-25 3-3-16</inkml:trace>
          <inkml:trace contextRef="#ctx0" brushRef="#br0" timeOffset="2264.5667">2293 877 177 0,'-5'-22'83'16,"5"22"-1"-16,-2-32 1 16,2 32-33-16,-8-27-21 15,8 27 1-15,0 0-12 16,-26-9-4-16,26 9-5 0,-42 12-2 16,13 0-2-16,-1 5-6 15,-4 5 4-15,2 3-5 16,-2 4 4-1,7 3-1-15,5 2-1 0,8 0 2 16,11 3-3-16,8-5 1 16,12-6-1-16,12-6 0 15,6-5 0-15,6-10-3 16,3-3-4-16,0-7-8 16,0 0-11-16,-10-9-17 15,6 11-42-15,-18-14-4 16,9 15-1-16,-31 2-1 15</inkml:trace>
          <inkml:trace contextRef="#ctx0" brushRef="#br0" timeOffset="2794.9734">2623 840 218 0,'-2'-24'89'0,"2"24"-3"0,-8-22 0 16,8 22-61-16,0 0 3 16,-22-17-12-1,22 17-5-15,0 0-3 16,-24 17-9-16,24-17 2 0,-22 32-5 15,22-32 8-15,-22 44-10 16,12-17 6-16,3 2 0 16,4-5-2-16,3 3 2 15,5-2-1-15,-5-25 0 16,22 34 0-16,-22-34 1 16,32 12 1-16,-32-12-1 15,37-17 2-15,-37 17 1 16,31-39 1-16,-21 14 0 0,-7-1 1 15,-1 1 1-15,-4 1-1 16,2 24 0 0,-17-35-1-16,17 35-2 15,-27-14-1-15,27 14 0 0,-22 2 0 16,22-2-3-16,0 0-4 16,-20 25-4-16,20-25-7 15,0 0-9-15,10 31-13 16,-10-31-27-16,27 15-25 15,-27-15 1-15,39 15 1 16,-17-13 5-16</inkml:trace>
          <inkml:trace contextRef="#ctx0" brushRef="#br0" timeOffset="4756.2791">2926 933 149 0,'30'-14'75'16,"-30"14"3"-16,0 0-1 15,19-30-35-15,-19 30-13 16,0 0-1-16,5-22-4 16,-5 22-5-16,0 0-4 15,-39-5-3-15,39 5-2 16,-39 13-4-16,17-1-2 16,0 0-2-16,22-12-1 15,-37 32 1-15,37-32-1 16,-24 36-1-16,24-36 1 15,-8 40-3-15,8-40 1 16,10 31 1-16,-10-31-1 16,27 17 0-16,-27-17 1 0,39-4 1 15,-14-9-1-15,1-9 4 16,1-9-2-16,5-13-1 16,2-10 5-16,1-12-3 15,-1-3 4-15,-2-6-3 16,2-6 3-16,-5-7-4 15,-4 7 3-15,-6 10 1 16,-2 10-3-16,-9 12 1 16,-6 18-2-16,-2 31 0 15,0 0 0-15,-29 39-2 16,9 12 1-16,-2 13-4 16,0 6 2-16,3 9 1 0,1-1-4 15,4-5 4-15,2-7-4 16,4-7 3-16,6-5-3 15,4-13 4-15,8-2-3 16,2-14 0-16,5-3 1 16,5-8 0-16,5-6-1 15,3-6 0-15,1-4 0 16,-1-8 0-16,-6 0 0 16,3-4 0-16,-27 14 1 15,37-37 1-15,-37 37-1 16,22-37 2-16,-22 37 0 15,17-34 0-15,-17 34 0 16,10-27-1-16,-10 27 0 0,0 0 0 16,9-27 0-16,-9 27-1 15,0 0 2-15,0 0-2 16,0 0 0 0,0 0 0-16,8 32 0 0,-8-32 0 15,2 34 0-15,-2-34 0 16,5 37 0-16,-5-37 0 15,5 32 1-15,-5-32 0 16,0 0 0-16,0 0 0 16,0 0 1-16,0 0-1 15,0 0 1-15,0 0 0 16,0 0-1-16,-3-22 0 0,3 22 1 16,-2-27-1-16,2 27 1 15,2-30-1-15,-2 30 4 16,5-39-9-1,3 17 8-15,-3 0-8 0,2 0 3 16,-7 22-5-16,19-39 4 16,-19 39-6-16,20-34-1 15,-20 34 2-15,24-27-7 16,-24 27-1-16,30-19-7 16,-30 19-11-16,32-18-9 15,-8 18-5-15,-24 0-1 16,37-4 3-16,-37 4 1 15,34 7 8-15,-34-7 15 0,29 22 14 16,-29-22 20 0,20 32 12-16,-20-32 7 15,14 36 3-15,-4-11-2 16,-10-25 5-16,5 36-11 0,-5-36 3 16,0 35-11-16,0-35 0 15,-2 36-6-15,2-36 2 16,-5 30 0-16,5-30-2 15,-8 22 0-15,8-22-3 16,0 0-2-16,0 0-2 16,-2 22-2-16,2-22-1 15,0 0-1-15,0 0 0 0,27-22-1 16,-27 22 1 0,24-25 0-16,-24 25 1 15,25-27-1-15,-25 27 0 16,24-22 0-16,-24 22-1 0,25-5 1 15,-25 5-1-15,22 5 0 16,-22-5-1-16,0 0 1 16,26 17-1-16,-26-17 1 15,0 0 1-15,32 5 0 16,-32-5 3-16,27-7 0 16,-27 7 2-16,37-15 5 15,-37 15-9-15,39-27 9 16,-39 27-8-16,39-34 4 0,-39 34-7 15,37-34 5-15,-37 34-7 16,31-34 2 0,-31 34 2-16,32-20-4 15,-32 20 3-15,30-7 0 0,-30 7-1 16,22 5 0-16,-22-5 0 16,0 0 0-16,22 12 0 15,-22-12 1-15,0 0-1 16,0 0 1-16,0 0 0 15,-8 22 1-15,8-22 0 16,0 0-1-16,-22 20 1 16,22-20 2-16,0 0-3 0,-19 22-2 15,19-22 1 1,0 0 3-16,0 0-3 16,0 0 1-16,0 0 0 15,27-10-4-15,-27 10 4 0,26-25 1 16,-26 25-2-16,35-19-2 15,-35 19 2-15,34-8-1 16,-34 8 0-16,37 10 0 16,-37-10 0-16,29 25-2 15,-29-25 4-15,19 46-4 16,-16-19 4-16,-8 12-3 16,-7 5 3-16,-10 7-4 15,-12 11 3-15,-8 13-2 16,-17 16-2-16,-9 9 2 15,-13 12-4-15,-14 1 2 16,-13 2-1-16,-9-5 2 16,-3-10-1-16,5-19 3 0,13-23-2 15,14-21 4-15,19-30-1 16,25-26 1-16,37-25 1 16,29-25 0-16,29-14 3 15,20-12 0-15,15-8 2 16,14 5-2-16,12 8 2 15,8 12-1-15,-5 12 0 16,2 17-1-16,1 7-2 16,1 13-2-16,4 9-3 15,-4 6-3-15,-6 4-5 16,-10 0-5-16,-8 8-10 16,-22-8-23-16,-4 17-48 0,-38-14-3 15,-4 12-4-15,-27-5-2 16</inkml:trace>
          <inkml:trace contextRef="#ctx0" brushRef="#br0" timeOffset="712.4737">154 124 225 0,'-17'-27'78'0,"17"27"-1"15,37-10-3-15,12 13-43 16,7-8-13-1,22 5-4-15,13-7-4 0,9-3-5 16,5-2-6-16,-7-5-10 16,-1 7-32-16,-18-7-31 15,-8 17-4-15,-30-8-7 16,-2 18-7-16</inkml:trace>
        </inkml:traceGroup>
        <inkml:traceGroup>
          <inkml:annotationXML>
            <emma:emma xmlns:emma="http://www.w3.org/2003/04/emma" version="1.0">
              <emma:interpretation id="{624B909B-B162-432C-AF5E-729638643D22}" emma:medium="tactile" emma:mode="ink">
                <msink:context xmlns:msink="http://schemas.microsoft.com/ink/2010/main" type="inkWord" rotatedBoundingBox="7948,2020 9472,1997 9486,2843 7961,2867"/>
              </emma:interpretation>
              <emma:one-of disjunction-type="recognition" id="oneOf1">
                <emma:interpretation id="interp5" emma:lang="en-US" emma:confidence="1">
                  <emma:literal>is.</emma:literal>
                </emma:interpretation>
                <emma:interpretation id="interp6" emma:lang="en-US" emma:confidence="0">
                  <emma:literal>us.</emma:literal>
                </emma:interpretation>
                <emma:interpretation id="interp7" emma:lang="en-US" emma:confidence="0">
                  <emma:literal>Is.</emma:literal>
                </emma:interpretation>
                <emma:interpretation id="interp8" emma:lang="en-US" emma:confidence="0">
                  <emma:literal>"s.</emma:literal>
                </emma:interpretation>
                <emma:interpretation id="interp9" emma:lang="en-US" emma:confidence="0">
                  <emma:literal>i's.</emma:literal>
                </emma:interpretation>
              </emma:one-of>
            </emma:emma>
          </inkml:annotationXML>
          <inkml:trace contextRef="#ctx0" brushRef="#br0" timeOffset="9310.2019">6727 474 160 0,'0'0'71'15,"0"0"-4"-15,30 7-4 16,-30-7-40-16,7 39-2 0,-7-14-3 15,2 9-1-15,-2-2-4 16,8 4 3-16,-6-2-3 16,8-2-6-16,-5-5 3 15,7 0-8-15,-12-27 2 16,20 37-5-16,-20-37 6 16,0 0-9-16,26 14 6 15,-26-14 5-15,0 0-6 16,20-24 1-16,-20 24-15 0,15-32-7 15,-15 32-43-15,22-34-16 16,0 17-6-16,-5-8-5 16,17 11 3-1</inkml:trace>
          <inkml:trace contextRef="#ctx0" brushRef="#br0" timeOffset="9744.4921">7629 545 134 0,'61'0'81'16,"-17"-8"0"-16,3 11 6 16,-25-13-41-16,2 12-4 0,-24-2-3 15,0 0-8-15,0 0-5 16,-39 0-6-16,2 3-6 16,-4 4-5-1,-11 0-3-15,1 3-1 0,-5-5-3 16,5 5 1-16,2-3-2 15,7-2 0-15,13 2-1 16,29-7-1-16,0 0-1 16,0 0 0-16,22 32 0 15,14-20 0-15,11 10-1 16,4 3-1-16,1 4 4 16,-1 3-4-16,-5 2 6 15,-7 3-5-15,-9-3 5 0,-11 0-5 16,-14-4 6-1,-7-6-3-15,-15-2 1 16,-15-2 0-16,-12-3 0 16,-10-3 0-16,-9-1 0 0,-6-1-1 15,6-5-5-15,-3-2-9 16,19 2-24-16,-4-11-58 16,29 11-5-16,22-7-1 15,0 0-7-15</inkml:trace>
          <inkml:trace contextRef="#ctx0" brushRef="#br0" timeOffset="10164.7735">8265 1295 113 0,'-22'2'83'15,"22"-2"-1"-15,0 0 3 16,-25-2-29-16,25 2-30 16,0 0-4-16,0 0-4 15,0 0-5-15,0 0-8 16,0 0-27-16,0 0-63 15,0 0-6-15,0 0-8 0,0 0-11 16</inkml:trace>
        </inkml:traceGroup>
        <inkml:traceGroup>
          <inkml:annotationXML>
            <emma:emma xmlns:emma="http://www.w3.org/2003/04/emma" version="1.0">
              <emma:interpretation id="{6704FC61-F9A8-4C4B-9BB0-EF4805F8E12C}" emma:medium="tactile" emma:mode="ink">
                <msink:context xmlns:msink="http://schemas.microsoft.com/ink/2010/main" type="inkWord" rotatedBoundingBox="10816,1640 14306,1585 14321,2544 10831,2599"/>
              </emma:interpretation>
              <emma:one-of disjunction-type="recognition" id="oneOf2">
                <emma:interpretation id="interp10" emma:lang="en-US" emma:confidence="0">
                  <emma:literal>Now</emma:literal>
                </emma:interpretation>
                <emma:interpretation id="interp11" emma:lang="en-US" emma:confidence="0">
                  <emma:literal>raw</emma:literal>
                </emma:interpretation>
                <emma:interpretation id="interp12" emma:lang="en-US" emma:confidence="0">
                  <emma:literal>now</emma:literal>
                </emma:interpretation>
                <emma:interpretation id="interp13" emma:lang="en-US" emma:confidence="0">
                  <emma:literal>Norw</emma:literal>
                </emma:interpretation>
                <emma:interpretation id="interp14" emma:lang="en-US" emma:confidence="0">
                  <emma:literal>Naw</emma:literal>
                </emma:interpretation>
              </emma:one-of>
            </emma:emma>
          </inkml:annotationXML>
          <inkml:trace contextRef="#ctx0" brushRef="#br0" timeOffset="11319.9665">9607 857 190 0,'0'0'90'15,"22"-7"-3"-15,-22 7 1 16,0 0-54-16,29-7-10 16,-2-8 2-1,0-7-16-15,7-7 1 0,3-8-8 16,4-2 4-16,-2-5-5 15,0-2 4-15,-7-6-3 16,-2 8 0-16,-8-2 5 16,0 7-1-16,-8 0 2 15,1 7 0-15,-8 2-1 16,-7 30-2-16,17-26 0 16,-17 26-2-16,0 0 0 15,15 36-2-15,-13-6-1 0,3 4 0 16,0 2-1-1,7 4 0-15,6-1-1 16,8-5 0-16,6-2-2 16,7-5 0-16,5-1-2 0,0-6-1 15,3 2-1-15,-6-10 5 16,-4-4-3-16,-8-11 0 16,-4-7 2-16,-25 10 2 15,29-51 2-15,-24 14 1 16,-5-9 1-16,-5 4-6 15,-2 1-1-15,-10-1-12 16,7 18-21-16,-17-3-53 0,27 27-2 16,-32-20-5-16,32 20-1 15</inkml:trace>
          <inkml:trace contextRef="#ctx0" brushRef="#br0" timeOffset="11768.2654">11156 606 228 0,'-24'-39'95'16,"24"39"-1"-16,-44-22-1 15,44 22-37-15,-47-8-31 16,47 8-5-16,-46 3-6 0,24 4-4 16,-2 0-3-16,2 6-2 15,22-13-2-15,-35 31-1 16,35-31-2-16,-24 47-2 16,24-15 3-16,5-1-9 15,9 1 5-15,8 0-4 16,5-5 4-16,5-8-6 15,2-2 6-15,1-9-4 16,-4-3 1-16,-4-8 4 16,-2 1 1-16,-25 2-1 15,27-10 2-15,-27 10 0 16,0 0-4-16,-5-34 7 0,5 34-13 16,-30-39-5-16,30 39-24 15,-39-47-50-15,29 25-5 16,-9-10 0-16,14 10 0 15</inkml:trace>
          <inkml:trace contextRef="#ctx0" brushRef="#br0" timeOffset="12908.229">11024 799 262 0,'-24'-25'94'15,"24"25"8"-15,-27-39-11 16,27 39-42-16,-20-41-18 16,20 41-8-16,-7-42-8 15,7 42-7-15,15-37-1 16,-15 37-2-16,36-36-2 16,-9 16-2-16,3-4 1 15,1-3-1-15,1 2 1 16,-2-1-1-16,-6 4 1 0,-24 22 0 15,32-35-1-15,-32 35-1 16,0 0 0-16,0 0 0 16,0 0-2-16,-32 37 2 15,15-8-2-15,0 3 0 16,0 5 0-16,4 2 1 16,4 5-2-16,9 0-1 15,7 0 3-15,5-5-9 16,10-2 3-16,8-8-5 15,9-7 3-15,2-10-3 16,11-7 6-16,-1-20 1 16,5-4-5-16,0-15 8 0,1-3-1 15,-6-2 7-15,-7-3-4 16,0 6 6-16,-12 1-6 16,-5 13 1-16,-27 22 3 15,31-19 0-15,-31 19-2 16,0 0 0-16,25 32-2 15,-20-10 0-15,0 14 2 16,2 6-4-16,-2 7 5 16,2 2-5-16,3 3 5 15,2 0-5-15,8-8 5 16,2-4-4-16,9-15 1 16,6-18 1-16,7-11 0 15,5-15 1-15,2-15-3 0,3-12 10 16,-5-7-6-16,-3-1 5 15,-4-6-3 1,-5 9 4-16,-10 2-4 16,-8 11 5-16,-7 6-2 0,-12 30-5 15,8-22 2-15,-8 22-2 16,0 0-1-16,-17 39 0 16,12-12-2-16,5 5-3 15,7 2 4-15,8-4-5 16,7-3 4-16,9-8-4 15,11-7 3-15,7-7 0 16,5-15-3-16,7-9 1 0,5-10-2 16,5-11 4-1,-3-6-2-15,-2-5 4 16,-10-8-2-16,-7-2-1 16,-7 0 7-16,-15-3-4 0,-15 6-3 15,-17-1-9-15,-5 12-18 16,-24-11-67-16,12 26-6 15,-24-12-5-15,9 22-10 16</inkml:trace>
        </inkml:traceGroup>
      </inkml:traceGroup>
    </inkml:traceGroup>
    <inkml:traceGroup>
      <inkml:annotationXML>
        <emma:emma xmlns:emma="http://www.w3.org/2003/04/emma" version="1.0">
          <emma:interpretation id="{F53104FF-445F-4769-B6C6-DAD5927A659F}" emma:medium="tactile" emma:mode="ink">
            <msink:context xmlns:msink="http://schemas.microsoft.com/ink/2010/main" type="paragraph" rotatedBoundingBox="1437,3590 15313,3412 15334,5054 1458,5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4EF71-591E-4526-B930-517869D63805}" emma:medium="tactile" emma:mode="ink">
              <msink:context xmlns:msink="http://schemas.microsoft.com/ink/2010/main" type="line" rotatedBoundingBox="1437,3590 15313,3412 15334,5054 1458,5232"/>
            </emma:interpretation>
          </emma:emma>
        </inkml:annotationXML>
        <inkml:traceGroup>
          <inkml:annotationXML>
            <emma:emma xmlns:emma="http://www.w3.org/2003/04/emma" version="1.0">
              <emma:interpretation id="{B7314064-1EA5-4754-B078-3312CE6A35AD}" emma:medium="tactile" emma:mode="ink">
                <msink:context xmlns:msink="http://schemas.microsoft.com/ink/2010/main" type="inkWord" rotatedBoundingBox="1437,3590 4254,3554 4275,5196 1458,5232"/>
              </emma:interpretation>
              <emma:one-of disjunction-type="recognition" id="oneOf3">
                <emma:interpretation id="interp15" emma:lang="en-US" emma:confidence="1">
                  <emma:literal>Paid</emma:literal>
                </emma:interpretation>
                <emma:interpretation id="interp16" emma:lang="en-US" emma:confidence="0">
                  <emma:literal>Pard</emma:literal>
                </emma:interpretation>
                <emma:interpretation id="interp17" emma:lang="en-US" emma:confidence="0">
                  <emma:literal>paid</emma:literal>
                </emma:interpretation>
                <emma:interpretation id="interp18" emma:lang="en-US" emma:confidence="0">
                  <emma:literal>Pad</emma:literal>
                </emma:interpretation>
                <emma:interpretation id="interp19" emma:lang="en-US" emma:confidence="0">
                  <emma:literal>Pand</emma:literal>
                </emma:interpretation>
              </emma:one-of>
            </emma:emma>
          </inkml:annotationXML>
          <inkml:trace contextRef="#ctx0" brushRef="#br0" timeOffset="31007.0448">494 2507 167 0,'7'30'74'0,"1"4"2"16,-11 5-14-16,11 30-28 15,-11 6-10-15,13 21-5 16,-5 6-9-16,2 6-3 15,3 2 0-15,5-3-3 16,-3-11-1-16,2-13-1 16,-1-15 3-16,-4-12-2 15,-1-12 2-15,-1-9-3 0,-2-13-10 16,-5-22-9-16,0 0-32 16,0 0-32-16,12-22-4 15,-19-22-2 1,2-8-5-16</inkml:trace>
          <inkml:trace contextRef="#ctx0" brushRef="#br0" timeOffset="33225.0514">1523 3314 87 0,'0'0'73'0,"-10"-24"-1"15,10 24 6 1,-9-22-29-16,9 22-16 16,-8-27-2-16,8 27-2 15,-17-27-5-15,17 27-3 0,-27-22-3 16,27 22-3-16,-36-12-3 15,36 12-3-15,-42 5-4 16,20 2-1-16,0 8-2 16,22-15-1-16,-27 43-2 15,22-11 0-15,5 5 5 16,3 2-1-16,6 3 2 16,6-3-3-16,5-3 2 15,4-6-2-15,-24-30 3 16,42 31-1-16,-42-31-5 15,39-14 2-15,-20-11-7 16,-2-4 4-16,-2-10-1 0,-3 2 4 16,-2-4-1-16,-3 4 1 15,-2 3-1-15,3 12-1 16,-8 22 7-16,0 0-2 16,0 0-1-16,0 0-2 15,14 27-2-15,-6 4 6 16,4 4 0-16,3 1-2 15,7 1 2-15,2-5-2 16,5-3 0-16,-2-4-6 16,7-6-6-16,-7-9-22 15,12 5-27-15,-39-15-37 16,49 7-4-16,-49-7 1 16,32-15-2-16</inkml:trace>
          <inkml:trace contextRef="#ctx0" brushRef="#br0" timeOffset="33847.5357">2198 3265 105 0,'0'0'67'0,"0"0"2"16,0 0 4-16,14 25-41 15,-1 9 2-15,-8 0-3 16,4 12-7-1,-4-4-2-15,7 4-5 0,-4-4-1 16,4-5-5-16,-2-13-1 16,-10-24-12-16,19 25-7 15,-19-25-5-15,0 0-5 16,8-30 0-16,-11 6-7 16,-11-15 7-16,-1-3-7 15,-12-14 4-15,3 2 5 16,-6-7 9-16,6 0 4 0,-1 0 1 15,8 5 5-15,7 9-5 16,6 6 5-16,6 11 0 16,-2 30-2-1,20-31-11-15,-20 31-46 0,36 12-5 16,-11 7-2-16,6 8-4 16</inkml:trace>
          <inkml:trace contextRef="#ctx0" brushRef="#br0" timeOffset="34343.8545">2804 3297 217 0,'17'-49'93'16,"-7"27"-5"0,-8-7-6-16,-2 29-51 0,3-47-5 15,-3 47-3-15,-8-29-8 16,8 29-2-16,-24-7-4 15,24 7-2-15,-46 14-3 16,14 6-1-16,-2 4-1 16,-1 8-2-16,4 10 0 15,1 4 5-15,6 5 0 16,7-2-2-16,9 0 1 16,11-5-1-16,7-7 0 15,9-13 0-15,8-16 2 16,7-21-4-16,5-21-7 15,3-17 3-15,2-20-1 0,2-20 2 16,-2-16 0 0,-2-20 2-16,-8-8-1 0,-2-1-2 15,-5 4 9-15,-5 14-3 16,-10 18 1-16,-5 29-1 16,-7 34-1-16,0 37-1 15,-22 59-2-15,3 39-1 16,-6 27-3-16,1 14 4 15,2 15-4-15,7-3 5 16,5-9 0-16,8-17-4 16,14-32-15-16,0-40-51 0,23-11-29 15,-6-30-6 1,10-12-4-16,-5-22-11 16</inkml:trace>
          <inkml:trace contextRef="#ctx0" brushRef="#br0" timeOffset="31440.3321">230 2165 161 0,'-12'-22'80'0,"12"22"-3"15,5-39-10-15,-5 39-26 16,29-32-24-16,5 18-2 16,13-1-9-16,19 13-2 15,14 2 2-15,16 12-2 16,9 10 7-16,7 5-5 15,-4 4 2-15,-6 9-4 16,-11 4 5-16,-23 4 1 16,-24-6-4-16,-19 9 1 15,-30-2-1-15,-17 7 3 16,-27 1-2-16,-17 1 3 16,-22 1-6-16,-7-3 0 15,-8 0-4-15,0-9 0 0,8-8-2 16,9-12-3-16,18-10-8 15,9-12-8-15,28-3-20 16,4-16-49-16,27 14-2 16,2-30-4-16,23 16-3 15</inkml:trace>
        </inkml:traceGroup>
        <inkml:traceGroup>
          <inkml:annotationXML>
            <emma:emma xmlns:emma="http://www.w3.org/2003/04/emma" version="1.0">
              <emma:interpretation id="{9F03AD42-9E02-4D3A-910B-784C5BBBA558}" emma:medium="tactile" emma:mode="ink">
                <msink:context xmlns:msink="http://schemas.microsoft.com/ink/2010/main" type="inkWord" rotatedBoundingBox="5531,3976 7046,3957 7059,4969 5544,4988"/>
              </emma:interpretation>
              <emma:one-of disjunction-type="recognition" id="oneOf4">
                <emma:interpretation id="interp20" emma:lang="en-US" emma:confidence="0">
                  <emma:literal>and r</emma:literal>
                </emma:interpretation>
                <emma:interpretation id="interp21" emma:lang="en-US" emma:confidence="0">
                  <emma:literal>and</emma:literal>
                </emma:interpretation>
                <emma:interpretation id="interp22" emma:lang="en-US" emma:confidence="0">
                  <emma:literal>band</emma:literal>
                </emma:interpretation>
                <emma:interpretation id="interp23" emma:lang="en-US" emma:confidence="0">
                  <emma:literal>Band</emma:literal>
                </emma:interpretation>
                <emma:interpretation id="interp24" emma:lang="en-US" emma:confidence="0">
                  <emma:literal>dandy</emma:literal>
                </emma:interpretation>
              </emma:one-of>
            </emma:emma>
          </inkml:annotationXML>
          <inkml:trace contextRef="#ctx0" brushRef="#br0" timeOffset="35295.4881">4654 3365 161 0,'0'0'85'0,"-9"-29"4"16,-9 0 0-16,18 29-42 16,-34-49-6-16,22 27-11 15,-12-7-1-15,24 29-9 16,-44-42-4-16,44 42-5 15,-42-24-2-15,42 24-2 16,-42 0-4-16,20 7-2 16,0 8-2-16,0 7 1 15,5 4-2-15,3 6 1 16,4 7-1-16,10-2 6 0,12 2-6 16,10-10 6-16,12-12-5 15,10-9 0-15,10-18 2 16,0-10-1-1,2-21 2-15,-2-8-6 0,-10-12 7 16,-10-3-5-16,-12 1 5 16,-15 2 0-16,-9 7 1 15,-13 8-2-15,-14 11 1 16,-3 13-1-16,-7 15-2 16,-5 14-3-16,0 13-5 15,0 7-3-15,5 12-8 16,-3-2-11-16,20 9-21 0,-12-12-51 15,24 8 0-15,-4-15-2 16,19 2 4-16</inkml:trace>
          <inkml:trace contextRef="#ctx0" brushRef="#br0" timeOffset="35783.813">5248 3209 120 0,'5'27'82'0,"-5"-27"-3"16,8 44 3-16,-6-20-41 16,5 10-12-16,-2-7 0 15,5 3-1-15,-10-30-6 0,15 34 5 16,-15-34-3-16,0 0 0 15,9-32 1-15,-6 5-8 16,-8-14-4 0,3 2-4-16,-3-10 1 0,2 5-8 15,3-3 4-15,5 6-5 16,12-1-1-16,5 8-3 16,10 7-2-16,2 3-8 15,10 16-9-15,-5-1-18 16,18 21-62-16,-18-12-5 15,12 19-2-15,-12-14-7 16</inkml:trace>
          <inkml:trace contextRef="#ctx0" brushRef="#br0" timeOffset="39811.9355">4583 2960 6 0,'0'0'44'0,"47"34"3"15,-25-19 5 1,-22-15-20-16,34 24 0 15,-34-24 6-15,0 0 3 0,0 0 1 16,15 32-3-16,-15-32-5 16,-17 27-3-16,17-27-10 15,-17 44-4-15,7-17-8 16,10 4-2-16,0 1-5 16,5-3 0-16,2-2-2 15,3-2 1-15,-10-25-1 16,27 34 0-16,-27-34-1 0,27 17-12 15,-27-17-30-15,22 17-38 16,-22-17-5-16,0 0-1 16,31 10-5-16</inkml:trace>
          <inkml:trace contextRef="#ctx0" brushRef="#br0" timeOffset="40807.2941">4935 3070 96 0,'5'-22'78'15,"-5"22"-3"-15,0 0 3 0,0 0-31 16,22 14-19-16,-22-14-5 16,8 44-4-1,-8-9-8-15,2 4-2 16,-2 2-3-16,-2 3 0 0,2 0-3 15,-3-2 7-15,-2-11-3 16,3-9 5-16,2-22-4 16,0 0 0-16,0 0 1 15,2-29-2-15,8-15 2 16,7-7-9-16,5-13 4 16,5-4-7-16,2-3 5 15,3 5 0-15,0 7 0 0,-3 15-2 16,-4 17 0-16,-25 27 0 15,36 8-2-15,-23 24 2 16,-4 16-2 0,-1 11 1-16,-1 5-1 0,0-1 1 15,1-4-1-15,2-5 1 16,-1-6 0-16,-1-13 6 16,1-13-6-16,-9-22 1 15,22 19 0-15,-22-19 1 16,32-22-1-16,-15-2-2 15,5-10-4-15,0-8-9 16,8 3 1-16,-3-10-2 16,2 5 0-16,-7-5-1 0,7 13 2 15,-7-4 1 1,3 16 4-16,-8 2 4 16,-17 22 7-16,34-24 4 15,-34 24 2-15,22-5 5 0,-22 5 3 16,0 0 3-16,0 0 1 15,0 0 3-15,0 0-2 16,0 0-1-16,0 0-2 16,0 0-3-16,-29-13-5 15,29 13-1-15,-32 8-2 16,32-8-3-16,-32 27-1 16,13-5-1-16,-1 5-1 15,3 2 0-15,-5 5-1 16,2 0 0-16,3 5 0 15,3 1 0-15,-1-1-1 16,5 0 1-16,5-3 0 0,3 3 1 16,4-4-2-16,6-8 7 15,-8-27-6-15,29 22 1 16,-29-22 0-16,44-35 0 16,-17-9 2-16,5-17-2 15,2-17 3-15,2-15-6 16,1-9 7-16,0-8-2 15,-5 0 3-15,-3 4-3 16,-7 11 2-16,-5 17-2 16,-7 17 1-16,-8 22-2 15,-2 39 0-15,0 0 0 16,-39 29-1-16,17 25 0 16,0 14-2-16,0 8 1 0,3 10-1 15,1-1 1-15,9 3-2 16,4-10-1-16,10-2-12 15,-3-17-21-15,18 2-62 16,-8-17-6-16,12 2-5 16,-2-16-5-16</inkml:trace>
        </inkml:traceGroup>
        <inkml:traceGroup>
          <inkml:annotationXML>
            <emma:emma xmlns:emma="http://www.w3.org/2003/04/emma" version="1.0">
              <emma:interpretation id="{D4B0E497-C389-4A54-BB6B-E618FDFCFDED}" emma:medium="tactile" emma:mode="ink">
                <msink:context xmlns:msink="http://schemas.microsoft.com/ink/2010/main" type="inkWord" rotatedBoundingBox="7985,3598 15314,3504 15334,5034 8005,5128"/>
              </emma:interpretation>
              <emma:one-of disjunction-type="recognition" id="oneOf5">
                <emma:interpretation id="interp25" emma:lang="en-US" emma:confidence="0">
                  <emma:literal>Boutonniere</emma:literal>
                </emma:interpretation>
                <emma:interpretation id="interp26" emma:lang="en-US" emma:confidence="0">
                  <emma:literal>Usurpation</emma:literal>
                </emma:interpretation>
                <emma:interpretation id="interp27" emma:lang="en-US" emma:confidence="0">
                  <emma:literal>Usurpations</emma:literal>
                </emma:interpretation>
                <emma:interpretation id="interp28" emma:lang="en-US" emma:confidence="0">
                  <emma:literal>Usurer</emma:literal>
                </emma:interpretation>
                <emma:interpretation id="interp29" emma:lang="en-US" emma:confidence="0">
                  <emma:literal>suvolanhew</emma:literal>
                </emma:interpretation>
              </emma:one-of>
            </emma:emma>
          </inkml:annotationXML>
          <inkml:trace contextRef="#ctx0" brushRef="#br0" timeOffset="37499.9574">7558 2752 79 0,'25'7'71'16,"2"8"3"-16,-27-15 5 15,36 29-18-15,-36-29-23 0,8 27-2 16,-8-27-1-16,-35 27-3 15,-6-22-4-15,-6 7-3 16,-16-7-4 0,-3 2-5-16,-15-7-4 0,3 3-4 15,-5-3-3-15,7 2-1 16,0-2-2-16,10 3 0 16,8 2-2-16,11-3-1 15,11 8-1-15,11-3 1 16,25-7-1-16,3 27 1 15,26-12-1-15,17 4 1 16,18 6-1-16,14 4 1 16,10 8 0-16,10 4 0 0,-5 6-1 15,-5 4 1 1,-10 3-1-16,-17 2 4 16,-22-5 2-16,-19-2-3 15,-23-5 4-15,-24-7-3 0,-19-8 3 16,-10-7-3-16,-13-12 4 15,-2-5-5-15,0-10-6 16,3-7 7-16,7-8-9 16,10-7 3-16,14-2-12 15,8-5-5-15,16 2-11 16,4-7-11-16,21 12-31 16,3-12-29-16,26 9 6 0,1-4-7 15,24 10 11 1</inkml:trace>
          <inkml:trace contextRef="#ctx0" brushRef="#br0" timeOffset="37971.8714">7949 3062 163 0,'0'0'92'16,"0"0"-4"-16,0 0 0 15,0 0-54-15,-27 13-9 16,27-13-6-16,-19 41-8 16,12-16-5-16,7 4-2 15,0 0-1-15,7-2-2 16,5-5-1-16,-12-22 0 16,44 29 0-16,-17-21 0 0,7-6 1 15,3-4-1-15,2-6 1 16,0-6 0-1,0-3 1-15,0-8-1 0,-4 1 1 16,-4-3-1-16,-6 5 1 16,-8 0-1-16,-17 22 1 15,22-27-1-15,-22 27-1 16,0 0 1-16,0 0 0 16,0 39-1-16,-5-17-1 15,3 5 2-15,-3 0-2 16,2 0 1-16,3-5-1 15,0-22 0-15,10 36 0 0,-10-36-3 16,24 17-8-16,-24-17-8 16,35 0-13-16,-35 0-31 15,31-12-24-15,-31 12-5 16,35-22 2-16,-35 22 0 16</inkml:trace>
          <inkml:trace contextRef="#ctx0" brushRef="#br0" timeOffset="43123.8195">6903 2811 158 0,'0'0'85'16,"0"0"4"-16,0 0 2 16,25 4-43-16,-25-4-9 15,0 0-6-15,0 0-5 16,0 0-3-16,0 0-6 16,-5 35-4-16,5 4-5 15,2 17-2-15,6 10-5 16,-1 12 0-16,5 10-2 15,0 0 3-15,3-2 0 0,2-13 0 16,3-12 1-16,-3-14-1 16,5-16 3-16,2-16-2 15,3-17-1-15,5-20 3 16,4-20-6-16,11-17 3 16,-1-21-2-16,11-18 2 15,-4-14-1-15,-1-8-1 16,-6 2 5-16,-4 8-9 15,-13 15 6-15,-12 14-2 16,-7 20-2-16,-13 22-3 16,1 17-7-16,2 22-4 15,0 0-7-15,-22 8-8 0,29 18-13 16,-7-26-29-16,22 69-39 16,-12-30 0-16,22 22 4 15,-10-10 3-15</inkml:trace>
          <inkml:trace contextRef="#ctx0" brushRef="#br0" timeOffset="43544.1262">7932 3045 155 0,'0'0'97'16,"30"-27"4"-16,-26 3 1 16,-4 24-36-16,13-39-24 15,-13 39-5-15,5-47-8 16,-5 47-9-16,-13-29-6 0,13 29-4 15,-31 7-2-15,6 18-4 16,-4 9-2-16,-3 15-1 16,0 7-2-16,8 10 2 15,4 3-3-15,13 4-1 16,9-7 6-16,11-8-1 16,9-9 2-16,9-10-1 15,6-14-3-15,0-15 5 16,-1-15-3-16,-1-17 4 15,-4-10-6-15,-4-7 2 16,-12-5-1-16,-3-5 1 16,-9-5 4-16,-6 5-6 0,-12 3 5 15,-7 7-3-15,-7 7-1 16,-5 8 0-16,-5 9-2 16,0 8-4-1,0 12-6-15,-3 2-8 0,15 15-19 16,-12-10-40-16,27 15-35 15,12-27-6-15,-17 37-1 16,17-37-6-16</inkml:trace>
          <inkml:trace contextRef="#ctx0" brushRef="#br0" timeOffset="43952.0603">8690 2424 172 0,'0'0'90'16,"0"0"3"-16,-17 30 0 0,0 6-49 16,9 23-11-16,-14 9-3 15,8 16-4-15,-11 6-10 16,3 8-2 0,0 0-7-16,0-3 0 0,3-10-6 15,2-6 2-15,2-18-3 16,3-12 5-16,4-15-5 15,1-10 3-15,7-24-12 16,-12 22-18-16,12-22-71 16,0 0-4-16,24-7-4 15,-11-15-10-15</inkml:trace>
          <inkml:trace contextRef="#ctx0" brushRef="#br0" timeOffset="46588.7086">9191 3004 179 0,'-32'-10'98'0,"5"10"0"16,-7-10-1-16,7 8-57 15,-7-3-9-15,12 10-3 16,-5 2-9-16,27-7-7 15,-41 44-5-15,28-10-3 16,1 5-3-16,7 5 0 16,8 3-2-16,4-1 0 15,8-7 0-15,7-2 0 16,10-10 0-16,4-10 0 0,6-10 1 16,2-9 0-16,5-10 0 15,-3-8-1-15,1-7 2 16,-3-2-2-16,-5-8 2 15,-5 5-1-15,-7 6 0 16,-8 1 0-16,-19 25 0 16,17-22 0-16,-17 22 0 15,0 0 0-15,-9 22-1 16,9-22 1-16,-10 32-1 16,10-32 1-16,-3 29-1 15,3-29 2-15,0 0-1 16,0 0 0-16,22 15-1 15,-22-15-3-15,25-10-2 0,-25 10-4 16,37-17-4-16,-37 17-5 16,48-27-1-16,-23 8-1 15,7 4 2-15,-3-7 2 16,0 2 4-16,-2 3 2 16,0 7 6-16,-5 3 5 15,-22 7 3-15,32 12 3 16,-32-12 0-16,17 42 3 15,-17-15 2-15,0 7 2 16,-7-7 1-16,2 5 1 16,-7-8-1-16,12-24-1 15,-15 34-1-15,15-34-1 0,0 0-3 16,0 0-1-16,0 0-2 16,0 0-2-16,0 0-1 15,10-36-1-15,7 9 0 16,5-3-1-16,2 1 1 15,6 0-2-15,1 2 2 16,-1 5-2-16,-3 10 1 16,-3 7 0-16,3 12 0 15,-3 5 0-15,6 13-1 16,1-1 0-16,9 8 0 16,6-5 0-16,5 0-2 15,6-3 0-15,1-4-5 16,-4-8-2-16,2-2-6 0,-9-13-8 15,2 3-11-15,-18-17-13 16,8 7-6 0,-14-14 1-16,7 7 6 0,-15-10 5 15,5 12 10-15,-13-7 10 16,-9 22 16-16,20-24 18 16,-20 24 11-16,0 0 6 15,10-32 2-15,-10 32 3 16,0 0 1-16,12-22 0 15,-12 22-3-15,0 0-6 16,0 0-2-16,0 0-3 16,17-24-5-16,-17 24-4 0,0 0-4 15,0 0-1-15,27-13 0 16,-27 13 0-16,22-24 1 16,-22 24-2-1,22-54 1-15,-10 10 0 0,0-22 1 16,1-17-2-16,-4-22 2 15,1-10 0-15,-5-10-7 16,-2 1 4-16,-8 9-3 16,0 20 1-16,-10 21-3 15,0 40 1-15,-11 34 3 16,-1 34-3-16,-5 35 5 16,3 24-3-16,2 19 1 15,2 15-2-15,8 10-1 0,7-5 0 16,10-2-8-1,10-13 3-15,10-14-5 16,2-25-2-16,12-17-5 16,-7-24-4-16,5-13-5 0,-32-24-5 15,29-7-2-15,-36-20 1 16,-3 0 3-16,-20-15 6 16,-4 1 7-16,-12-8 7 15,-3-2 11-15,5 2 8 16,0 0 8-16,7 10 1 15,6-5 4-15,13 14-2 16,4-4-1-16,16 12-2 0,3-2-4 16,-5 24-4-16,42-42-3 15,-8 23-3 1,5 4-1-16,5 5-3 16,7 10-1-16,5 12 0 0,1 10-6 15,-4 13-4-15,6 11-6 16,-5 3 0-16,2 5-1 15,-9-5 1-15,-1-3-1 16,-9-9 2-16,-1-6 5 16,-4-11 6-16,-5-10 5 15,-5-3 1-15,-22-7 2 16,37 0 1-16,-37 0 2 16,29-2 1-16,-29 2 1 0,27-13 0 15,-27 13-2 1,34-17 1-16,-34 17 1 15,44-34 0-15,-27 7 1 16,3 0 0-16,-8-7 0 0,-2 0 1 16,-18-5 0-16,-1 7 0 15,-16 3-2-15,-2 4-2 16,-7 8-2-16,0 12-3 16,2 10 0-16,5 12-2 15,8 10-1-15,6 12 1 16,11 8-2-16,12 4 1 15,9 5-1-15,11 0 1 16,11-4 0-16,8-6 1 16,7-7-2-16,5-12 2 15,5-10-2-15,0-9 1 16,0-8-1-16,-7-8 0 0,-3-4 0 16,-9-3-1-16,-8 1 1 15,-7-3 0-15,-10 4 2 16,-22 13 0-16,24-17 0 15,-24 17 1-15,0 0 2 16,0 0-1-16,0 0 2 16,0 0-1-16,0 0 1 15,0 0-1-15,0 0 0 16,0 0 0-16,0 0-2 16,25-17 1-16,-25 17-2 15,0 0 3-15,0 0 0 16,26-17 0-16,-26 17 1 15,0 0-1-15,0 0 2 0,30-22-2 16,-30 22 2-16,0 0-2 16,22-15-2-16,-22 15 1 15,0 0 0-15,0 0 0 16,24-2 1-16,-24 2 0 16,0 0 1-16,0 0 0 15,25 20 0-15,-25-20 0 16,0 0 1-16,31 14 0 15,-31-14 1-15,27 3-1 16,-27-3 1-16,27-8 1 16,-27 8 0-16,25-17-1 15,-25 17 1-15,17-24-3 0,-17 24 0 16,10-30-1-16,-10 30-1 16,-3-29 0-16,3 29-1 15,-12-32 0-15,12 32-1 16,-22-29 0-16,22 29-1 15,-32-15 1-15,32 15-1 16,-32 13-1-16,15 9 1 16,-2 12 0-16,2 10-2 15,2 7 2-15,0 5-1 16,3 1 1-16,7 1 0 16,5-4 0-16,10-10 0 15,12-7 0-15,12-18 1 16,10-12 1-16,10-16 0 0,7-11 1 15,5-12-1-15,2-12 0 16,3-4 1-16,-7-14 0 16,-1 9 0-1,-4-1-1-15,-10 7 0 0,-5 8-1 16,-10 15 1-16,-2 9 0 16,-10 18-1-16,-22-3 0 15,32 36-1-15,-25-4 1 16,3 2-1-16,-3 1 1 15,3-1 0-15,0-5-1 16,-3-4 1-16,-7-25 0 16,20 36 1-16,-20-36 0 0,0 0 0 15,24 10-1-15,-24-10 2 16,32-51 0-16,0 2 1 16,9-12-1-1,11-15 1-15,6-5-2 0,6-2 3 16,4 2-4-16,6 11-2 15,-6 4-4-15,-2 17-7 16,-5 5-8-16,8 17-13 16,-8-10-29-16,19 15-52 15,-11-5 2-15,19 15-5 16,-8-8 0-16</inkml:trace>
          <inkml:trace contextRef="#ctx0" brushRef="#br0" timeOffset="51484.5939">8284 2935 3 0,'0'0'62'0,"0"0"6"16,0 0 2-16,0 0-23 16,0 0-6-1,0 0 2-15,-12-34-3 16,12 34-3-16,0 0-2 0,0 0-4 15,-10-32-1-15,10 32-3 16,0 0-2-16,0 0-3 16,0 0-4-16,0 0-2 15,-24-5-3-15,24 5-1 16,-10 30-3-16,8-6-1 16,-3 5-3-16,2 8-2 15,3 7 0-15,3 7-1 16,2 1-2-16,4 4 0 15,4-2-1-15,-1-1 3 0,5-6 1 16,2-6-1 0,-1-6 2-16,1-8-1 15,-4-3 1-15,-15-24 0 0,24 24 2 16,-24-24-1-16,0 0 1 16,0 0 1-16,0 0-4 15,0 0 8-15,3-26-5 16,-11 4 0-16,-1-8-2 15,-1-2 0-15,-2-4-4 16,-1-8 2-16,1-8 1 16,2-6-5-16,3-11 5 15,0-4-1-15,2-15 0 16,7 0-1-16,3-2 1 16,7-1-1-16,3 6 0 15,9 11-1-15,6 13 1 0,6 12-1 16,6 20 1-16,9 12-2 15,6 10 1-15,6 11-1 16,3 6 2-16,5 2-4 16,2 3-4-16,-7-3-8 15,0 3-11-15,-14-15-19 16,9 12-74-16,-27-22-3 16,10 13-5-16,-44-3-1 15</inkml:trace>
        </inkml:traceGroup>
      </inkml:traceGroup>
    </inkml:traceGroup>
    <inkml:traceGroup>
      <inkml:annotationXML>
        <emma:emma xmlns:emma="http://www.w3.org/2003/04/emma" version="1.0">
          <emma:interpretation id="{D6ED10AE-12CB-480C-AC20-6202CC2785A1}" emma:medium="tactile" emma:mode="ink">
            <msink:context xmlns:msink="http://schemas.microsoft.com/ink/2010/main" type="paragraph" rotatedBoundingBox="1602,6089 15708,5679 15764,7612 1658,8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F7B2D4-AF51-4E8D-99DA-E4268440C879}" emma:medium="tactile" emma:mode="ink">
              <msink:context xmlns:msink="http://schemas.microsoft.com/ink/2010/main" type="line" rotatedBoundingBox="1602,6089 15708,5679 15764,7612 1658,8023"/>
            </emma:interpretation>
          </emma:emma>
        </inkml:annotationXML>
        <inkml:traceGroup>
          <inkml:annotationXML>
            <emma:emma xmlns:emma="http://www.w3.org/2003/04/emma" version="1.0">
              <emma:interpretation id="{2D8C3914-87C6-4355-9DA2-C72B09D0E8B4}" emma:medium="tactile" emma:mode="ink">
                <msink:context xmlns:msink="http://schemas.microsoft.com/ink/2010/main" type="inkWord" rotatedBoundingBox="1602,6089 15708,5679 15764,7612 1658,8023"/>
              </emma:interpretation>
              <emma:one-of disjunction-type="recognition" id="oneOf6">
                <emma:interpretation id="interp30" emma:lang="en-US" emma:confidence="0.5">
                  <emma:literal>subjective-objective</emma:literal>
                </emma:interpretation>
                <emma:interpretation id="interp31" emma:lang="en-US" emma:confidence="0">
                  <emma:literal>subjective objective</emma:literal>
                </emma:interpretation>
                <emma:interpretation id="interp32" emma:lang="en-US" emma:confidence="0">
                  <emma:literal>subjective. objective</emma:literal>
                </emma:interpretation>
                <emma:interpretation id="interp33" emma:lang="en-US" emma:confidence="0">
                  <emma:literal>Subjective objective</emma:literal>
                </emma:interpretation>
                <emma:interpretation id="interp34" emma:lang="en-US" emma:confidence="0">
                  <emma:literal>Subjective. objective</emma:literal>
                </emma:interpretation>
              </emma:one-of>
            </emma:emma>
          </inkml:annotationXML>
          <inkml:trace contextRef="#ctx0" brushRef="#br0" timeOffset="65484.5939">836 4962 111 0,'0'0'78'15,"0"0"5"-15,0 0 0 16,3-25-42-16,-3 25-8 16,0 0-4-16,0 0-2 0,-15-24-2 15,15 24-6-15,0 0-2 16,-24-13-3-1,24 13-3-15,-32 3-2 16,7 2-4-16,-4 9-1 0,-5 6-4 16,-5 4 1-16,-3 6-1 15,1 2-1-15,1 2 0 16,4 0 0-16,6-2 0 16,8-5 0-16,5 0 0 15,17-27 0-15,-12 39 1 16,12-39-1-16,12 27 0 15,-12-27 0-15,47 29 0 0,-13-12 0 16,8 7 0-16,2 3 1 16,4 3-1-16,-1 4 2 15,-6 5-1-15,-6 0 1 16,-11 3 0-16,-7-1 1 16,-12-4 0-16,-10 0 0 15,-9-3-1-15,-8-2 0 16,-8-8 0-16,-2 0 0 15,-2-11 1-15,-2-4-1 16,6-9-1-16,-2-12-2 16,32 12-3-16,-39-49-7 15,34 20-11-15,-2-13-16 16,17 13-36-16,0-10-27 0,9 12 0 16,6 0-2-16</inkml:trace>
          <inkml:trace contextRef="#ctx0" brushRef="#br0" timeOffset="65979.759">1359 5326 76 0,'0'0'68'16,"0"0"2"-16,0 0 2 16,0 0-47-16,0 0-4 15,0 0 2-15,0 0 4 0,3 22 2 16,-3-22-2-16,-17 32-2 16,17-32 0-16,-27 48-5 15,7-18-4-15,6 9-4 16,-4-5-4-16,6 8-3 15,2-8-3-15,3-2 0 16,7-5-2-16,0-27 1 16,17 34 0-16,-17-34 0 15,30 5 0-15,-30-5 0 16,39-15 0-16,-17 5 0 16,-22 10-1-16,31-24 1 15,-31 24-2-15,27-15 1 16,-27 15 0-16,22 5 0 0,-22-5-1 15,0 0 0-15,30 37 1 16,-30-37-1-16,22 31 1 16,-22-31-2-16,24 25-7 15,-24-25-16-15,25 10-46 16,-25-10-29-16,0 0 1 16,26-17-5-16</inkml:trace>
          <inkml:trace contextRef="#ctx0" brushRef="#br0" timeOffset="67088.6286">1797 4900 146 0,'-3'-22'81'0,"3"22"-3"15,-4-22-3-15,4 22-58 16,0 0-9-16,-8 30-5 16,8-30-6-16,-12 36-1 15,7-14-3-15,5-22-1 16,-19 40-5-16,19-40-1 15,-22 31-6-15,22-31 3 16,-18 22 1-16,18-22 1 16,0 0 2-16,0 0 4 15,0 0 7-15,0 0 8 16,-19-27 6-16,19 27 5 16,2-41 4-16,-2 41 5 0,5-51 0 15,3 21 6-15,-11-6-5 16,13 1 1-16,-8-4-3 15,6 5-4 1,-8-3-2-16,7 8-5 0,-5 5 0 16,-2 24-6-16,5-27 0 15,-5 27-6-15,0 0 2 16,5 49 1-16,0-5-1 16,2 12-1-16,-2 15-2 15,3 7 1-15,-3 12-1 16,-3 1 1-16,-2-3-1 15,-2-5-1-15,-3-7-2 0,-5-10 2 16,3-15 0-16,-3-9 1 16,0-16 1-1,10-26 1-15,-17 22 0 16,17-22 0-16,-7-24 0 0,9 0-1 16,5-13 1-16,6 0-2 15,6-2 1-15,6 2-2 16,9 1 0-16,0 11-1 15,5 6 1-15,0 16-2 16,0 16 1-16,-4 9 1 16,-9 12-1-16,-6 10 0 15,-8 7-1-15,-7 0 3 16,-10 6-3-16,-7-4 3 0,-8-9 0 16,-2-7 1-16,-7-12 0 15,-5-11 1-15,0-11 0 16,2-11 0-1,-2-9 1-15,2-7-2 0,3-3-4 16,2-7-7-16,12 9-17 16,-2-9-28-16,17 34-53 15,5-39-2-15,-5 39-1 16,32-15-3-16</inkml:trace>
          <inkml:trace contextRef="#ctx0" brushRef="#br0" timeOffset="67491.8935">2278 5485 85 0,'3'-22'80'16,"-3"22"2"-16,0-35 1 15,0 35-45-15,0 0-8 16,-5-26 0-16,5 26-4 16,0 29-6-16,5 5-2 15,-5 8-4-15,7 16-1 16,-4 6-5-16,4 14 0 16,0-2 0-16,1 9-4 15,-6-6 6-15,3-1-2 16,-7-15 4-16,-1-6-4 0,-9-13 4 15,2-5-3-15,-9-12 0 16,-3-10 2-16,-8-10-5 16,-2-9-2-16,-7-8-2 15,-2-15-2-15,-1-6-19 16,-9-23-17-16,22 0-49 16,-6-14-25-16,18-1-4 15,0-11 3-15</inkml:trace>
          <inkml:trace contextRef="#ctx0" brushRef="#br0" timeOffset="67635.9896">2342 5125 19 0,'22'-29'21'15,"-22"29"-19"-15,0 0-3 16,0 0-39-16</inkml:trace>
          <inkml:trace contextRef="#ctx0" brushRef="#br0" timeOffset="68020.2457">2445 5441 58 0,'7'27'84'0,"3"-5"1"15,2 0 0-15,-12-22-30 16,34 24-20-16,-12-24-8 16,10 2-6-16,-5-11-7 15,2-4-4-15,-2-4-3 16,0-7-2-16,-10-1-1 16,0-4-1-16,-14 0 1 15,-11 4-1-15,-1 1 2 16,9 24-1-16,-40-27-1 15,18 25 0-15,-2 9-1 16,24-7 0-16,-39 37-2 0,29-11 0 16,3 9-2-16,7-4 1 15,7 6-1-15,3-3-1 16,9 1-4-16,3-9-6 16,8 1-15-16,-6-12-24 15,10-3-41-15,-2-7-3 16,0-7 1-16,2-8 0 15</inkml:trace>
          <inkml:trace contextRef="#ctx0" brushRef="#br0" timeOffset="68888.2362">3149 5399 21 0,'0'0'70'0,"31"-7"6"15,-31 7 4-15,0 0-32 16,25-3 1-1,-25 3-2-15,0 0-7 16,-27-5-5-16,27 5-4 0,-32 0-7 16,32 0-7-16,-39 13-7 15,39-13-4-15,-37 24-4 16,23-2 0-16,2 3-3 16,4 6 2-16,8 1-2 15,8 5 0-15,4-8 0 16,7 0 0-16,11-9 0 15,6-8 1-15,8-12 0 0,8-12 0 16,6-15 1-16,3-17 0 16,5-12 2-1,0-15-2-15,0-17 2 16,-4-7-1-16,-6-10 1 0,-2-10 2 16,-15-3-1-16,-5 8-2 15,-12 3 3-15,-10 14-1 16,-12 15 1-16,-2 19-1 15,-11 22 2-15,13 37-5 16,-34 8 2-16,17 36 1 16,0 22-2-16,2 17 1 15,6 15-3-15,4 9 1 16,5 8-4-16,2 2-3 0,8 3-9 16,-3-17-2-1,5-3-8-15,-9-19-3 0,2-10-5 16,-13-32 1-1,-1-15 3-15,-16-34 6 0,-4-17 9 16,-10-21 7-16,-8-18 8 16,-2-10 6-16,-2-5 8 15,2 8 2-15,0 2 3 16,13 20 0-16,1 4-2 16,16 20-2-16,19 27-2 15,-12-22-2-15,12 22-3 16,27 12-3-16,-1 3-3 0,11 2-2 15,7 5-3-15,5 3-5 16,12 4-10 0,-2-5-1-16,9 6-2 15,-7-8 1-15,8 0-1 0,-8-8 2 16,-5 4 3-16,-7-4 9 16,-10-6 11-16,-5 1 6 15,-9 4 1-15,-3 1 3 16,-13 8 1-16,1 0 1 15,-5 5 0-15,2 2-2 16,-4 1-3-16,4 4-1 16,-4-10-3-16,-1-2 1 15,-2-22-3-15,5 27-2 16,-5-27-4-16,0 0-9 16,0 0-16-16,-12-36-26 15,7 6-50-15,-5-14-2 16,5-5 0-16,-2-12 0 0</inkml:trace>
          <inkml:trace contextRef="#ctx0" brushRef="#br0" timeOffset="69255.6902">4107 4984 158 0,'10'-32'97'16,"-10"32"-2"-16,0 0-1 16,31-22-64-16,-31 22-12 15,30-12-1-15,-30 12-10 16,31 4-8-16,-31-4-6 15,32 37-4-15,-12 2-4 16,-8 3-3-16,8 14 0 16,-3-2 0-16,10 9-2 0,-8-9 5 15,10 0 3-15,-4-10 5 16,4-10 3-16,1-9 8 16,-4-8 3-16,-1-5 4 15,-3-10 4-15,0 6 3 16,-22-8 1-16,39-5 2 15,-39 5-1-15,42-22-4 16,-42 22-2-16,48-42-4 16,-21 13-2-16,5-10-5 15,-3 0 0-15,-2 0-2 16,-5 2 0-16,-2 5-8 16,-20 32-24-16,10-32-65 15,-10 32-4-15,0 0-2 0,-35 37-2 16</inkml:trace>
          <inkml:trace contextRef="#ctx0" brushRef="#br0" timeOffset="69600.2366">5129 5443 113 0,'29'5'99'16,"0"-7"-2"-16,3-11-3 15,7 1-32-15,-7-15-51 16,9-2 1-16,-4-5 5 0,0-1-2 16,-13-4 2-16,3 5-2 15,-20-3 1-15,-7 13-2 16,-19 2-3-16,-10 17-1 16,-11 8-2-16,-1 14-1 15,-10 12 0-15,4 17 0 16,-2 11-2-16,8 11 2 15,11 1-3-15,16-3 2 16,14-5-4-16,14-10-1 16,23-9-5-16,12-23-9 15,22-7-33-15,2-24-68 16,20-7-2-16,0-18-8 16,5-17-6-16</inkml:trace>
          <inkml:trace contextRef="#ctx0" brushRef="#br0" timeOffset="70911.4486">6304 5448 159 0,'0'0'98'15,"-27"-15"0"-15,27 15 2 16,0 0-58-16,0 0-10 16,22 15-7-16,18-3-6 15,8-4-6-15,23 1-3 0,8-4-2 16,16 3-2 0,5-6-3-16,8-4-3 15,2-1-4-15,-8-9-14 16,6 9-35-16,-20-14-55 0,-3 5-3 15,-24-10-7-15,-7 0-5 16</inkml:trace>
          <inkml:trace contextRef="#ctx0" brushRef="#br0" timeOffset="72079.2305">8766 5294 146 0,'0'0'100'0,"-17"-34"2"0,17 34 0 16,-37-34-58-16,37 34-12 16,-54-27-6-16,27 24-6 15,-12 1-8 1,5 12-3-16,-8 4-4 0,6 8-2 16,2 10-2-16,7 5 0 15,7 4-2-15,13 1 1 16,14-3-1-16,13-2-1 15,9-6 2-15,10-9-1 16,8-9 1-16,4-11 2 16,-2-14 3-16,-3-8 1 15,-9-9 2-15,-5-10 0 16,-15-5 0-16,-7-3-1 0,-13-2 0 16,-9 3-2-1,-5 4-2-15,-8 6-3 16,1 9-1-16,-5 7-4 15,7 13-2-15,-3 7-6 0,25 0-7 16,-27 32-12-16,32 7-20 16,-7-12-57-16,19 17-1 15,-3-10 0-15,18 5 4 16</inkml:trace>
          <inkml:trace contextRef="#ctx0" brushRef="#br0" timeOffset="73108.4179">9147 4861 105 0,'-10'-46'96'0,"8"7"1"15,-8 5 0-15,10 9-32 16,0 25-33-16,-24-24-6 16,24 24-6-16,-27 17-6 15,7 5-5-15,3 14-2 16,0 11-2-16,5 12-1 16,2 9-2-16,8 15-1 15,6 8 1-15,9 6-3 0,4 1 0 16,5-5 2-16,0-10-3 15,-3-12 2-15,1-17 1 16,-3-13 5 0,-17-41 0-16,0 0 1 0,0 0 0 15,22-44 0-15,-20-14 2 16,3-13-2-16,3-15-1 16,6-7-3-16,3-2 0 15,5 2-2-15,5 8-1 16,3 19 0-16,-1 17 0 15,3 22-1-15,0 24 1 16,-6 20-1-16,-1 20 0 0,-6 17-1 16,-4 12 1-16,-5 7 0 15,-5 3-1-15,-5-5 2 16,-10 0-1 0,-2-13 1-16,-5-4-1 0,-8-15 2 15,-4-7-1-15,-3-15 1 16,-7-12 0-16,0-10 0 15,-5-14 0-15,2-11-1 16,3-4-1-16,5-5-3 16,10 0-5-16,4 0-8 15,15 12-13-15,3-7-16 16,24 21-36-16,0-4-26 16,14 12-2-16,3-4 2 0</inkml:trace>
          <inkml:trace contextRef="#ctx0" brushRef="#br0" timeOffset="73559.925">9839 5108 39 0,'12'-41'80'0,"-9"16"9"15,-1 3-1-15,-7-2-31 0,5 24-10 16,0-32-2 0,0 32-8-16,0 0-7 0,15 29-6 15,-8 10-6 1,10 25-3-16,0 14-4 0,8 18 1 16,2 11-4-16,4 8 0 15,1 0-3-15,0-5 2 16,-8-3 0-16,-6-9-2 15,-11-20 4-15,-5-14-3 16,-14-13 4-16,-7-12-2 16,-16-12 3-16,-4-10-5 15,-10-19 1-15,-4-15 3 16,-9-12-6-16,-6-11 1 0,-5-13-5 16,2-11 1-16,7-9-6 15,3-5-2 1,10 2-9-16,9-2-10 15,18 16-21-15,4-11-45 0,28 24-27 16,-4-9-2-16,26 14 2 16</inkml:trace>
          <inkml:trace contextRef="#ctx0" brushRef="#br0" timeOffset="73786.0757">9748 4610 223 0,'-7'-30'113'0,"-8"-6"-4"16,13 14-1-16,-10-10-73 15,12 7-11-15,2 1-4 0,-2 24-10 16,17-29-4-16,-17 29-3 16,30-3-6-16,-30 3-7 15,31 29-10-15,-31-29-18 16,40 49-68-16,-21-22-6 15,15 10-1-15,-7-8-5 16</inkml:trace>
          <inkml:trace contextRef="#ctx0" brushRef="#br0" timeOffset="75380.1382">10357 5164 110 0,'0'0'94'0,"-39"20"1"16,39-20-2-16,-34 7-50 16,34-7-7-16,0 0-6 15,0 0-8-15,0 0-9 16,27 10-4-16,0-15-2 15,9-2-1-15,1-10-2 16,4-5-1-16,-4-3 2 16,-3-2 1-16,-9-4 1 0,-13 4 1 15,-12 0 0-15,0 27 0 16,-39-32 0-16,5 30-1 16,-8 7-3-16,-2 12-1 15,-2 12-2-15,7 5-1 16,7 10-1-16,12 3 0 15,13 4-1-15,14 0 0 16,18 3 0-16,9-7 0 16,12-8 1-16,11-10 0 15,4-7-1-15,5-7 1 16,-3-13-1-16,6-12 1 16,-6-12 0-16,-4-7 0 0,-3-8 1 15,-7-7 0-15,-3 0 0 16,-7 0 1-16,-7 5 0 15,-5 3-1-15,-7 9 1 16,-6 5-1-16,-14 22 1 16,27-25-2-16,-27 25 1 15,0 0 0-15,27-14 0 16,-27 14 0-16,0 0 1 16,0 0-1-16,25-10-1 15,-25 10 2-15,0 0-1 16,0 0 0-16,0 0 0 15,0 0 0-15,0 0 0 16,0 0-2-16,-10 24-1 0,10-24-1 16,0 0-1-16,0 0 0 15,-15 30-2-15,15-30-1 16,0 0 0-16,0 0 0 16,0 0 2-16,0 0 2 15,0 0 1-15,0 0 3 16,-15-25 5-16,15 25 3 15,0 0 2-15,-22-22 0 16,22 22 2-16,0 0 1 16,-22-19 0-16,22 19-2 15,0 0-3-15,0 0-1 16,0 0-1-16,0 0 1 0,8-22 0 16,-8 22-1-16,0 0 2 15,17-25 0-15,-17 25 1 16,0 0-2-16,-5-27 0 15,5 27-1-15,-24-2-2 16,24 2-1-16,-40 19-1 16,16 3-2-16,0 8-1 15,-1 11 0-15,-2 8-1 16,8 7 0-16,2 5 0 16,9 5 0-16,8 0 0 15,15-2 1-15,9-8-1 16,18-9-1-16,17-8 1 15,11-15 0-15,21-14 1 0,7-17-1 16,4-13 2-16,3-21-2 16,-2-16 3-16,-5-11-1 15,-8-13 1-15,-11-9-1 16,-13-13 1-16,-13-12 0 16,-6-7 0-16,-8 2-1 15,-5 3 2-15,-9 9 0 16,-6 11 2-16,-4 16 0 15,-5 17 0-15,-3 25-2 16,-7 39 2-16,0 0-1 16,-10 27-1-16,3 17 0 15,-3 22-2-15,-2 12 0 16,2 10-1-16,0 13 2 0,0 1-2 16,3 6 1-16,2-1-2 15,3-2 0 1,-1-4-4-16,3-16 0 15,3-4-6-15,-6-25-2 0,1-9-4 16,2-47 1-16,-27 19 1 16,-2-46 1-16,-6-19 4 15,-9-18 2-15,-2-7 4 16,-5-4 3-16,2 1 3 16,5 8-1-16,10 10 1 15,9 12 0-15,13 15 0 16,12 29-1-16,19-27 1 0,16 24 0 15,11 3-1 1,10 5 1-16,8 5-1 16,2 2 0-16,7 8 0 15,-2 4-2-15,-2 6-6 0,-11-1-1 16,-4 8-1-16,-10-6 0 16,-5 1 0-16,-7-7 2 15,-10-6 1-15,-22-19 4 16,29 29 7-16,-29-29 4 15,15 25 0-15,-15-25 1 16,12 41 0-16,-2-6 0 16,-3 1-3-16,5 6-1 0,3 2-4 15,0 0 0 1,2-5-3-16,-2-7-5 16,2 0-22-16,-17-32-73 15,0 0-5-15,0 0-2 0,-25-44 0 16</inkml:trace>
          <inkml:trace contextRef="#ctx0" brushRef="#br0" timeOffset="76139.6538">12269 4795 117 0,'-20'-78'98'0,"10"15"2"16,15 21-2-16,7 5-42 16,20 25-33-16,0 2-3 15,19 15-3-15,-2 5-11 0,5 7-6 16,5 15-8-1,-1 0-9-15,6 12 1 16,-10-5-2-16,2 2 1 16,-15-2 1-16,-2-2 6 0,-9 0 6 15,-6-10 9-15,-9 0 9 16,-10-1 4-16,2 9 1 16,-9-1 1-16,4 10-1 15,-4 2-6-15,7 6-2 16,2-1-3-16,8 0 0 15,-1-7 0-15,11-2 1 16,-1-15 1-16,5-10 2 16,3-17 1-16,2-5-1 15,-2-19 0-15,5-8-2 16,-3-20-1-16,3-6-4 16,-1-11-1-16,1 1-2 0,-5-1 1 15,-3 6 0-15,-4 4-2 16,-8 13-3-16,-3 14-7 15,-9 8-4-15,-5 24-12 16,0 0-12-16,0 0-10 16,0 0-6-16,0 29 1 15,0-29 3-15,5 34 8 16,-5-34 9-16,8 42 17 16,-1-20 17-16,-2 0 15 15,5 5 10-15,-10-27 4 16,12 46 4-16,-12-46 1 15,17 34 0-15,-17-34-6 16,32 27-3-16,-32-27-4 0,51 10-4 16,-22-13-3-16,13-1-3 15,-3-11-3-15,7-5-2 16,-9-7-2-16,-3-2-2 16,-9-8 0-16,-11 3 1 15,-14-5-2-15,-9 2 5 16,-16 11-2-16,-4 11 1 15,-10 12 1-15,-3 13 2 16,-2 17-2-16,8 12-2 16,9 10 1-16,14 7-5 15,18-4 0-15,15-3-1 16,17-15-3-16,26-12-2 0,30-12-6 16,19-18-17-16,35 3-91 15,-5-12-4-15,14 0-7 16,-9-10-4-16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4.6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8279682-5FCD-4E44-AA50-B1387412F394}" emma:medium="tactile" emma:mode="ink">
          <msink:context xmlns:msink="http://schemas.microsoft.com/ink/2010/main" type="inkDrawing" rotatedBoundingBox="3083,2952 30419,2567 30429,3274 3093,3659" semanticType="underline" shapeName="Other">
            <msink:sourceLink direction="with" ref="{DEAC130C-B8AE-4BEA-9BD8-63BDBD53B296}"/>
            <msink:destinationLink direction="with" ref="{EEA23415-0114-4D3D-9399-B94F5D5A6018}"/>
            <msink:destinationLink direction="with" ref="{AB51C4B0-AF5D-4092-8344-47EA35EE4108}"/>
          </msink:context>
        </emma:interpretation>
      </emma:emma>
    </inkml:annotationXML>
    <inkml:trace contextRef="#ctx0" brushRef="#br0">0 877 106 0,'0'0'92'15,"0"0"-1"-15,0 0 0 16,34 27-47-16,-34-27-26 15,51-3-4-15,-10-4 1 0,17 0 0 16,14-7-2-16,16 4-2 16,14-10 0-16,28-1-2 15,10-3 0-15,20 1-1 16,13-5-1-16,25 4-1 16,13-6-1-16,17 3 0 15,11-8 0-15,16 5-1 16,7-8 0-16,14 4 0 15,4 0 0-15,6 0 6 16,-4 4-9-16,8 2 9 16,-1 1-10-16,-2-4 8 15,2 8-9-15,1 2 5 0,6-3-5 16,-3 4-2-16,10 6 4 16,0 1-3-16,4 2 3 15,6 8-2-15,4 0 3 16,-4 3 1-16,1 0-1 15,2 0 2-15,-2-4 0 16,-1 1 0-16,0-4 0 16,-3 0 0-16,-3-3 0 15,-1 0 0-15,-9-4 0 16,-1 4 1-16,-3-7-2 16,-3 7 1-16,-1-7 0 15,4-1-1-15,-7 1-1 16,7 4 0-16,-3-1-1 0,6 1 0 15,-7-1 1-15,1 7-1 16,-4 4 0-16,-3-1 0 16,-4 1 1-1,0 3 0-15,-6 0 0 0,-4 0 0 16,-3 0 1-16,-1 0 0 16,-6 0 0-16,-3 0 0 15,-4 0-1-15,0 0 1 16,-11-3-2-16,1 3 2 15,-3 0-2-15,-4 3 0 16,-4-3 1-16,-6 3-2 16,3 4 2-16,-3 3-2 0,0 4 1 15,0 0 0-15,-7 3-1 16,7 0 1-16,3 0-1 16,-3 3 2-1,10-3-2-15,0-3 2 0,3 3-1 16,4-4 1-16,6-2 0 15,1-1 1-15,7-3 0 16,-1 0 0-16,-3-4-1 16,4 4 2-16,-8-4-2 15,4 1 1-15,-3-1-1 16,-4 4-1-16,-3 3 1 16,0-3 1-16,-7 3-2 15,0 0-4-15,-7 0 7 0,0 4-5 16,-6-4 3-16,-4 1-3 15,0 2 3-15,-7 1-6 16,0-1 7-16,-10-2-2 16,-4 2-2-16,-13-3 0 15,-6-3-2-15,-22-3-5 16,-13 2-7-16,-24-16-16 16,-6 20-42-16,-42-30-41 15,4 13-5-15,-44-34 0 16,3 7-4-16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5:43.068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4A420D3-3782-4950-851A-7EFF6F4A0C4C}" emma:medium="tactile" emma:mode="ink">
          <msink:context xmlns:msink="http://schemas.microsoft.com/ink/2010/main" type="writingRegion" rotatedBoundingBox="1940,1371 8674,1349 8679,2828 1945,2850"/>
        </emma:interpretation>
      </emma:emma>
    </inkml:annotationXML>
    <inkml:traceGroup>
      <inkml:annotationXML>
        <emma:emma xmlns:emma="http://www.w3.org/2003/04/emma" version="1.0">
          <emma:interpretation id="{865C4119-913B-4733-8543-1CB7DDDD44B2}" emma:medium="tactile" emma:mode="ink">
            <msink:context xmlns:msink="http://schemas.microsoft.com/ink/2010/main" type="paragraph" rotatedBoundingBox="1940,1371 8674,1349 8679,2828 1945,2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B1E3B0-CF27-499F-9455-91C6E066B87A}" emma:medium="tactile" emma:mode="ink">
              <msink:context xmlns:msink="http://schemas.microsoft.com/ink/2010/main" type="line" rotatedBoundingBox="1940,1371 8674,1349 8679,2828 1945,2850"/>
            </emma:interpretation>
          </emma:emma>
        </inkml:annotationXML>
        <inkml:traceGroup>
          <inkml:annotationXML>
            <emma:emma xmlns:emma="http://www.w3.org/2003/04/emma" version="1.0">
              <emma:interpretation id="{9E211007-33E7-45BE-B557-1A9B8E449168}" emma:medium="tactile" emma:mode="ink">
                <msink:context xmlns:msink="http://schemas.microsoft.com/ink/2010/main" type="inkWord" rotatedBoundingBox="1997,1283 4768,1768 4561,2954 1789,2469"/>
              </emma:interpretation>
              <emma:one-of disjunction-type="recognition" id="oneOf0">
                <emma:interpretation id="interp0" emma:lang="en-US" emma:confidence="0">
                  <emma:literal>I R</emma:literal>
                </emma:interpretation>
                <emma:interpretation id="interp1" emma:lang="en-US" emma:confidence="0">
                  <emma:literal>IR</emma:literal>
                </emma:interpretation>
                <emma:interpretation id="interp2" emma:lang="en-US" emma:confidence="0">
                  <emma:literal>IT R</emma:literal>
                </emma:interpretation>
                <emma:interpretation id="interp3" emma:lang="en-US" emma:confidence="0">
                  <emma:literal>Ir</emma:literal>
                </emma:interpretation>
                <emma:interpretation id="interp4" emma:lang="en-US" emma:confidence="0">
                  <emma:literal>I RE</emma:literal>
                </emma:interpretation>
              </emma:one-of>
            </emma:emma>
          </inkml:annotationXML>
          <inkml:trace contextRef="#ctx0" brushRef="#br0">49-1 270 0,'-24'7'94'16,"24"-7"-2"-16,-17 64-4 16,7-23-60-16,13 23-5 15,-6 4-8-15,6 11-3 0,-1-4-7 16,3 6-1-16,-3-3 1 16,6-2-5-16,-3-5 1 15,-1-8-6-15,4-6 0 16,-3-11-9-16,7-2-3 15,-10-15-16-15,13 1-34 16,-15-30-27-16,0 27-3 16,0-27 0-16,-22 12 1 15</inkml:trace>
          <inkml:trace contextRef="#ctx0" brushRef="#br0" timeOffset="299.7069">-393 991 196 0,'0'0'84'0,"-39"10"2"0,39-10-1 15,0 0-38-15,0 0-12 16,0 0-7-16,10 25-7 16,12-21-4-16,14 1-3 15,13 0-3-15,12 0-3 16,8-2-2-16,11-3-4 15,6-3 1-15,4-4-3 16,3-3 0-16,-2-2-4 16,-11 2-5-16,-11-5-10 0,-6 8-15 15,-28-13-30-15,-1 11-32 16,-34-13-2-16,0 22-3 16,-34-35 6-16</inkml:trace>
          <inkml:trace contextRef="#ctx0" brushRef="#br0" timeOffset="537.9073">-481 180 293 0,'-27'-47'99'16,"30"18"-3"-16,9-8-4 0,29 20-64 15,13-2-8-15,17 11-7 16,5 1-4-16,7 5-3 15,2-1-2 1,-1 6-2-16,-6-1-4 0,-5 3-7 16,-7 7-10-16,-10-12-24 15,5 15-50-15,-17-23-6 16,13 16-6-16,-11-25-6 16</inkml:trace>
          <inkml:trace contextRef="#ctx0" brushRef="#br0" timeOffset="1455.7312">1274 220 222 0,'-17'27'95'0,"-5"7"-7"16,5 25-4 0,-3 10-54-16,8 19-25 15,5 7 2-15,-1 8-7 16,4 2 0-16,-1-8-4 0,2-4 3 16,-2-14-2-16,3-18 2 15,-3-12 0-15,3-15-1 16,2-34 0-16,0 0 1 15,0 0 2-15,-15-25 0 16,10-14 2-16,0-15 1 16,3-16 4-16,-1-18-6 15,6-5 6-15,6-12-3 0,13-3 3 16,10 0-2 0,12 6 1-16,8 11-2 15,9 18-4-15,7 22 4 16,8 16-2-16,-3 21-1 15,-4 19 0-15,-6 9-1 0,-9 11 1 16,-15 4 1-16,-12 5 1 16,-25 1 0-16,-19 4 1 15,-22-3-2-15,-15 3 2 16,-14-2-2-16,-13-5 0 16,-2-3-2-16,3-2 1 15,9-2-2-15,12-3 1 16,17 4 0-16,18 6 0 15,19 5 3-15,22 9-3 16,15 8 2-16,14 5-4 16,16 2 4-16,8 7-4 15,9 1 3-15,9-11-5 0,-3 4 0 16,-4-9-2-16,-3-4-5 16,-9-10-9-16,-1 0-19 15,-22-26-59-15,11-6-4 16,-23-22-5-16,7-9-5 15</inkml:trace>
        </inkml:traceGroup>
        <inkml:traceGroup>
          <inkml:annotationXML>
            <emma:emma xmlns:emma="http://www.w3.org/2003/04/emma" version="1.0">
              <emma:interpretation id="{03FD5B0D-2BCF-4398-974B-1C1DF09DC661}" emma:medium="tactile" emma:mode="ink">
                <msink:context xmlns:msink="http://schemas.microsoft.com/ink/2010/main" type="inkWord" rotatedBoundingBox="5597,1359 8674,1349 8678,2447 5601,2457"/>
              </emma:interpretation>
              <emma:one-of disjunction-type="recognition" id="oneOf1">
                <emma:interpretation id="interp5" emma:lang="en-US" emma:confidence="1">
                  <emma:literal>Time</emma:literal>
                </emma:interpretation>
                <emma:interpretation id="interp6" emma:lang="en-US" emma:confidence="0">
                  <emma:literal>Tame</emma:literal>
                </emma:interpretation>
                <emma:interpretation id="interp7" emma:lang="en-US" emma:confidence="0">
                  <emma:literal>Tome</emma:literal>
                </emma:interpretation>
                <emma:interpretation id="interp8" emma:lang="en-US" emma:confidence="0">
                  <emma:literal>Timed</emma:literal>
                </emma:interpretation>
                <emma:interpretation id="interp9" emma:lang="en-US" emma:confidence="0">
                  <emma:literal>Timer</emma:literal>
                </emma:interpretation>
              </emma:one-of>
            </emma:emma>
          </inkml:annotationXML>
          <inkml:trace contextRef="#ctx0" brushRef="#br0" timeOffset="2319.2753">3261 167 190 0,'-44'-40'107'16,"17"11"-1"-16,-4-15-7 15,23 12-30-15,6-2-48 16,21 7-4-16,13 3-5 16,17 7-6-16,12 2-1 15,13 8-4-15,9-1-2 16,5 6-7-16,2 0-11 0,-7-3-27 16,8 17-49-16,-16-10-5 15,1 25-4 1,-17-10-5-16</inkml:trace>
          <inkml:trace contextRef="#ctx0" brushRef="#br0" timeOffset="2074.6035">3596 132 107 0,'0'0'78'0,"0"0"1"16,-27 30 2-16,25 19-26 15,-13 4-13-15,13 26-4 16,-10 9-7-16,9 12-10 16,-7-2-5-16,8-1-7 15,-1-14-1-15,3-9-7 16,3-20-1-16,-3-20-13 16,0-34-16-16,0 0-59 15,22-5-5-15,-22-34 1 16,10 5-8-16</inkml:trace>
          <inkml:trace contextRef="#ctx0" brushRef="#br0" timeOffset="3196.3589">4249 0 159 0,'-42'-29'90'15,"15"17"0"-15,-4-13-1 0,31 25-35 16,-39-31-28-16,39 31-5 15,-13-25-5-15,13 25-6 16,0 0-3-16,35-7-4 16,-9 14-1-16,4 5-2 15,6 6-1-15,6-4-3 16,2 8-7-16,-2-7-10 16,4 14-25-16,-9-12-41 15,7 20-4-15,-15-5-5 16,10 9-2-16</inkml:trace>
          <inkml:trace contextRef="#ctx0" brushRef="#br0" timeOffset="2595.4588">4420 421 175 0,'-27'19'87'16,"25"3"1"-16,-11 3-5 16,11 14-46-1,-8 5-16-15,8 7 1 16,-3 1-9-16,2-4-9 0,3-6 2 16,-2-8-10-16,2-7-2 15,0-27-12-15,0 0-29 16,-22 10-41-16,22-10-4 15,-27-34 4-15,15 9-10 16</inkml:trace>
          <inkml:trace contextRef="#ctx0" brushRef="#br0" timeOffset="4187.4709">4782 431 159 0,'0'0'94'0,"0"0"1"0,5 24-7 16,-5-24-52-16,-10 32-16 15,5-10 0-15,-7 0-4 16,0 7-6-16,-6-2-4 16,1 2-1-16,-2 3-4 15,2-3 4-15,0-4-5 16,17-25 4-16,-25 29-5 16,25-29 1-16,0 0 0 0,0 0 0 15,25-41 1-15,-3 14-4 16,7-5 4-16,5 5-4 15,0 3 4-15,3 7-1 16,-3 7 0-16,0 12 0 16,-4 10-1-16,-3 8-1 15,-5 14 0-15,-3 5 6 16,-4 0 0-16,-8-2-1 16,-2-5 5-16,-2-3-3 15,-3-29 7-15,-3 32 0 16,3-32-4-16,0 0-2 15,0 0-3-15,0-37 2 16,7 10-6-16,8-4 4 0,2-6-5 16,5-2-1-16,0 2 5 15,5 1-5-15,-5 9 4 16,3 5-1 0,-3 9 1-16,-22 13-1 0,31 8-1 15,-31-8 1-15,20 34-1 16,-13-10 1-16,1 1-2 15,-1 2 2-15,-2 5-2 16,2-1-1-16,0 1 5 16,1-3-6-16,4 3 3 15,0-5-9-15,3 0 4 16,-15-27-11-16,32 37 2 0,-32-37-6 16,31 9-2-16,-31-9 4 15,32-17-6 1,-17-5 10-16,7 3-6 15,-3-11 10-15,6 4-1 0,-3-4 7 16,2 6-3-16,1-1 5 16,-3 6 1-16,-22 19 1 15,36-22 3-15,-36 22 0 16,35-12 3-16,-35 12 4 16,26-13 2-16,-26 13 1 15,32-14 3-15,-32 14 2 16,34-27 2-16,-34 27 1 15,35-34-1-15,-35 34-5 0,27-44 0 16,-20 22-2-16,-7-3-2 16,-7 1-1-16,-8-1-2 15,15 25 0 1,-44-34-1-16,17 27 1 0,-2 4-2 16,-1 11 1-16,3 9-1 15,3 12-1-15,4 10-3 16,6 10 1-16,4 7-1 15,5 5-3-15,10 0 5 16,5 1-5-16,9-6 4 16,11-5-4-16,9-12 3 15,10-12-5-15,9-15-1 16,6-12-10-16,12-5-20 16,-8-21-60-16,15 1-8 15,-9-21-1-15,4 2-10 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6:01.39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FE7A0D4-27E6-4A37-BA81-623B3CE00936}" emma:medium="tactile" emma:mode="ink">
          <msink:context xmlns:msink="http://schemas.microsoft.com/ink/2010/main" type="writingRegion" rotatedBoundingBox="1120,680 10599,310 10662,1934 1183,2304"/>
        </emma:interpretation>
      </emma:emma>
    </inkml:annotationXML>
    <inkml:traceGroup>
      <inkml:annotationXML>
        <emma:emma xmlns:emma="http://www.w3.org/2003/04/emma" version="1.0">
          <emma:interpretation id="{1475D905-202F-44FA-A3AB-9E0AB85EAEEA}" emma:medium="tactile" emma:mode="ink">
            <msink:context xmlns:msink="http://schemas.microsoft.com/ink/2010/main" type="paragraph" rotatedBoundingBox="1120,680 10599,310 10662,1934 1183,2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1D6DFB-2E33-49E3-9C97-07B6F72223B0}" emma:medium="tactile" emma:mode="ink">
              <msink:context xmlns:msink="http://schemas.microsoft.com/ink/2010/main" type="line" rotatedBoundingBox="1120,680 10599,310 10662,1934 1183,2304"/>
            </emma:interpretation>
          </emma:emma>
        </inkml:annotationXML>
        <inkml:traceGroup>
          <inkml:annotationXML>
            <emma:emma xmlns:emma="http://www.w3.org/2003/04/emma" version="1.0">
              <emma:interpretation id="{5CEE31EF-2013-4D1B-8149-519BBF2744CE}" emma:medium="tactile" emma:mode="ink">
                <msink:context xmlns:msink="http://schemas.microsoft.com/ink/2010/main" type="inkWord" rotatedBoundingBox="1135,1083 3428,993 3476,2215 1183,2304"/>
              </emma:interpretation>
              <emma:one-of disjunction-type="recognition" id="oneOf0">
                <emma:interpretation id="interp0" emma:lang="en-US" emma:confidence="0">
                  <emma:literal>I R</emma:literal>
                </emma:interpretation>
                <emma:interpretation id="interp1" emma:lang="en-US" emma:confidence="0">
                  <emma:literal>IR</emma:literal>
                </emma:interpretation>
                <emma:interpretation id="interp2" emma:lang="en-US" emma:confidence="0">
                  <emma:literal>FR</emma:literal>
                </emma:interpretation>
                <emma:interpretation id="interp3" emma:lang="en-US" emma:confidence="0">
                  <emma:literal>*I R</emma:literal>
                </emma:interpretation>
                <emma:interpretation id="interp4" emma:lang="en-US" emma:confidence="0">
                  <emma:literal>"IR</emma:literal>
                </emma:interpretation>
              </emma:one-of>
            </emma:emma>
          </inkml:annotationXML>
          <inkml:trace contextRef="#ctx0" brushRef="#br0">120-5 217 0,'0'0'66'0,"0"0"-3"16,0 0-3-16,0 0-46 16,-10 24-6-16,10-24-6 15,5 27-2-15,-5-27 1 16,-5 36-1-16,5-36 2 0,-17 29 2 16,17-29 0-16,-22 17 0 15,22-17 2-15,-27 5 1 16,27-5 0-16,-22-10 0 15,22 10 0-15,0 0-1 16,-22-19-1-16,22 19 0 16,0 0-2-16,0 0 1 15,0 0-2-15,5-24-1 16,-5 24 0-16,0 0 0 16,0 0-1-16,0 0 1 15,0 0 1-15,0 0-2 16,0 0 1-16,0 0 1 15,0 0-1-15,10-22-2 0,-10 22 1 16,0 0 0-16,0 0 0 16,0 0 0-16,0 0 1 15,0 0-1-15,0 0 0 16,0 0 0-16,22 24 1 16,-22-24-2-16,0 0 1 15,14 27-1-15,-14-27 0 16,0 0 1-16,0 0 1 15,3 22-1-15,-3-22-1 16,0 0 1-16,0 0 0 16,0 0 0-16,0 0-1 15,0 0 1-15,0 0-2 0,0 0-3 16,0 0-7-16,0 0-10 16,0 0-18-16,34 5-30 15,-34-5-3-15,22 9-2 16,-22-9-2-16</inkml:trace>
          <inkml:trace contextRef="#ctx0" brushRef="#br0" timeOffset="4019.7339">83 63 209 0,'0'0'80'0,"-27"-15"2"16,27 15 1-16,-22-12-33 15,22 12-19-15,0 29-9 0,15 17-6 16,5 13-6-16,4 13-3 16,3 11-5-16,2 4 0 15,1 6-2-15,-1-3 0 16,-5-10-1-16,-4-20 1 16,-8-9-4-16,-2-9-5 15,0-1-12-15,-10-17-30 16,5 18-35-16,-18-11-7 15,4 15 0-15,-26-9-5 16</inkml:trace>
          <inkml:trace contextRef="#ctx0" brushRef="#br0" timeOffset="4283.983">-186 932 248 0,'0'0'89'0,"-46"-34"-4"15,46 34-3-15,-27 15-60 16,27-15-8-16,-5 36-4 16,5-36-3-16,39 34-2 15,-2-24-1-15,12-10 0 16,14-7-2-16,13-8-1 16,10-7-2-16,7-2-9 15,-5-8-7-15,2 6-6 16,-14-6-9-16,-3 15-17 0,-29-10-36 15,-5 10 1-15,-22-7-2 16,-17 24 9-16</inkml:trace>
          <inkml:trace contextRef="#ctx0" brushRef="#br0" timeOffset="4499.1105">-154 12 267 0,'-61'-54'86'15,"7"8"-1"-15,25 27-3 16,7-1-59-16,22 20-5 16,22-12-3-16,19 12-3 15,21-5-4-15,16 3-2 0,15-3 0 16,4 3-10-16,11 11-19 16,-10 1-43-16,2 22-21 15,-17-6-3-15,-10 23-7 16,-21-10-6-16</inkml:trace>
          <inkml:trace contextRef="#ctx0" brushRef="#br0" timeOffset="5139.9576">1235-3 252 0,'-10'-24'107'0,"10"24"-9"16,-34-7-12-16,16 29-79 15,-8 29-11-15,4 14 3 16,4 10-1-16,-1 5 1 16,-1 5 0-16,6 3 0 15,1-6 0-15,6-9 1 16,2-14 0-16,3-13 3 15,2-15-1-15,0-31 2 16,2 29 0-16,-2-29 1 16,0 0 0-16,8-38 1 0,-6-4 0 15,3-16-3-15,5-20 3 16,7-16-3 0,5-18 1-16,14-5-2 15,11 3 2-15,4 5-4 0,13 19 2 16,4 20-2-16,6 28-1 15,-6 30 1-15,-2 24 1 16,-12 22-1-16,-13 13 0 16,-14 11 3-16,-17 7-3 15,-17 6 2-15,-23 2-3 16,-11-8 2-16,-20 1 0 16,-13-8 4-16,-4-12 0 0,-3-14 0 15,3-15 2-15,10-12-2 16,9-13 2-1,18-1 0-15,16-8-3 16,25 17-3-16,0 0-1 0,49-10 1 16,7 34-3-16,18 10 1 15,14 15-2-15,4 4 1 16,9 13-4-16,-4-1 1 16,1 6-10-16,-20-15-10 15,-4 7-31-15,-20-24-37 16,-6-1-5-16,-21-23-4 15,0 0-3-15</inkml:trace>
        </inkml:traceGroup>
        <inkml:traceGroup>
          <inkml:annotationXML>
            <emma:emma xmlns:emma="http://www.w3.org/2003/04/emma" version="1.0">
              <emma:interpretation id="{93BE0279-5941-4468-AAC6-F6B601514A3E}" emma:medium="tactile" emma:mode="ink">
                <msink:context xmlns:msink="http://schemas.microsoft.com/ink/2010/main" type="inkWord" rotatedBoundingBox="4656,542 10599,310 10662,1918 4719,2150"/>
              </emma:interpretation>
              <emma:one-of disjunction-type="recognition" id="oneOf1">
                <emma:interpretation id="interp5" emma:lang="en-US" emma:confidence="1">
                  <emma:literal>Feedback?</emma:literal>
                </emma:interpretation>
                <emma:interpretation id="interp6" emma:lang="en-US" emma:confidence="0">
                  <emma:literal>Feed back?</emma:literal>
                </emma:interpretation>
                <emma:interpretation id="interp7" emma:lang="en-US" emma:confidence="0">
                  <emma:literal>Field back?</emma:literal>
                </emma:interpretation>
                <emma:interpretation id="interp8" emma:lang="en-US" emma:confidence="0">
                  <emma:literal>Feebd back?</emma:literal>
                </emma:interpretation>
                <emma:interpretation id="interp9" emma:lang="en-US" emma:confidence="0">
                  <emma:literal>Feld back?</emma:literal>
                </emma:interpretation>
              </emma:one-of>
            </emma:emma>
          </inkml:annotationXML>
          <inkml:trace contextRef="#ctx0" brushRef="#br0" timeOffset="6041.0319">3241 359 229 0,'0'0'84'16,"17"22"-2"-16,5-22-1 16,20 5-55-16,2-5-9 15,17 2-6-15,5-2-9 16,3-5-17-16,-1 8-25 15,-9-8-43-15,2 12-2 16,-20-2-5-16,-2 14 0 16</inkml:trace>
          <inkml:trace contextRef="#ctx0" brushRef="#br0" timeOffset="5611.42">3464-59 206 0,'0'0'98'0,"14"34"-7"15,-23 22-8-15,1 24-56 16,-11 13-16-16,4 13 2 16,-2 6-5-16,0-3-3 15,-3-7-4-15,6-14-4 16,4-20-13-16,-2-22-18 0,9-10-49 16,3-36-5-16,0 0 1 15,0 0-3-15</inkml:trace>
          <inkml:trace contextRef="#ctx0" brushRef="#br0" timeOffset="5821.6211">3368 148 209 0,'22'-88'83'0,"-7"3"0"16,10 27-5-16,-13 7-46 16,5 15-7-16,0-1-6 15,3 13-7-15,-20 24-3 16,41-27-3-16,-16 20-3 0,4 0-1 15,0 2-3-15,3 5-7 16,2 5-11-16,-7-3-16 16,10 8-45-16,-37-10-2 15,39 24-3-15,-39-24-1 16</inkml:trace>
          <inkml:trace contextRef="#ctx0" brushRef="#br0" timeOffset="7299.3791">3698 553 207 0,'0'0'82'15,"0"0"-1"-15,22 15-2 16,-22-15-60-16,37 5-4 16,-12-8-3-16,6 1-6 15,1-8-1-15,5-7-2 16,-5-5-2-16,-1-2 1 16,-4-5 0-16,-7 0-1 15,-6 2 1-15,-6 5-1 16,-8 22 0-16,-12-31 0 15,12 31-1-15,-35 7-1 16,11 12 0-16,2 8 1 16,-3 7 0-16,3 0 1 0,5 10-1 15,3 2 2-15,4-2 1 16,10-8 1-16,2-4 0 16,13-6 0-1,9-11-1-15,11-3 0 0,6-10 0 16,13-2-1-16,7-9-2 15,5-1 0-15,0-2-2 16,-5-3 1-16,-2 1 0 16,-10-1 0-16,-8-2-1 15,-11 0 2-15,-8 3-1 16,-22 14 2-16,24-37 0 16,-24 37 0-16,12-34 0 0,-12 34-1 15,10-39 1-15,-5 17 0 16,0 1 1-16,5-4-1 15,-5-4 1 1,2 0 0-16,-5 0 2 0,1 2-1 16,-6 5-1-16,3 22 0 15,0 0 0-15,-34-14-1 16,34 14 0-16,-41 43-1 16,16-11-1-16,1 4 1 15,-3 1 0-15,0-1 1 16,2 1 0-16,3-6 0 15,5-4 0-15,3 0 0 16,6-1 0-16,13 4 0 0,7-4-2 16,10-1 1-1,8 1-1-15,4-4 0 16,5-5 0-16,3-2 1 16,-3-10 0-16,-3-3 0 0,1-7 0 15,-5-5 1-15,-5-2-1 16,0-5 0-16,-3-2 1 15,-2-1-1-15,-2-1 1 16,-3-4-1-16,0 3 1 16,-2-2 0-16,-1-3 0 15,1-2-1-15,2-5 1 16,0-2 1-16,0-10 0 0,5-5 0 16,0-5 1-16,3-5-1 15,-3-4 4 1,2 4-1-16,-4 0 1 15,-3 3 0-15,-3 7 0 0,-1 5-1 16,-8 2 1-16,-5 5 1 16,-8 3-8-16,1 4 6 15,-3 3-5-15,10 29 3 16,-22-31-1-16,22 31 0 16,0 0-2-16,-19 46 0 15,19 12 3-15,0 17-6 16,-3 18 4-16,1 11-3 15,-3 10-2-15,0 5 1 16,0 0-1-16,-2-12 2 16,-1-15-1-16,1-14 0 15,2-17 1-15,0-18 1 16,3-18 0-16,2-25 1 0,0 0 1 16,14-34-1-16,4-15 1 15,4-12 0-15,7-7 0 16,8 0-1-16,-1 10 0 15,1 12 0-15,2 19-1 16,-7 17-1-16,-3 18 1 16,-4 18 0-16,-8 16-1 15,-10 1 2-15,-7 6-1 16,-7-5 2-16,-10-3-1 16,-10-7 1-16,-5 0-1 15,-7-5 2-15,-3-5-1 16,-2-7-1-16,3-7-5 0,2-10-10 15,9-2-17-15,-4-20-62 16,34 22-4-16,-20-51-5 16,33 24-3-16</inkml:trace>
          <inkml:trace contextRef="#ctx0" brushRef="#br0" timeOffset="8483.4179">5312 400 137 0,'34'5'89'0,"-10"-17"-2"16,3 0 2-16,-19-22-40 0,11 2 0 16,-14-26-6-16,7 2-6 15,-17-14-5-15,-2 9-4 16,-17-7-3-16,-6 15-5 16,-19 2-3-16,-12 9-3 15,-12 13-3-15,-5 17-3 16,-5 10-2-16,2 11-2 15,5 13-4-15,5 15 1 16,8 11-3-16,14 23 1 0,12 14-3 16,18 12 1-16,11 7-1 15,16 1 1 1,9-8-1-16,15-10 2 16,7-14 0-16,10-32 2 0,7-26-1 15,0-32 3-15,3-34 0 16,-1-27-1-16,-4-21 3 15,0-18-1-15,-8-12 2 16,-4-14-1-16,-13-5-3 16,-7 0 4-16,-12 7-4 15,-8 17 3-15,-6 20-4 16,-6 21 3-16,-2 25-6 16,-3 36 5-16,15 22-2 15,-27 70 3-15,17 20-2 16,-2 29-5-16,5 20 4 15,2 14-5-15,2 7 3 0,3-2-2 16,8-17 3-16,4-20-7 16,7-17 2-16,3-21-1 15,10-25-7-15,-2-26-6 16,14-5-23-16,-13-32-65 16,23 2-4-16,-17-26-7 15,19 7-2-15</inkml:trace>
          <inkml:trace contextRef="#ctx0" brushRef="#br0" timeOffset="9735.8366">5842-758 261 0,'-2'-39'100'0,"2"39"-6"16,0 0-4-16,-10 46-64 15,12 42-10-15,-4 33-3 16,2 30-8-16,-7 19 0 15,-1 9-4-15,-6-6 0 16,-3-15-5-16,-3-18 0 16,0-25 3-16,3-30-1 15,5-30 2-15,5-28 0 16,7-27 1-16,7-27 2 16,13-28-1-16,14-23 1 15,12-5-1-15,11-2 1 0,4 5-1 16,10 10 0-16,-1 14-1 15,4 24 0-15,-8 30-1 16,-12 26-1-16,-13 17 1 16,-9 13-2-16,-15 9 1 15,-12 0-2-15,-15 5 3 16,-12-2-2-16,-12-8 1 16,-8-7 0-16,-4-7 1 15,-5-13 0-15,-3-9 0 16,5-12 1-16,5-15-2 15,10-12-2-15,9-7-4 16,18-5-1-16,9-8-4 16,20 3-3-16,8-7-5 0,19 9-2 15,7-2-4-15,15 12-2 16,-3-4 1 0,5 16 2-16,-7-5 4 15,3 8 9-15,-8-3 9 0,-5-2 9 16,-9 7 7-16,-13-4 8 15,-2 4 4-15,-32 5 5 16,46-34 0-16,-46 34-3 16,22-29-4-16,-22 29-5 15,7-25-1-15,-7 25-3 16,-9-24-2-16,9 24-5 16,-27 3-2-16,27-3-2 0,-37 34 0 15,15-5-3 1,0 7-1-16,2 8 0 0,1 2-1 15,4-2 1 1,5-3 0-16,6-9 0 0,6-8 0 16,-2-24 0-16,27 5 2 15,-3-25-1-15,6-9 1 16,1-5 0-16,4-7 0 16,-1 4 0-16,-2 3 0 15,-8 8-1-15,1 9 0 16,-25 17 0-16,29 2 0 15,-29-2-1-15,15 46 0 16,-6-19 0-16,1 2 0 0,2-7-1 16,-12-22-3-1,35 29-3-15,-35-29-7 16,44 0-11-16,-44 0-17 16,56-29-40-16,-34 0-14 0,14 12 0 15,-9-17 2-15</inkml:trace>
          <inkml:trace contextRef="#ctx0" brushRef="#br0" timeOffset="10559.9251">7350 157 143 0,'0'0'80'15,"32"-25"3"-15,-32 25 1 16,25-7-30-16,-25 7-21 16,0 0-2-16,0 0-6 15,22 2-3-15,-22-2-1 16,0 0-3-16,0 0-1 15,-30-2-2-15,3 7-2 0,0 2-4 16,-7 5-3-16,0 8-1 16,-3 7-3-16,1 4 0 15,4 6-3-15,7 2 1 16,11 0-1-16,9 0 0 16,10-4 0-16,9-6-1 15,13-7 1-15,5-5-1 16,7-7-2-16,5-8 1 15,0-4-1-15,0-8-2 16,3-7-1-16,-8-8-1 16,5-6 0-16,-5-16 1 15,7-7 3-15,3-14 0 16,0-10 3-16,2-10 1 0,1-5-1 16,-1-12 6-16,-4-8-2 15,-3 1 5-15,-15 9-4 16,-5 18 6-16,-9 16-6 15,-8 20 6-15,-7 25-3 16,0 24 2-16,-22 49-1 16,8 19-6-16,-8 18 3 15,2 14-6-15,-2 10 4 16,0 10-6-16,5 2 3 16,5-5-7-16,4-7-1 15,6-14-2-15,9-6-7 16,-2-17-2-16,15-14-3 0,-3-27 0 15,12-15-1-15,-2-32 3 16,12-14 2-16,0-22 3 16,13-10 6-16,-1-13 5 15,10 3 2-15,-2 3 1 16,2 7 2-16,-2 17 0 16,-6 12 3-16,-4 17 1 15,-12 13 2-15,-5 12 2 16,-32-10 2-16,29 27 4 15,-29-27 2-15,-12 41 2 16,-15-26 0-16,-5 7-1 16,-19-10 0-16,-5 5-2 0,-13-2-4 15,1 4-1-15,-3-2-4 16,5 5-2-16,5 0-2 16,14 8-1-16,11 2-2 15,16-1-1 1,13 6 0-16,16-8-3 0,11-2-2 15,9-7-7-15,13 4-13 16,-3-21-29-16,27 9-49 16,-10-17-5-16,18 12-3 15,-16-14-5-15</inkml:trace>
          <inkml:trace contextRef="#ctx0" brushRef="#br0" timeOffset="11004.2044">8617-789 300 0,'-22'9'103'15,"22"-9"-6"-15,0 0-11 16,39-29-86-16,-5 12 1 16,20 2 0-16,2 3 2 15,7 10 2-15,1 4 2 16,-3 10 1-16,-12 10 2 15,-7 12 1-15,-20-2 1 16,-8 7 2-16,-16-7-4 16,-10 2-1-16,-18-7-2 15,-9 3 0-15,-10-6-3 16,-5 3-2-16,1 5-8 16,-4-5-13-16,13 14-29 0,-4-12-60 15,28 20 1-15,-4-12-10 16,28 14-3-16</inkml:trace>
          <inkml:trace contextRef="#ctx0" brushRef="#br0" timeOffset="11214.5902">9196 447 284 0,'0'0'116'0,"-37"32"-6"15,3-32-9-15,12 5-92 16,-10-10-8-16,10 5 0 0,22 0-5 16,-34-19-10-1,34 19-39-15,-7-30-46 16,7 30-4-16,31-41-8 16,-4 24-8-16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6:22.57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6B40C5-5FED-4A3E-95EE-8F1E63B7953F}" emma:medium="tactile" emma:mode="ink">
          <msink:context xmlns:msink="http://schemas.microsoft.com/ink/2010/main" type="writingRegion" rotatedBoundingBox="1321,1129 9861,690 9986,3131 1447,3570"/>
        </emma:interpretation>
      </emma:emma>
    </inkml:annotationXML>
    <inkml:traceGroup>
      <inkml:annotationXML>
        <emma:emma xmlns:emma="http://www.w3.org/2003/04/emma" version="1.0">
          <emma:interpretation id="{9D43F3CF-D7BF-477F-A9ED-D50B8ACF410A}" emma:medium="tactile" emma:mode="ink">
            <msink:context xmlns:msink="http://schemas.microsoft.com/ink/2010/main" type="paragraph" rotatedBoundingBox="1321,1129 9861,690 9986,3131 1447,3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25E921-5010-455B-BEBC-0792D038B989}" emma:medium="tactile" emma:mode="ink">
              <msink:context xmlns:msink="http://schemas.microsoft.com/ink/2010/main" type="line" rotatedBoundingBox="1321,1129 9861,690 9986,3131 1447,3570"/>
            </emma:interpretation>
          </emma:emma>
        </inkml:annotationXML>
        <inkml:traceGroup>
          <inkml:annotationXML>
            <emma:emma xmlns:emma="http://www.w3.org/2003/04/emma" version="1.0">
              <emma:interpretation id="{F16BD59E-89D5-44F1-88AE-A05DA503F7F1}" emma:medium="tactile" emma:mode="ink">
                <msink:context xmlns:msink="http://schemas.microsoft.com/ink/2010/main" type="inkWord" rotatedBoundingBox="1321,1129 3604,1012 3730,3453 1447,3570"/>
              </emma:interpretation>
              <emma:one-of disjunction-type="recognition" id="oneOf0">
                <emma:interpretation id="interp0" emma:lang="en-US" emma:confidence="0">
                  <emma:literal>Tag</emma:literal>
                </emma:interpretation>
                <emma:interpretation id="interp1" emma:lang="en-US" emma:confidence="0">
                  <emma:literal>Tay</emma:literal>
                </emma:interpretation>
                <emma:interpretation id="interp2" emma:lang="en-US" emma:confidence="0">
                  <emma:literal>tag</emma:literal>
                </emma:interpretation>
                <emma:interpretation id="interp3" emma:lang="en-US" emma:confidence="0">
                  <emma:literal>Tavy</emma:literal>
                </emma:interpretation>
                <emma:interpretation id="interp4" emma:lang="en-US" emma:confidence="0">
                  <emma:literal>Tang</emma:literal>
                </emma:interpretation>
              </emma:one-of>
            </emma:emma>
          </inkml:annotationXML>
          <inkml:trace contextRef="#ctx0" brushRef="#br0">195 429 222 0,'-54'-84'97'16,"18"23"1"-16,-8-7-4 16,22 29-28-16,-5-5-35 15,17 17-5-15,5 0-5 16,5 27-9-16,25-32-3 16,4 18-4-16,12 1-2 0,13 4-2 15,7 4 0-15,8 2-2 16,2 3-5-16,2 0-6 15,3 13-15-15,-10-11-40 16,5 22-28-16,-20-6-4 16,10 16-5-16,-17-5-4 15</inkml:trace>
          <inkml:trace contextRef="#ctx0" brushRef="#br0" timeOffset="-252.9698">303 106 229 0,'0'0'98'16,"17"-34"-4"-16,-17 34-3 16,12 29-37-16,0 10-26 15,-9 17-9-15,9 28-3 16,-10 11-6-16,6 12-2 16,-6 6-5-16,3-1 0 15,0-4-4-15,0-18-1 16,5-14-6-16,-1-27-7 15,8-10-14-15,-17-39-33 16,37 22-29-16,-37-22-6 16,34-17 1-16,-29-8-4 0</inkml:trace>
          <inkml:trace contextRef="#ctx0" brushRef="#br0" timeOffset="1424.2219">1163 878 217 0,'0'0'82'16,"0"0"1"-16,0 0-6 15,0 0-56 1,0 0 3-16,0 0 1 16,0-34-2-16,0 34-4 0,-19-24 0 15,19 24-4-15,-30-25-1 16,30 25-4-16,-44-22-4 15,17 15 0-15,0 2-4 16,-2 5 1-16,0 5-4 16,2 5 2-16,-2 9-3 15,4 8 1-15,6 7 0 16,4 5 0-16,5 5-1 0,5 3 1 16,10 2-2-1,7-3 3-15,13-12-1 16,4-7 3-16,10-14-3 0,0-11 1 15,3-9 1-15,2-8-2 16,-3-7 2-16,-1-5-1 16,-9-2 1-16,-4-1-3 15,-7 8 4-15,-20 22-1 16,27-36-1-16,-27 36 0 16,0 0 1-16,22-15-2 15,-22 15 0-15,12 25 0 16,-12-25 0-16,17 39 0 15,-17-39-1-15,29 39-2 0,-29-39-1 16,35 22-2 0,-11-17-3-16,-2-10-4 15,7 0-2-15,1-10 0 16,11 3 0-16,-4-10 2 0,7 5 2 16,-5-5 3-16,5 2 4 15,-5 1 6-15,-2 2 4 16,-3 2 3-16,-7 3 2 15,-3 2-1-15,-24 10 2 16,32-15 0-16,-32 15 0 16,0 0-1-16,25-14 0 15,-25 14 0-15,0 0-1 0,0 0 0 16,0 0 0 0,0 0-1-16,-10-22 0 15,10 22-2-15,0 0-1 16,-27-3 0-16,27 3 0 0,0 0-1 15,-32 5-1-15,32-5 0 16,0 0-1-16,0 0-1 16,-10 25 0-16,10-25 0 15,0 0-1-15,32 14 0 16,-32-14 0-16,34-2 1 16,-34 2 0-16,39-20 0 15,-39 20 0-15,35-29 0 16,-35 29 0-16,24-32-1 0,-24 32 1 15,17-24-1 1,-17 24 0-16,0 0 0 16,17-22 0-16,-17 22 0 15,0 0 0-15,0 0 1 0,22-17-1 16,-22 17 1-16,0 0-1 16,0 0 2-16,0 0-1 15,0 0 0-15,-14 22-1 16,-1 2 0-16,-7 8 0 15,0 4 0-15,-2 6-1 16,-1 0 0-16,6-1-2 16,4-7 2-16,8-4-1 15,11-8 1-15,-4-22 0 16,44 22-1-16,-7-22 1 16,5-3 0-16,2-7 0 15,2 1 2-15,-4-6-1 0,-3-2 1 16,-7-5 0-16,-6-3 0 15,-4 1 1-15,-7-3-1 16,-5 0 1-16,-5 0-1 16,-3 3 0-16,-2 24 0 15,0-34 0-15,0 34-1 16,0 0 0-16,0 0 0 16,0 0-2-16,10 41 1 15,0-2-1-15,-3 13 0 16,5 14 3-16,-2 9-4 15,0 16 3-15,-3 9-3 16,1 13 2-16,-6 6-2 16,-2 4 3-16,-7-6-3 0,-6-2-1 15,-6-5 4-15,-8-15 0 16,-12-7 1-16,-12-19 1 16,-11-11 0-16,-11-16 1 15,-8-13 1-15,-7-26-1 16,5-18 0-16,3-22-1 15,11-14 0-15,20-18-1 16,27-6-1-16,25-1-1 16,26-2-3-16,25 17-1 15,17 7-5-15,19 15-7 16,3 0-21-16,24 19-63 16,-16-7-4-16,9 10-5 0,-17-12-5 15</inkml:trace>
        </inkml:traceGroup>
        <inkml:traceGroup>
          <inkml:annotationXML>
            <emma:emma xmlns:emma="http://www.w3.org/2003/04/emma" version="1.0">
              <emma:interpretation id="{647D0D63-EF06-40E5-8052-D541DCAEB4D2}" emma:medium="tactile" emma:mode="ink">
                <msink:context xmlns:msink="http://schemas.microsoft.com/ink/2010/main" type="inkWord" rotatedBoundingBox="5246,935 9861,698 9961,2639 5346,2877"/>
              </emma:interpretation>
              <emma:one-of disjunction-type="recognition" id="oneOf1">
                <emma:interpretation id="interp5" emma:lang="en-US" emma:confidence="1">
                  <emma:literal>Quality</emma:literal>
                </emma:interpretation>
                <emma:interpretation id="interp6" emma:lang="en-US" emma:confidence="0">
                  <emma:literal>Qualify</emma:literal>
                </emma:interpretation>
                <emma:interpretation id="interp7" emma:lang="en-US" emma:confidence="0">
                  <emma:literal>Quaky</emma:literal>
                </emma:interpretation>
                <emma:interpretation id="interp8" emma:lang="en-US" emma:confidence="0">
                  <emma:literal>Owality</emma:literal>
                </emma:interpretation>
                <emma:interpretation id="interp9" emma:lang="en-US" emma:confidence="0">
                  <emma:literal>Owalihy</emma:literal>
                </emma:interpretation>
              </emma:one-of>
            </emma:emma>
          </inkml:annotationXML>
          <inkml:trace contextRef="#ctx0" brushRef="#br0" timeOffset="2965.1533">4446-4 229 0,'-20'-34'91'0,"20"34"-2"15,-29-10 2-15,29 10-58 16,-42 15-9-16,42-15-3 16,-46 31-4-16,22-6-1 15,-11-1-3-15,4 8 0 16,-9-3-1-16,6 8-2 16,-2 10-3-16,-1 9-1 15,0 10-4-15,8 12 1 16,4 7-3-16,11 8 0 15,9-2-3-15,12-3 1 16,10-12-2-16,13-15 2 16,11-15-1-16,13-21 1 0,7-16 1 15,5-16 1-15,3-17 2 16,-1-13-3-16,-2-10 4 16,-5-9-2-1,-7-10 3-15,-8-5-1 0,-11-9 2 16,-13-3 0-16,-10-1 1 15,-15 4 0-15,-11 4 2 16,-13 10-2-16,-10 12 1 16,-7 15-2-16,-7 17-1 15,-3 17-2-15,5 15-1 16,5 7-2-16,7 13-5 16,8-1-5-16,12 5-9 0,-3-7-16 15,25 15-44-15,-10-20-30 16,23 17-2-16,-11-10-4 15,22 17-1-15</inkml:trace>
          <inkml:trace contextRef="#ctx0" brushRef="#br0" timeOffset="3677.3686">4292 553 177 0,'-12'-27'80'0,"12"27"3"0,0 0-2 15,2 52-45-15,-4-18-9 16,7 20-3-16,-1-3-6 15,11 5-3-15,2-7-2 16,13-2-1-16,4-8-5 16,7-8-2-16,8-4-3 15,5-2 0-15,0-8-2 16,0-7 0-16,-3-10 0 0,-2-8-1 16,-3-14 2-16,1-12-1 15,-3-12 0-15,-3-11 0 16,3-4 0-16,-7 3 0 15,-3 4 2-15,-9 7-1 16,-3 11 2-16,-8 11-1 16,-14 25 1-16,0 0-1 15,0 0 1-15,3 42 0 16,-8-10-1-16,2 2-1 16,-2 5 0-16,3 0-2 15,7 0-1-15,2-7 2 16,5-3-3-16,-12-29 0 0,32 30-2 15,-32-30-1-15,44-8 0 16,-19-11 1-16,2-8-1 16,-5-2 1-1,2-3 1-15,-4 0 2 16,-1 0 3-16,-4 10 0 0,-15 22 3 16,22-19-1-16,-22 19 1 15,0 0-1-15,14 34-1 16,-9-7 0-16,-2 5-2 15,4-3 1-15,-2-2-2 16,5 0 1-16,0-5-1 16,-10-22 1-16,29 22 0 15,-29-22-4-15,37-13-5 0,-37 13-17 16,53-34-58-16,-31 0-13 16,15 10 0-1,-13-13-5-15</inkml:trace>
          <inkml:trace contextRef="#ctx0" brushRef="#br0" timeOffset="4629.4387">6194 634 149 0,'-44'7'87'15,"44"-7"3"-15,-37-12 1 0,37 12-45 16,-29-27-15-16,29 27-5 15,-27-19-5-15,27 19-5 16,-30-15-3-16,30 15-4 16,-39 5-2-16,15 7-2 15,-3 5-3-15,-2 5 0 16,-3 5 0-16,3 7-1 16,-1 5-3-16,6 3 3 15,4 2-3-15,10-5 2 16,10-2-2-16,10-6 2 15,12-6-1-15,8-10 0 16,9-13 1-16,5-7 0 16,0-10 1-16,2-4-1 0,-2-8 1 15,-7 3 0-15,-8-3 0 16,-4 7 0-16,-25 20 1 16,29-32-1-16,-29 32-1 15,0 0 0-15,0 0 0 16,0 0 0-16,22 15 0 15,-22-15 0-15,15 29-1 16,-15-29 1-16,26 32 1 16,-26-32-2-16,35 27 1 15,-13-17 0-15,-22-10 0 16,44 0 1-16,-20-12 0 16,3-10 0-16,2-18 3 0,1-13-1 15,-1-21 2-15,5-14 0 16,-2-17 4-16,2-7-2 15,-7-8 3-15,0 3-3 16,-5 4-1-16,0 18 3 16,-7 17-4-16,-3 22 4 15,-5 24-4-15,-7 32-1 16,0 0-1-16,7 61-1 16,-11 7 3-16,-4 25-7 15,-2 15 5-15,-2 7-7 16,0 2 0-16,0-2-5 15,4-5-5-15,1-20-9 0,12 3-28 16,-5-34-59-16,20-8-2 16,-20-51-3-16,41 29 3 15</inkml:trace>
          <inkml:trace contextRef="#ctx0" brushRef="#br0" timeOffset="4818.6043">6910 404 165 0,'0'0'89'0,"17"-32"1"16,-17 32-2-16,2 32-53 16,3 0-9-16,-7-3-5 15,7 5-6-15,-5-7-6 16,7 0-5-16,-2-5-9 0,-5-22-16 16,32 32-56-16,-32-32-16 15,34 12-1-15,-34-12-5 16</inkml:trace>
          <inkml:trace contextRef="#ctx0" brushRef="#br0" timeOffset="6008.2336">7597-270 190 0,'-25'-49'94'0,"11"22"2"16,-11 10-9-16,25 17-65 15,-29 44 1-15,17 19-5 16,-3 18 0-16,5 26-11 16,3 8 2-16,-1 5-8 15,6-10 3-15,0-10-5 0,4-7-7 16,-4-22-6-16,9-10-11 15,-10-29-3 1,8-5-2-16,-5-27-5 16,0 0-2-16,-24-8 3 0,12-14 10 15,-10-17 13-15,-3-14 16 16,1-1 8-16,-3-10 9 16,7 13 8-16,-2-3 3 15,13 18 2-15,-1-1-4 16,10 37-5-16,12-22-7 15,-12 22-4-15,42 15-5 16,-16 2-3-16,6 5-4 16,5 0-1-16,2 2-3 0,3 0 2 15,-1-2-2 1,-2 0 0-16,0-7 0 16,0 0-1-16,-2-8 1 15,-5-4-1-15,-3-6 3 0,-4-2-3 16,-3-2 2-16,-22 7-1 15,29-15 2-15,-29 15 0 16,0 0 1-16,0 0-1 16,0 0 0-16,20 32 0 15,-20-10 0-15,4 2 1 16,-1 3-2-16,7-2 1 16,-10-25-2-16,27 36 2 15,-27-36-1-15,44 13 0 16,-18-18 0-16,4-10 0 15,6-7 0-15,1-5 0 16,5-5 0-16,2 1-1 0,5-4 2 16,-5 9-1-16,2 8-1 15,-4 16 1-15,-3 12 2 16,-8 19 2-16,-13 18 1 16,-9 19 3-16,-21 12-1 15,-7 15 2-15,-25 9 2 16,-18 11-2-16,-26 4 1 15,-14 5-3-15,-16-9 2 16,-6-8-4-16,-1-17 3 16,5-15-4-16,8-26 1 15,14-25-1-15,25-30 0 16,26-31-2-16,33-19-4 16,26-23 7-16,32-7-7 0,22-5 3 15,29 0-4-15,15 3-1 16,20 9-9-16,-1 8-1 15,8 19-6-15,-15 5-14 16,6 27-24-16,-26-10-53 16,-2 25 0-16,-21-3-3 15,-8 17 2-15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6:34.0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9DFDA0-BD8D-4412-8FBF-E958FA9264B9}" emma:medium="tactile" emma:mode="ink">
          <msink:context xmlns:msink="http://schemas.microsoft.com/ink/2010/main" type="writingRegion" rotatedBoundingBox="1093,815 13762,0 13902,2175 1233,2990"/>
        </emma:interpretation>
      </emma:emma>
    </inkml:annotationXML>
    <inkml:traceGroup>
      <inkml:annotationXML>
        <emma:emma xmlns:emma="http://www.w3.org/2003/04/emma" version="1.0">
          <emma:interpretation id="{461C7FEF-AE76-43F4-B4D6-5177FEDFBCDC}" emma:medium="tactile" emma:mode="ink">
            <msink:context xmlns:msink="http://schemas.microsoft.com/ink/2010/main" type="paragraph" rotatedBoundingBox="1093,815 13762,0 13902,2175 1233,2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7FE4C-0535-40A7-92DE-E7CDB0BE9E1D}" emma:medium="tactile" emma:mode="ink">
              <msink:context xmlns:msink="http://schemas.microsoft.com/ink/2010/main" type="line" rotatedBoundingBox="1093,815 13762,0 13902,2175 1233,2990"/>
            </emma:interpretation>
          </emma:emma>
        </inkml:annotationXML>
        <inkml:traceGroup>
          <inkml:annotationXML>
            <emma:emma xmlns:emma="http://www.w3.org/2003/04/emma" version="1.0">
              <emma:interpretation id="{6B29C874-2CFA-432E-A44A-8FEBC740B20F}" emma:medium="tactile" emma:mode="ink">
                <msink:context xmlns:msink="http://schemas.microsoft.com/ink/2010/main" type="inkWord" rotatedBoundingBox="1093,815 3301,673 3441,2848 1233,2990"/>
              </emma:interpretation>
              <emma:one-of disjunction-type="recognition" id="oneOf0">
                <emma:interpretation id="interp0" emma:lang="en-US" emma:confidence="1">
                  <emma:literal>Tag</emma:literal>
                </emma:interpretation>
                <emma:interpretation id="interp1" emma:lang="en-US" emma:confidence="0">
                  <emma:literal>Tng</emma:literal>
                </emma:interpretation>
                <emma:interpretation id="interp2" emma:lang="en-US" emma:confidence="0">
                  <emma:literal>slag</emma:literal>
                </emma:interpretation>
                <emma:interpretation id="interp3" emma:lang="en-US" emma:confidence="0">
                  <emma:literal>Flag</emma:literal>
                </emma:interpretation>
                <emma:interpretation id="interp4" emma:lang="en-US" emma:confidence="0">
                  <emma:literal>'lag</emma:literal>
                </emma:interpretation>
              </emma:one-of>
            </emma:emma>
          </inkml:annotationXML>
          <inkml:trace contextRef="#ctx0" brushRef="#br0">204 498 239 0,'-39'-54'87'0,"-10"-2"4"15,20 21 1 1,-11-9-40-16,16 17-17 16,2-2-8-16,22 29-11 15,-5-41-8-15,5 41-2 0,51-47-5 16,-2 20 1-16,17 0-4 16,15-2 2-16,12 0-6 15,5 2 2-15,2 10-11 16,-10-3-10-16,-2 32-25 15,-17-7-45-15,0 22 1 16,-27 0-6-16,0 15-1 16</inkml:trace>
          <inkml:trace contextRef="#ctx0" brushRef="#br0" timeOffset="-236.158">575 353 265 0,'-2'-31'90'0,"-20"-13"1"16,10 22-3-16,-18-8-44 16,8 25-12-16,-7 8-10 15,10 26-7-15,-8 20-8 0,7 27-2 16,1 24-6 0,6 17 1-16,8 15-4 15,3 3 2-15,2-3-4 16,5-10 2-16,10-7-8 0,4-39-3 15,10-20-14-15,-29-56-28 16,52 27-33-16,-42-54-5 16,14-7 4-16,-24-30-1 15</inkml:trace>
          <inkml:trace contextRef="#ctx0" brushRef="#br0" timeOffset="507.3373">1172 933 220 0,'0'0'81'0,"27"-8"6"16,-27 8-5-16,0 0-41 15,0 0-9-15,0 0-6 16,0 0-5-16,0 0-5 15,-27 25-3-15,27-25-4 16,-29 34-2-16,14-10-2 16,-2 6-3-16,0 6 0 0,2 1-2 15,3 2 0-15,4-2-1 16,4-5-1-16,4-8 1 16,0-24 0-16,19 27 0 15,-19-27 1-15,44-17 0 16,-15-8-1-16,3-4 2 15,0-3 0-15,-3-2 0 16,-4 5-1-16,-3 7 1 16,-22 22-2-16,27-20 1 15,-27 20 0-15,12 29-1 16,-5-2 0-16,3 5 0 16,2 5 0-16,3-3 0 0,7-2 1 15,2-5-2-15,3-10-1 16,5-5-6-16,-3-12-10 15,10 2-20-15,-12-16-52 16,12 9-4-16,-12-15-2 16,15 11 0-16</inkml:trace>
          <inkml:trace contextRef="#ctx0" brushRef="#br0" timeOffset="1191.3463">2030 1091 200 0,'0'0'79'0,"0"0"-4"16,0 0 2-16,0 0-59 15,0 0 2-15,0 0 5 16,0 0 0-16,-25 8-3 16,25-8 0-16,-29-10-5 15,29 10-4-15,-29-5-3 16,29 5-3-16,-37 15-2 15,37-15-3-15,-34 32-2 16,19-10 1-16,15-22-2 16,-22 39 0-16,22-39-1 15,-2 27 1-15,2-27-1 16,0 0 2-16,36 7-1 0,-14-14 0 16,5-6 1-16,3-4 1 15,-1-5 1-15,3-7-2 16,-3-5 2-16,0-5 1 15,-7 2 2-15,-2 0-1 16,-5 5 2-16,-6 8-2 16,-9 24-1-16,3-24 1 15,-3 24-2-15,-3 22-1 16,3 4-1-16,3 14 0 16,2 11-4-16,2 15 3 15,3 15 1-15,0 4-3 16,-1 10 4-16,-1-2-3 15,-6 3 5-15,-7-3-1 0,-9-8 7 16,-8-2-4-16,-17-17 3 16,-10-2 1-16,-12-15 0 15,-5-5 0 1,-10-13-2-16,2-13-1 0,1-21-2 16,7-9-1-16,10-22 0 15,19-10-1-15,15-8-1 16,17-1 0-16,15-4 0 15,19 8-1-15,13 8 0 16,14 4 0-16,13 10 0 16,4 5-2-16,5 5-4 15,-4 0-7-15,4 7-10 0,-15-9-23 16,8 14-58 0,-24-12-5-16,6 14-5 0,-21-9-2 15</inkml:trace>
        </inkml:traceGroup>
        <inkml:traceGroup>
          <inkml:annotationXML>
            <emma:emma xmlns:emma="http://www.w3.org/2003/04/emma" version="1.0">
              <emma:interpretation id="{41D8272D-301C-446F-B00B-B8F7728724E2}" emma:medium="tactile" emma:mode="ink">
                <msink:context xmlns:msink="http://schemas.microsoft.com/ink/2010/main" type="inkWord" rotatedBoundingBox="4655,846 9870,510 9946,1705 4732,2040"/>
              </emma:interpretation>
              <emma:one-of disjunction-type="recognition" id="oneOf1">
                <emma:interpretation id="interp5" emma:lang="en-US" emma:confidence="0">
                  <emma:literal>Feed back</emma:literal>
                </emma:interpretation>
                <emma:interpretation id="interp6" emma:lang="en-US" emma:confidence="0">
                  <emma:literal>Feedback</emma:literal>
                </emma:interpretation>
                <emma:interpretation id="interp7" emma:lang="en-US" emma:confidence="0">
                  <emma:literal>Feel back</emma:literal>
                </emma:interpretation>
                <emma:interpretation id="interp8" emma:lang="en-US" emma:confidence="0">
                  <emma:literal>Feedbacks</emma:literal>
                </emma:interpretation>
                <emma:interpretation id="interp9" emma:lang="en-US" emma:confidence="0">
                  <emma:literal>Feedbag</emma:literal>
                </emma:interpretation>
              </emma:one-of>
            </emma:emma>
          </inkml:annotationXML>
          <inkml:trace contextRef="#ctx0" brushRef="#br0" timeOffset="5264.4991">4098 940 123 0,'5'41'68'0,"4"-9"1"15,9-2 0-15,4-16-39 16,4-2-13-16,6-16-4 15,5-9-4-15,2-11-5 16,0-8-4-16,0-7 0 16,0-7-1-16,-2-1 1 15,-8-7 0-15,3 8 1 16,-7-1 3-16,-6 8 4 16,-4 8 4-16,-5 1 3 0,-10 30 3 15,4-29 1-15,-4 29 0 16,0 0 0-16,-22-2 0 15,22 2-1-15,-34 14-2 16,10 1-3-16,4 7-1 16,-4 2-1-16,4 8 0 15,-2 5-2-15,3 2 0 16,2 0-2-16,7 0-2 16,2-10 0-16,11 3-1 15,-3-32-2-15,27 32 0 16,-3-25-1-16,10-4-1 15,8-3 0-15,2-5 1 16,2-3-2-16,3 1 0 0,0-3 0 16,-7-2-1-16,-1 0 0 15,-6-3-1-15,-4-2 1 16,-6 2-1-16,-3-2 0 16,-22 17 1-16,32-31-1 15,-32 31-2-15,22-22-1 16,-22 22-3-16,0 0-5 15,0 0-13-15,0 0-23 16,0 0-46-16,0 0-1 16,0 0-1-16,12 29-1 15</inkml:trace>
          <inkml:trace contextRef="#ctx0" brushRef="#br0" timeOffset="4708.1687">3594 805 203 0,'15'40'85'15,"-15"-40"1"-15,39 26-2 16,-15-23-48-16,13 4-9 16,0-12-7-16,9 0-8 15,3-9-10-15,2-11-10 16,3 3-13-16,-5-12-14 16,5 12-32-16,-13-10-22 15,1 18-1-15,-15-6 0 16,-3 15 2-16</inkml:trace>
          <inkml:trace contextRef="#ctx0" brushRef="#br0" timeOffset="4214.9198">3621 444 238 0,'0'0'86'15,"3"63"-1"-15,-6-6-4 16,10 18-59-16,-7 8-11 16,5 13-1-16,-2-1-5 15,-1-2-4-15,-4-12-1 0,2-15 0 16,-3-20-5-16,1-14-10 16,7-8-22-1,-5-24-49-15,0 0-1 16,0 0-4-16,17-24 1 0</inkml:trace>
          <inkml:trace contextRef="#ctx0" brushRef="#br0" timeOffset="4464.0071">3672 571 243 0,'-19'-71'100'0,"9"22"-3"16,-7-2 1-16,17 14-61 15,-7 0-13-15,16 6-6 16,9-4-6-16,11 6-6 16,10-5-6-16,12 0 2 15,10 2-7-15,5 0 2 0,3 5-11 16,-3 3-4-16,0 16-19 16,-17-9-21-16,2 25-32 15,-26-3-6-15,-3 17 2 16,-22-22-1-16</inkml:trace>
          <inkml:trace contextRef="#ctx0" brushRef="#br0" timeOffset="6283.8882">5098 898 132 0,'-42'3'83'16,"42"-3"1"0,-34 7-3-16,34-7-18 15,-22 12-35-15,22-12-3 16,0 0-6-16,0 0-3 0,0 0-3 16,22 15-1-16,-22-15-2 15,41-20-2-15,-16 3-2 16,4-5-1-16,0-5-1 15,3-4-2-15,-5-8 0 16,-5-1 0-16,-2 4 1 16,-6-1-1-16,-9 5 0 15,-2 3 1-15,-8 5 1 0,5 24-2 16,-27-22 0-16,27 22 0 16,-44 7 0-1,19 5-1-15,-1 13-1 16,4 9-1-16,4 7-1 0,6 6 1 15,7 4-1-15,10 0 0 16,7 1-4-16,8-6-2 16,9-7-6-16,3-14-6 15,12-6-8-15,-2-21-5 16,11 2-4-16,-11-25-2 16,9 3 4-16,-9-19 3 15,4 4 11-15,-7-12 14 16,-7 0 13-16,-2 8 8 15,-8-8 9-15,-3 17 3 0,-7-4 5 16,3 14-1 0,-10-5-2-16,-5 27-6 15,7-27-4-15,-7 27 0 0,0 0-3 16,0-25-2-16,0 25-3 16,0 0-1-16,-29-2-1 15,29 2-2-15,-29 20-2 16,29-20-1-16,-35 48-2 15,18-16 0-15,0 5-2 16,5 2 1-16,2 0-1 16,5-5 0-16,5 0 0 0,3-12 1 15,-3-22 0 1,0 0 2-16,29 8-1 16,-12-30-1-16,5-10 2 15,0-12 1-15,3-12 0 0,4-8-1 16,-2-7 1-16,0-7-1 15,0-7-3-15,-3-1 4 16,-4-2-3-16,-3 10 6 16,-8 9-5-16,-1 16 5 15,-6 11-5-15,-2 20 5 16,0 22-3-16,-14 32-1 16,4 12 4-16,0 15-7 15,3 9 4-15,-1 5-6 16,1 3 4-16,5 0-6 15,4-13 2-15,3-6-9 16,10-1-11-16,-3-22-14 16,17 10-29-16,-29-44-33 0,56 32-2 15,-31-37 0-15,19 5 4 16</inkml:trace>
          <inkml:trace contextRef="#ctx0" brushRef="#br0" timeOffset="6831.3603">6205 353 140 0,'15'-56'82'15,"7"10"2"-15,-13-3 2 16,6 19-25-16,-15 1-27 16,0 29-10-16,10-22-6 15,-10 22-7-15,2 22-3 16,1 5-4-16,-3 10-2 16,2 9-2-16,1 5-2 0,-1 6 1 15,0 1-1-15,3 3 1 16,0-4-1-16,0-1 2 15,-2-5-2-15,-1-4 2 16,-2-11 0-16,0-6 3 16,0-30-1-16,-7 34 2 15,7-34 1-15,0 0-1 16,0 0 2-16,-25-30-1 16,23 8 0-16,2-4-2 15,2-1-1-15,6-3-2 16,4 3 1-16,5 1-1 15,2 4 0-15,6 2-1 16,4 10 1-16,1 10-1 0,4-2 0 16,-2 12 0-16,2 7-1 15,-5 10 0-15,0 7 0 16,-7 5 1-16,-4 2 0 16,-9-1 1-16,-6 1 1 15,-6-4 3-15,-6-5 1 16,-6-8 2-16,-7-9 0 15,0-3 1-15,-7-12 1 16,-1 0-2-16,-2-10 0 16,1-2-4-16,1-5-4 15,1-3-5-15,29 20-8 16,-39-41-10-16,39 41-10 0,-10-35-17 16,10 35-45-16,37-22-2 15,-1 22 2-15,1-14 3 16</inkml:trace>
          <inkml:trace contextRef="#ctx0" brushRef="#br0" timeOffset="8103.9517">6850 615 204 0,'54'-15'88'15,"-20"-12"2"-15,0 15 0 16,-34 12-53-16,39-24-9 16,-39 24-8-16,0 0-4 15,0 0-5-15,0 0-2 16,0 0-3-16,-24 27-2 15,24-27-1-15,-42 39-2 0,23-15 0 16,-3 3 0-16,5 5 0 16,5-3-1-16,2 3 0 15,5-3 1 1,2-4-1-16,3-25 1 0,13 24-1 16,-13-24 0-16,27 0-1 15,-27 0 1-15,34-32-1 16,-15 5 1-16,3-2 0 15,-2 2-1-15,2 3 0 16,0 4 0-16,0 8 0 16,0 5 1-16,-22 7-1 15,37 17 0-15,-20 5 0 0,-3 0 0 16,1 2 1-16,0 1 0 16,-15-25-1-1,27 36-1-15,-27-36-4 16,39 12-5-16,-12-12-10 0,-3-12-8 15,10 7-11-15,-9-22-8 16,16 18-1-16,-14-18 2 16,12 7 11-16,-12-7 12 15,5 3 18-15,-3 2 14 16,-7-5 14-16,8 12 10 16,-13-9 1-16,12 12 0 15,-29 12-5-15,39-20-7 16,-39 20-5-16,32-10-4 15,-32 10-1-15,27-2 2 16,-27 2 0-16,0 0 2 16,0 0 1-16,22 10 0 15,-22-10-1-15,0 0-1 0,-27 22 0 16,27-22-3-16,-44 29-1 16,17-4-2-16,-7-1-2 15,0 8-1-15,-3-1-1 16,3 6-2-16,4 2-3 15,6 0 1-15,7 0-1 16,9-4 0-16,8-6-1 16,13-5 1-16,11-9-1 0,8-8 0 15,12-11-2 1,5-14-1-16,9-6 0 16,1-15-1-16,2-8 2 15,3-9-1-15,2-2 4 0,-5-13-2 16,-2 0 5-16,-6-5-1 15,-1-2 2-15,-3-8 2 16,-5-2-5-16,-10-2 6 16,-5-3-6-16,-4 10 7 15,-8 7-5-15,-3 13 6 16,-6 14-5-16,-1 19 4 16,-7 30-1-16,0 0 0 15,-7 25-1-15,-1 21 2 16,-4 8 1-16,0 10-5 15,-5 6 4-15,0 6-5 16,-3 2 5-16,-2 6-7 16,0-4 5-16,-2-2-6 0,2-4 1 15,0-6 0-15,2-9-2 16,3-13 2-16,5-12-3 16,12-34 2-16,-10 22-2 15,10-22 1-15,20-39 0 16,4 0 0-16,8-5 2 15,7-7-2-15,7 2 2 16,11 0-1-16,1 8 2 16,1 6-1-16,0 11 0 15,-3 9 0-15,-7 8 1 16,-8 5 0-16,-9 2 1 16,-10 4 1-16,-22-4 1 0,0 0 1 15,0 0 1-15,-46 30 1 16,4-23 0-16,-2 5 0 15,-7 1-1-15,-1-1-1 16,6 5-1-16,4 0-1 16,6 7-1-16,9 1-2 15,10-1 0-15,9 8-1 16,11 0 0-16,9 0 0 16,15-1-3-16,10-6-5 15,16 7-12-15,6-15-29 16,29 19-67-16,-10-23-6 15,20 13-10-15,-15-13-11 16</inkml:trace>
        </inkml:traceGroup>
        <inkml:traceGroup>
          <inkml:annotationXML>
            <emma:emma xmlns:emma="http://www.w3.org/2003/04/emma" version="1.0">
              <emma:interpretation id="{9218CE4E-3E75-4447-808E-E0F9CC5F5032}" emma:medium="tactile" emma:mode="ink">
                <msink:context xmlns:msink="http://schemas.microsoft.com/ink/2010/main" type="inkWord" rotatedBoundingBox="12085,649 13797,538 13869,1653 12156,1764"/>
              </emma:interpretation>
              <emma:one-of disjunction-type="recognition" id="oneOf2">
                <emma:interpretation id="interp10" emma:lang="en-US" emma:confidence="0">
                  <emma:literal>or,'</emma:literal>
                </emma:interpretation>
                <emma:interpretation id="interp11" emma:lang="en-US" emma:confidence="0">
                  <emma:literal>or.'</emma:literal>
                </emma:interpretation>
                <emma:interpretation id="interp12" emma:lang="en-US" emma:confidence="0">
                  <emma:literal>grin</emma:literal>
                </emma:interpretation>
                <emma:interpretation id="interp13" emma:lang="en-US" emma:confidence="0">
                  <emma:literal>pry</emma:literal>
                </emma:interpretation>
                <emma:interpretation id="interp14" emma:lang="en-US" emma:confidence="0">
                  <emma:literal>Mri</emma:literal>
                </emma:interpretation>
              </emma:one-of>
            </emma:emma>
          </inkml:annotationXML>
          <inkml:trace contextRef="#ctx0" brushRef="#br1" timeOffset="96795.6599">11365 92 239 0,'-37'17'110'16,"20"32"-3"-16,-12-3-2 16,21 28-41-16,-1-6-41 0,9 8-7 15,5 0-9-15,7-3-4 16,5-10-7 0,2-11-3-16,8-13-6 0,-7-15-7 15,2-2-11-15,-22-22-15 16,0 0-19-16,-7-34-13 15,-3 7-8-15,-27-32 3 16,5 1 20-16,-14-25 29 16,4-10 27-16,1-5 24 15,-3-12 25-15,14 22 22 16,-11-5 15-16,19 32 5 16,-7 5-14-16,19 31-17 0,-10 3-17 15,20 22-4 1,0 0-9-16,22 27-5 15,10-19-8-15,17-1-2 16,14-7-2-16,21 0-4 0,11 5-8 16,3-3-13-16,12 25-36 15,-17-2-51-15,4 19-1 16,-21-3-8-16,0 18 0 16</inkml:trace>
          <inkml:trace contextRef="#ctx0" brushRef="#br1" timeOffset="97039.8208">12106 348 271 0,'-10'32'104'0,"10"-32"-1"16,-8 47-7-16,6-18-84 16,4 0-2-16,1 8 0 0,2 5-2 15,0-1-3-15,-3 5 0 16,-2 1-5-16,0-1-5 15,-2 1-9-15,-8-6-10 16,7 1-14-16,3-42-19 16,-12 39-12-16,12-39-13 15,0 0-15-15,-22-44 3 16,30 12 7-16</inkml:trace>
          <inkml:trace contextRef="#ctx0" brushRef="#br1" timeOffset="97518.9626">12377 6 217 0,'0'0'97'16,"-22"-39"1"-16,22 39 1 15,-25-34-54-15,25 34-9 16,-14-39-8-16,14 39-9 16,2-44-7-16,-2 44-6 15,30-27-3-15,-1 24-2 16,10 13-2-16,5 15 1 16,5 14 1-16,0 7-5 15,-3 10 5-15,-4 1-6 16,-10-4 3-16,-8-4-8 0,-9-5-1 15,-15-17-14-15,-3 3-15 16,-19-23-57-16,22-7-5 16,-36 12 1-1,36-12-3-15</inkml:trace>
          <inkml:trace contextRef="#ctx0" brushRef="#br1" timeOffset="96251.7075">10267 566 131 0,'22'-17'84'15,"-22"17"2"-15,17-29 2 16,-17 29-24-16,0 0-29 15,-14-32-7-15,14 32-3 16,-25 0-2-16,25 0-3 16,-44 5-3-16,13 2-3 15,-11-2-4-15,-4 7-3 16,-8-5-3-16,-2 6-1 16,-1-1-1-16,1-2-1 15,5-1-1-15,4-6 0 16,11-3-1-16,6-5 1 15,30 5 0-15,-26-32-1 0,28 5 1 16,10-4-1-16,8-1 1 16,7 2-1-16,4 8 1 15,9 18 0-15,-6 21-1 16,-2 19 1-16,-8 28-3 16,-2 12 3-16,-5 16-3 15,-5 1 1-15,1 0-1 16,-6-10 2-16,3-14-1 15,-1-20 1-15,4-25 3 16,-13-24 2-16,24-12 3 16,-17-22 1-16,-2-25 3 15,0-9-2-15,-7-20 2 0,7-3-1 16,-3-7-1-16,5 6-3 16,3 8-1-1,5 14-5-15,2 16-1 16,0 10-7-16,10 17-9 0,-8 5-20 15,18 22-68-15,-37 0-4 16,56 2-8-16,-31-2-5 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8:12.4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303 221 215 0,'0'0'98'0,"-42"17"-4"0,13 10-7 16,-10 7-76-16,2 12-2 16,-2 5 1-16,7 11 0 15,-2-6-1-15,12-2-1 16,0-13 0-16,15-9 1 15,7-32-2-15,0 0-1 16,0 0 0-16,27-34-1 16,-1-10 1-16,9-10-1 15,6-2-2-15,6-1-1 16,2 6 0-16,4 10-2 16,-1 11 1-16,-3 18-2 15,-8 17 0-15,-4 19 0 0,-8 11 0 16,-4 6 1-16,-8 6-1 15,-3-3 0-15,-4 2 1 16,-3-9 1-16,-4-8 0 16,-3-29 0-16,10 29 1 15,-10-29-1-15,0 0 1 16,27-44 0-16,-8-2 0 16,8-5-1-16,5-11 2 15,12 4-2-15,0 2 1 16,2 9-1-16,1 15 2 15,-6 15 0-15,-4 22 0 16,-5 15 0-16,-8 12 0 16,-7 4-1-16,-5 3 0 0,3-2 0 15,0-5-1-15,4-3-1 16,6-9-3 0,4-6 1-16,5-6 0 15,3-4 0-15,4 1-1 0,3-7 1 16,-4 2 1-16,-1-3-1 15,0 1 1-15,0-5 1 16,-5-3 0-16,-2-2 0 16,0-3 0-16,-5 0 0 15,2-2 1-15,-2 5 0 16,-3-3 1-16,-2 6 1 16,-22 9 0-16,37-25 1 0,-37 25-1 15,37-24 0 1,-37 24 0-16,36-34 1 15,-14 12-1-15,3-3 1 16,-1-2-1-16,3 0 1 0,-5-2 2 16,0-3 1-16,-12 0 1 15,-8 3-1-15,-16 2 3 16,-11 13-1-16,-14 4 1 16,-7 17-1-16,-16 18-2 15,-6 16 2-15,2 20-3 16,10 25 2-16,9 9-4 15,23 10 1-15,21-2-4 16,33-8 2-16,36-19-2 16,34-25 0-16,32-31-6 15,27-35-7-15,34-26-15 16,10-40-87-16,29-2-8 16,-9-39-8-16,11-1-10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8:22.35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C331778-6D9D-4121-98BF-E2F9F5C4FA81}" emma:medium="tactile" emma:mode="ink">
          <msink:context xmlns:msink="http://schemas.microsoft.com/ink/2010/main" type="writingRegion" rotatedBoundingBox="6157,2603 18602,2855 18520,6899 6075,6647"/>
        </emma:interpretation>
      </emma:emma>
    </inkml:annotationXML>
    <inkml:traceGroup>
      <inkml:annotationXML>
        <emma:emma xmlns:emma="http://www.w3.org/2003/04/emma" version="1.0">
          <emma:interpretation id="{E2AB31CE-9DED-4A96-B92B-FB3F02CB9CF3}" emma:medium="tactile" emma:mode="ink">
            <msink:context xmlns:msink="http://schemas.microsoft.com/ink/2010/main" type="paragraph" rotatedBoundingBox="6157,2603 18602,2855 18520,6899 6075,6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69E2C2-FF4C-494A-8D43-2A52DF02B0B4}" emma:medium="tactile" emma:mode="ink">
              <msink:context xmlns:msink="http://schemas.microsoft.com/ink/2010/main" type="line" rotatedBoundingBox="6157,2603 18602,2855 18520,6899 6075,6647"/>
            </emma:interpretation>
          </emma:emma>
        </inkml:annotationXML>
        <inkml:traceGroup>
          <inkml:annotationXML>
            <emma:emma xmlns:emma="http://www.w3.org/2003/04/emma" version="1.0">
              <emma:interpretation id="{CB977ADC-797E-4194-AE17-72143042D3F1}" emma:medium="tactile" emma:mode="ink">
                <msink:context xmlns:msink="http://schemas.microsoft.com/ink/2010/main" type="inkWord" rotatedBoundingBox="6157,2603 18602,2855 18520,6899 6075,6647"/>
              </emma:interpretation>
              <emma:one-of disjunction-type="recognition" id="oneOf0">
                <emma:interpretation id="interp0" emma:lang="en-US" emma:confidence="0">
                  <emma:literal>Summary</emma:literal>
                </emma:interpretation>
                <emma:interpretation id="interp1" emma:lang="en-US" emma:confidence="0">
                  <emma:literal>Summary,</emma:literal>
                </emma:interpretation>
                <emma:interpretation id="interp2" emma:lang="en-US" emma:confidence="0">
                  <emma:literal>Summary.</emma:literal>
                </emma:interpretation>
                <emma:interpretation id="interp3" emma:lang="en-US" emma:confidence="0">
                  <emma:literal>summary.</emma:literal>
                </emma:interpretation>
                <emma:interpretation id="interp4" emma:lang="en-US" emma:confidence="0">
                  <emma:literal>Summary's</emma:literal>
                </emma:interpretation>
              </emma:one-of>
            </emma:emma>
          </inkml:annotationXML>
          <inkml:trace contextRef="#ctx0" brushRef="#br0">2327 35 163 0,'-25'-37'102'15,"25"37"-4"-15,-63-36-2 16,31 31-66-16,-29 2-3 15,5 16-4-15,-20 4-3 16,-7 22-7-16,-20 15-5 16,-12 21-4-16,-26 23-2 15,-23 17-2-15,-12 17 5 16,-12 12 0-16,-5 8-2 16,4-1 1-16,11-14 1 15,17-17-1-15,29-25 1 16,34-16-1-16,34-26-7 0,35-16 0 15,44-12 0-15,36-6 0 16,47 6 0-16,39 9 0 16,41 17-1-16,25 18 1 15,22 19-2-15,5 17-1 16,4 17 7-16,-9 10-1 16,-17 5 2-16,-30 2-2 15,-36-2 1-15,-30-3 1 16,-38-7 5-16,-40-4 2 15,-41-13-4-15,-35-8 3 16,-34-19-1-16,-24-9 3 16,-22-28-1-16,-8-16 1 15,-2-30-4-15,10-22-1 0,17-25-3 16,20-21 0-16,28-13-1 16,28-12-2-16,31-2-1 15,30-1-5-15,37 18-2 16,26 7-10-16,27 27-5 15,13 10-12-15,21 27-5 16,-4-1-1-16,6 23 2 16,-16-10 3-16,-7 15 4 15,-20-16 8-15,-8 1 7 16,-24-10 9-16,-14-4 7 16,-13-6 3-16,-12-5-1 15,-3 1 0-15,-6-6 1 0,-4 3 0 16,-6-2 1-16,4 4-1 15,-4-2 1-15,-1 3 2 16,3-3 6 0,0 5 4-16,-3-5 2 0,3 7 5 15,-7-7-3-15,2 5 10 16,-12-5-7-16,-10 22 7 16,14-27-11-16,-14 27 4 15,0 0-3-15,-36 10-7 16,6 9 5-16,-4 16-11 15,-5 6 6-15,0 13-10 16,0 10 5-16,0 11-10 16,12 6 1-16,10 0 1 0,12-3-1 15,10-7 1 1,14-15-1-16,13-17 2 16,12-19-1-16,15-20 3 15,2-27-1-15,10-12 1 0,4-15 1 16,1-10-1-16,0-4 2 15,-8 4-1-15,-7 3 0 16,-7 7 0-16,-10 13 0 16,-12 7 0-16,-10 12-1 15,-22 22 0-15,0 0-1 16,22 5 0-16,-20 19 0 16,-2 8 0-16,5 9-1 0,0-2 0 15,3 5 0 1,4-4 0-16,2-4-1 15,6-11 1-15,2-11 0 16,7-14 1-16,6-17-1 0,6-12 1 16,8-15 1-16,10-12 0 15,4-8 1-15,1 3 0 16,2 2-6-16,-5 8 4 16,-5 17 1-16,-9 17-1 15,-11 22-1-15,-11 19 0 16,-16 18 0-16,-6 16-2 15,-10 8 7-15,-3 10-4 16,-7 0-2-16,0-3 2 0,-3-7 0 16,5-12 1-1,3-13-1-15,5-19 1 16,7-22 1-16,0 0-1 16,24-44 1-16,3-4 0 0,12-14 1 15,8-4-1-15,4-4 0 16,3 6-1-16,4 13 1 15,-4 9-2-15,-5 20 0 16,-5 20-1-16,-10 16 0 16,-2 11 0-16,-10 7 0 15,-2 4 0-15,-1 3 0 16,-4 0 0-16,-3-9 0 0,3-3 1 16,-15-27-1-1,34 14 1-15,-7-26 0 16,5-17 1-16,7-10 0 15,5-13 0-15,5 1 1 0,2-5-1 16,0 2-6-16,-2 8 8 16,-7 9-3-16,-8 17 0 15,-7 13 0-15,-27 7-1 16,34 20-1-16,-24 4 2 16,0 8 4-16,-3 7-7 15,3 5 1-15,2 0 1 16,5 5-1-16,3-5 1 15,2-3 0-15,2-6 0 16,3-6 0-16,5-7 0 16,2-12 0-16,3-5 1 15,2-15-1-15,0-12 2 16,5-8-1-16,5-6-1 0,2-11 1 16,0-6 1-16,6 1 0 15,-1-2 1-15,-2 8-2 16,-3 7 1-16,-2 10-1 15,-8 11 0-15,-2 16 0 16,-12 14 0-16,-5 13-2 16,-7 11 0-16,-8 13 0 15,-7 7 1-15,-5 3-1 16,-2 2 3-16,-3-2-2 16,-2-5 1-16,0-8 0 15,0-9 1-15,4-13 0 16,8-24-1-16,0 0 0 0,0 0 1 15,10-29 0-15,12-15-2 16,7-15 1-16,6-4 0 16,6-3 0-16,3 2-2 15,0 10 2-15,0 13-1 16,-10 21 0-16,-2 20 0 16,-10 20 0-16,-7 14 0 15,-8 8 0-15,-4 4 1 16,-3 3-1-16,-3-3 2 15,1-11-2-15,-1-6 2 16,3-29-1-16,0 29 0 16,0-29 1-16,0 0-1 15,39-51 0-15,-12 9-1 0,12-7 2 16,8-9-1-16,7 2-5 16,2-1 7-16,-2 6-7 15,-1 14 5 1,-4 10-1-16,-5 18 0 0,-9 14 0 15,-9 12-1-15,-4 12 6 16,-7 8-7-16,-3 9 6 16,-2 5-5-16,-3 6 1 15,3-4 2-15,0-6-2 16,5-6 1-16,7-11 0 16,5-11 0-16,14-19 1 15,8-9-1-15,12-21 1 0,10-9-2 16,10-10 2-16,2-5-2 15,7-4-5-15,-2-1 8 16,-2 5-8-16,-10 5 7 16,-6 8-6-16,-6 7 2 15,-10 9-2-15,-10 11 3 16,-10 9 4-16,-5 0-1 16,-29 5 3-16,32 7 0 15,-32-7 2-15,0 0 4 16,0 0-5-16,0 0 2 15,0 0 0-15,-34 3-6 16,12-11 2-16,-5 8-4 16,-5 0 2-16,-5 12 1 0,-4 3 3 15,-8 12-2-15,-2 10 0 16,-1 7-1-16,-1 7 1 16,-1 5-1-1,5 0 2-15,5-2-8 0,15-7 2 16,12-13 1-16,17-34 0 15,14 22-1-15,20-39 1 16,15-17 0-16,10-15-1 16,9-8 2-16,3 1-4 15,-2-5 5-15,-8 7-5 16,-5 13 1-16,-12 16-2 16,-7 16 6-16,-10 16-2 0,-8 15 0 15,-9 12 4-15,-5 15-5 16,0 10 4-1,-3-1 1-15,1 3 0 16,-3-4-4-16,2-8 0 0,-2-8 1 16,2-9-1-16,1-5 1 15,-3-27 0-15,2 34-1 16,-2-34 1-16,8 22-1 16,-8-22 1-16,0 0 0 15,24 20 0-15,-24-20 0 16,34-15 0-16,-9-5 0 15,4-7 1-15,5-9-1 16,5-8 1-16,3-3 0 0,7-4 0 16,2 2 0-1,3 0 1-15,0 5-1 16,0 5 0-16,-6 7 1 16,1 5-1-16,-5 8 2 0,-7 9-3 15,-8 5 0-15,-4 8 0 16,-25-3-1-16,24 31 1 15,-21-4-2-15,-6 8 1 16,-7 6-1-16,-4 6 1 16,-6-1 0-16,-4 3 0 15,-1-8 0-15,-2-4 0 16,-2-8 1-16,5-9 0 0,-1-13-1 16,25-7 2-1,-32-31 0-15,28-9 0 16,6-11-1-16,8-12-5 15,9-13 3-15,11-10-5 0,6-4 0 16,16 4-3-16,1 6 2 16,9 11-2-16,-1 13 2 15,5 12 4-15,-3 17-2 16,3 17 5-16,-5 10-1 16,-4 10 0-16,-6 7-1 15,-2 0-2-15,-8 0 0 16,-2 1-1-16,-4-1-2 15,-8-3 0-15,-27-14 0 16,39 25 1-16,-39-25 2 16,0 0 1-16,24 29 1 15,-24-29 1-15,0 0 3 16,-10 32 0-16,10-32 2 0,-22 27 0 16,22-27 1-16,-29 34 1 15,12-12 4-15,17-22 0 16,-34 41-3-16,19-16 2 15,-2 2-2-15,5 2 1 16,-1 3-2-16,6-3 0 16,2 1-5-16,5-1 1 15,8-5 1-15,-8-24-2 16,41 27 2-16,-4-32-1 16,14-12 0-16,13-15-3 15,16-16 6-15,13-14-5 16,10-11 1-16,4-12 0 0,3-1 0 15,-2 1 0-15,-10 9-1 16,-13 10 5-16,-14 22-7 16,-17 27 4-16,-17 31 0 15,-20 40 3-15,-17 29 0 16,-22 32-1-16,-17 29 0 16,-25 30 1-16,-29 16 1 15,-19 11 0-15,-20 4-4 16,-27-7 0-16,-17-5 2 15,-22-14-2-15,-20-18 5 16,-7-26-3-16,10-25 2 16,5-32 0-16,7-27 3 15,22-36-4-15,25-32 1 0,36-32-1 16,44-17-2-16,47-15-1 16,36-4-1-16,35 1 0 15,46 4 0-15,41 6 1 16,33 13 0-16,28 8 0 15,18-1 0-15,20 2-2 16,18-9-2-16,18-2 1 16,-4-13-14-16,1 8-1 15,-9-11-12-15,5 13-54 16,-15 3-24-16,-8 9 2 16,-33 0-4-16</inkml:trace>
          <inkml:trace contextRef="#ctx0" brushRef="#br0" timeOffset="3128.3697">2894 3472 41 0,'0'0'72'0,"-20"22"6"0,20-22-2 16,0 0-35-16,-24 5-1 16,24-5-10-16,0 0 1 15,0 0-3 1,0 0-1-16,0 0-4 0,-22-12-2 15,22 12-1-15,0 0-3 16,0 0-5-16,0 0-1 16,0 0-3-16,0 0-1 15,0 0 0-15,22-13 0 16,-22 13-1-16,0 0 0 16,32-14 1-16,-32 14 0 15,27-13 0-15,-27 13 0 0,24-12-2 16,-24 12-1-16,22-5-1 15,-22 5 0-15,0 0-1 16,25 0 1-16,-25 0-1 16,22 5-1-16,-22-5 0 15,26 3 1-15,-26-3 0 16,30 2 0-16,-30-2 0 16,32 3-1-16,-32-3 1 15,31 2 0-15,-31-2-1 16,32 7 0-16,-32-7 0 15,44 13-1-15,-17-6 1 16,5 3-1-16,4-1 0 16,4 4-1-16,6-4 0 0,0 1 0 15,6 2 1 1,4-4-1-16,3 2 3 16,2-6-2-16,0 4 0 15,0-3 0-15,0 0 4 0,-2-1-4 16,-1-1 2-16,-1 2-2 15,-6-3 1-15,-2 6-1 16,0-4 2-16,-3 1-2 16,3 0 1-16,-2 0-1 15,-1 0 1-15,3 0 0 16,-3-5 0-16,6 0-1 16,-1 0 1-16,3-3 0 0,-3 1-2 15,3 0 2-15,5-1-1 16,-1-2 1-1,6 3 0-15,2-1 0 16,0 1 0-16,0-3 0 0,0 3 0 16,0-1 1-16,-3-2-1 15,1 3 0-15,-6-1-1 16,-1-2 2-16,-6 5-2 16,3-2 0-16,0-3 1 15,-1-2-1-15,1 2-1 16,-3-2 2-16,3-1-3 15,2 1 3-15,1 0-2 16,-4-1 1-16,1 3-2 16,0 0 3-16,2 1-1 0,0-1 0 15,6-3 1 1,-1 3-1-16,0-2 0 16,0 0 0-16,-2-1 1 0,-1-1-1 15,-2 4 0-15,-2-5 0 16,-2 5 1-16,-6-2-1 15,-2 2 0-15,-2-2 1 16,-1 2-1-16,-4-3 1 16,2 3 0-16,-2 1-1 15,4-4 1-15,1 3 0 16,-3-2 0-16,2 2-1 0,3-2 0 16,-2 2 1-1,-1 0-1-15,3-2 1 16,-4-1-1-16,-1 3 0 15,0-2 0-15,2 2 0 0,-4 0 1 16,2 0 0-16,3 1-1 16,2-1 1-16,0 0-1 15,0-3 0-15,2 4 1 16,3-4 0-16,0 3 0 16,0-2-1-16,-3 2 1 15,3 0 0-15,-5 3 0 16,0-1 0-16,0 1-1 15,-2-1 1-15,-1 3 0 16,-2-2 0-16,0 0 0 16,-2-3 1-16,2 2 0 15,0-4 0-15,0 2 0 16,-2-2-1-16,-3-1 1 0,0-1-1 16,-2 1 0-16,2 1-1 15,-7 0 1-15,0 2 0 16,0-3-1-16,0 3 1 15,-3 3-1-15,3 0 1 16,0-1 0-16,0 1 0 16,-2 2-1-16,1-5 0 15,1 0 0-15,-5 0 1 16,0 0-2-16,0 0 1 16,0 0 0-16,-22 5 0 15,39-7 0-15,-39 7 1 16,40 2-1-16,-18 1 0 0,0-3 0 15,0 2 0-15,0-2 0 16,0 0 0-16,-22 0 1 16,39-5-1-16,-39 5 0 15,36-9 0-15,-36 9 0 16,35-8 1-16,-35 8-1 16,34-7 0-16,-34 7 0 15,34-2-1-15,-34 2 1 16,37-5 1-16,-37 5-1 15,39-8 0-15,-39 8 0 16,41-7 0-16,-41 7 1 16,44-15 0-16,-22 10-1 15,3 1 0-15,-3-4 0 0,2 3 1 16,1 0-1-16,-1 1 0 16,1-1 0-16,-1 0 0 15,0 0 1 1,6 0 0-16,-1 0-1 0,3-2 1 15,-3-3-1-15,3 0 1 16,0 0-1-16,2 3 1 16,0-3-1-16,-2 1 1 15,2 1-1-15,3 1 0 16,0 0 0-16,2-1 1 16,-3-2-1-16,1 3 1 15,-3-5 0-15,-4 5-1 0,-4-1 0 16,-1-2 2-16,-25 10-1 15,37-17 0-15,-37 17-2 16,26-12-1-16,-26 12-4 16,25-10-9-16,-25 10-16 15,22-12-57-15,-22 12-34 16,0 0-5-16,0 0-4 16,27-22-4-16</inkml:trace>
          <inkml:trace contextRef="#ctx0" brushRef="#br0" timeOffset="4251.8264">11268 2653 42 0,'0'0'59'0,"0"0"0"16,0 0 3-16,0 0-32 16,0 0-5-16,0 0 2 15,0 0 0-15,0 0 1 16,0 0 0-16,32-22 1 0,-32 22-4 16,27-12-2-16,-27 12-4 15,42-12-3-15,-15-1-2 16,7 1-3-16,7-10-2 15,6 0-3-15,4-10 1 16,8 3-1-16,-1-8 1 16,6 1-1-16,0-1-2 15,2-2 6-15,-5 2-5 16,2 5 1-16,-4-2-2 16,-3 5 1-16,-5 2-2 15,-2 3 0-15,-7 2 2 16,-3 7-6-16,-7 3 3 0,-5 0 1 15,-27 12-1-15,36-15 1 16,-36 15-1-16,22-10-2 16,-22 10-5-16,0 0-8 15,0 0-21-15,0 0-66 16,17-24-1-16,-17 24-8 16,5-22 0-16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5.7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9DD57D-94C1-481B-98C9-998C84015184}" emma:medium="tactile" emma:mode="ink">
          <msink:context xmlns:msink="http://schemas.microsoft.com/ink/2010/main" type="inkDrawing" rotatedBoundingBox="3747,6190 8084,3631 10567,7839 6231,10398" semanticType="callout" shapeName="Other">
            <msink:sourceLink direction="with" ref="{9E9D15BE-0093-412B-9323-C7CF05F5272B}"/>
          </msink:context>
        </emma:interpretation>
      </emma:emma>
    </inkml:annotationXML>
    <inkml:trace contextRef="#ctx0" brushRef="#br0">0 3751 184 0,'82'-21'115'15,"-17"-26"-6"-15,-11-14-4 0,-11-25-103 16,-4-21-4 0,11-22-2-16,11-40 2 0,-4-28 1 15,1-28 2-15,-1-12-1 16,-7-28 6-16,7-11 0 15,-6-18 0-15,-1-3 1 16,3 3-1-16,5 26 1 16,3 24-2-16,0 40 2 15,-8 39-1-15,1 54-2 16,-4 57 1-16,4 69-1 16,-8 67-1-16,1 51 0 0,-8 39-2 15,4 28-2 1,8 26-1-16,-1 7-2 15,11-18 2-15,7-29-2 16,14-39 3-16,11-47-3 0,18-50 2 16,15-57-2-16,10-65-2 15,7-49 3-15,15-48-2 16,-1-35 3-16,15-22-2 16,-11-6 5-16,-3 9-1 15,-11 34 6-15,-14 38 2 16,-15 54 0-16,-25 72 1 15,-18 72 0-15,-28 78 0 0,-8 69-3 16,-25 60 2 0,-6 54-2-16,-5 50-2 0,-3 26 0 15,0 6-2 1,4-14 0-16,3-32-2 0,0-32-1 16,11-47-9-16,0-50-8 15,7-40-26-15,-14-53-57 16,7-36-13-16,-4-36-1 15,-14-50-2-15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37.2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0E68C11-1208-4713-AEC4-AE48BF35131E}" emma:medium="tactile" emma:mode="ink">
          <msink:context xmlns:msink="http://schemas.microsoft.com/ink/2010/main" type="writingRegion" rotatedBoundingBox="10336,6091 19555,6936 19313,9572 10094,8727"/>
        </emma:interpretation>
      </emma:emma>
    </inkml:annotationXML>
    <inkml:traceGroup>
      <inkml:annotationXML>
        <emma:emma xmlns:emma="http://www.w3.org/2003/04/emma" version="1.0">
          <emma:interpretation id="{98F1DDA2-725C-4B43-9806-06A3D9825E97}" emma:medium="tactile" emma:mode="ink">
            <msink:context xmlns:msink="http://schemas.microsoft.com/ink/2010/main" type="paragraph" rotatedBoundingBox="10336,6091 19555,6936 19313,9572 10094,8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AA683E-8828-4FBC-BB94-52DDE1DECC7B}" emma:medium="tactile" emma:mode="ink">
              <msink:context xmlns:msink="http://schemas.microsoft.com/ink/2010/main" type="line" rotatedBoundingBox="10336,6091 19555,6936 19313,9572 10094,8727"/>
            </emma:interpretation>
          </emma:emma>
        </inkml:annotationXML>
        <inkml:traceGroup>
          <inkml:annotationXML>
            <emma:emma xmlns:emma="http://www.w3.org/2003/04/emma" version="1.0">
              <emma:interpretation id="{9E9D15BE-0093-412B-9323-C7CF05F5272B}" emma:medium="tactile" emma:mode="ink">
                <msink:context xmlns:msink="http://schemas.microsoft.com/ink/2010/main" type="inkWord" rotatedBoundingBox="14368,6508 19550,6984 19313,9572 14131,9097">
                  <msink:destinationLink direction="with" ref="{6C9DD57D-94C1-481B-98C9-998C84015184}"/>
                </msink:context>
              </emma:interpretation>
              <emma:one-of disjunction-type="recognition" id="oneOf0">
                <emma:interpretation id="interp0" emma:lang="en-US" emma:confidence="0">
                  <emma:literal>ire a</emma:literal>
                </emma:interpretation>
                <emma:interpretation id="interp1" emma:lang="en-US" emma:confidence="0">
                  <emma:literal>i rex</emma:literal>
                </emma:interpretation>
                <emma:interpretation id="interp2" emma:lang="en-US" emma:confidence="0">
                  <emma:literal>i rest</emma:literal>
                </emma:interpretation>
                <emma:interpretation id="interp3" emma:lang="en-US" emma:confidence="0">
                  <emma:literal>irex</emma:literal>
                </emma:interpretation>
                <emma:interpretation id="interp4" emma:lang="en-US" emma:confidence="0">
                  <emma:literal>i ret</emma:literal>
                </emma:interpretation>
              </emma:one-of>
            </emma:emma>
          </inkml:annotationXML>
          <inkml:trace contextRef="#ctx0" brushRef="#br0">3965 1183 256 0,'47'68'116'0,"-4"-11"-5"16,7-7 2-16,-11-21-97 15,12-8-11-15,10-6-1 16,3-12-2-16,0-14-2 0,-3-14-4 16,-10-7-1-16,-16-15-3 15,-10-3-2-15,-21-11 0 16,-11 8 2 0,-22 3 1-16,-10 17 3 0,-15 19 4 15,-3 25 5-15,-4 32 3 16,-4 18 4-16,15 35 2 15,7 15-1-15,18 22-1 16,11-1-1-16,21 8-1 16,18-14-4-16,22-12-3 15,24-6-4-15,15-19-7 16,29-14-8-16,3-32-10 16,36-3-11-16,-3-40-9 0,31 0-9 15,-17-40-9 1,25-3 2-16,-18-39 2 15,14 0 10-15,-17-22 11 16,-12-4 17-16,-24-10 11 0,-15 0 11 16,-25-4 9-16,-21 18 7 15,-15 15 11-15,-25 17 10 16,-7 33 5-16,-21 6 4 16,-4 33 3-16,0 0 2 15,21 68 2-15,-24-28-2 16,21 24-9-16,-11-14-12 15,18 15-7-15,-4-4-6 0,12 7-5 16,6 11-3-16,8 14-1 16,14 4-1-16,14 6-2 15,11 5 0 1,14-1 0-16,15-6-5 0,10-8 0 16,8-25-5-16,6-22-6 15,5-3-9-15,-23-35-13 16,12 10-31-16,-33-33-58 15,-14 4 0-15,-43-14 0 16,-43 25 1-16</inkml:trace>
          <inkml:trace contextRef="#ctx0" brushRef="#br0" timeOffset="248.0044">6247 3009 240 0,'-111'76'121'0,"32"-23"0"16,40-17-1-16,39-36-64 16,32-18-45-16,51-32-2 15,46-21-2-15,43-37 2 16,42-14-2-16,26-35 1 16,36-12-5-16,14-21-3 15,8-10-8-15,6-4-10 16,-21-22-31-16,-10 22-75 15,-37-11-3-15,-25 21-5 16,-49 5-3-16</inkml:trace>
          <inkml:trace contextRef="#ctx0" brushRef="#br0" timeOffset="-1173.7836">125 1734 221 0,'0'0'120'0,"0"0"-5"0,11 47 0 15,-18-4-84 1,-4 21-25-16,11 11-4 16,7 11 0-16,0 8 0 15,4-1-4-15,3-4-10 0,-14-17-21 16,15-18-78-16,-15-54-2 16,0 0-5-16,-36-11 0 15</inkml:trace>
          <inkml:trace contextRef="#ctx0" brushRef="#br0" timeOffset="-994.6643">0 36 300 0,'43'43'132'0,"7"0"-16"16,-7-28-15-16,-11-44-132 0,15 11-69 15,-4-25-22-15,28 21-4 16,-10-3 2-16</inkml:trace>
          <inkml:trace contextRef="#ctx0" brushRef="#br0" timeOffset="-643.429">1637 1534 298 0,'57'143'120'0,"-10"-21"-5"0,-8 3-28 15,-17-39-80-15,-1-4-5 16,4-10-1-16,-7 0 0 16,-11-22-2-16,-10 0 2 15,-12-18-1-15,15-32 1 16,-50 29 0-16,18-43 0 15,3-29 0-15,4-40-2 16,11-24 0-16,14-22-1 16,18-11 0-16,21-10 0 15,22 6-1-15,14 5-1 16,22 20-2-16,7 23-4 16,18 28-8-16,-11 0-18 15,21 32-37-15,-13-4-38 0,6 5-1 16,-3 2 0-16,-4 1 1 15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9.50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24F1EC8-7C51-4B84-925B-1ACFBB1463E6}" emma:medium="tactile" emma:mode="ink">
          <msink:context xmlns:msink="http://schemas.microsoft.com/ink/2010/main" type="writingRegion" rotatedBoundingBox="6590,6018 25373,4889 25771,11513 6988,12642"/>
        </emma:interpretation>
      </emma:emma>
    </inkml:annotationXML>
    <inkml:traceGroup>
      <inkml:annotationXML>
        <emma:emma xmlns:emma="http://www.w3.org/2003/04/emma" version="1.0">
          <emma:interpretation id="{C9BE138D-64B5-4D45-B77B-AFFD38123DD0}" emma:medium="tactile" emma:mode="ink">
            <msink:context xmlns:msink="http://schemas.microsoft.com/ink/2010/main" type="paragraph" rotatedBoundingBox="6590,6018 24185,4960 24353,7757 6758,8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53CD35-241E-4800-B82D-B9DE7A7E84FB}" emma:medium="tactile" emma:mode="ink">
              <msink:context xmlns:msink="http://schemas.microsoft.com/ink/2010/main" type="line" rotatedBoundingBox="6590,6018 24185,4960 24353,7757 6758,8815"/>
            </emma:interpretation>
          </emma:emma>
        </inkml:annotationXML>
        <inkml:traceGroup>
          <inkml:annotationXML>
            <emma:emma xmlns:emma="http://www.w3.org/2003/04/emma" version="1.0">
              <emma:interpretation id="{C8B502D3-DB3B-4FB2-B94A-71EB2AE2B523}" emma:medium="tactile" emma:mode="ink">
                <msink:context xmlns:msink="http://schemas.microsoft.com/ink/2010/main" type="inkWord" rotatedBoundingBox="9723,5894 17166,5446 17305,7761 9862,8208"/>
              </emma:interpretation>
              <emma:one-of disjunction-type="recognition" id="oneOf0">
                <emma:interpretation id="interp0" emma:lang="en-US" emma:confidence="0">
                  <emma:literal>ersonatized</emma:literal>
                </emma:interpretation>
                <emma:interpretation id="interp1" emma:lang="en-US" emma:confidence="0">
                  <emma:literal>er Canalized</emma:literal>
                </emma:interpretation>
                <emma:interpretation id="interp2" emma:lang="en-US" emma:confidence="0">
                  <emma:literal>er sanative</emma:literal>
                </emma:interpretation>
                <emma:interpretation id="interp3" emma:lang="en-US" emma:confidence="0">
                  <emma:literal>ersonahzed</emma:literal>
                </emma:interpretation>
                <emma:interpretation id="interp4" emma:lang="en-US" emma:confidence="0">
                  <emma:literal>er Canalize</emma:literal>
                </emma:interpretation>
              </emma:one-of>
            </emma:emma>
          </inkml:annotationXML>
          <inkml:trace contextRef="#ctx0" brushRef="#br0">7068 2639 213 0,'0'0'104'16,"0"0"-4"-16,-72 14-3 0,15-21-96 15,-11 3-6-15,-8 8 4 16,-6 7 0-16,-8 10 1 16,-3 8 1-16,0 14 3 15,4 3-1-15,3-3 0 16,7-3-1-16,11-1-3 15,14-10 0-15,11 0-1 16,43-29-1-16,-39 50 0 16,39-50 0-16,43 50 0 0,7-25 1 15,25-4-1-15,14 5 3 16,19-1-1-16,7 0 3 16,3 0 0-1,-11-4 3-15,-14 1 3 0,-17 3 2 16,-30 0 2-16,-21 11-1 15,-35-4 2-15,-19 11-2 16,-25-4-1-16,-10 8-4 16,-12-4-7-16,-6 0-9 15,3 0-12-15,-3-22-9 16,24 19-15-16,-6-29-16 16,64-11-29-16,-47 32-13 15,47-32-1-15,0 0 10 0</inkml:trace>
          <inkml:trace contextRef="#ctx0" brushRef="#br0" timeOffset="740.4947">7437 3269 115 0,'150'-57'107'0,"-25"3"0"16,-17 8 5-16,-29-1-36 16,-15 22-34-16,-64 25-14 15,22-36-6-15,-22 36-8 16,-72 0-3-16,11 18-3 15,-7 11-3-15,-11 10-3 16,-3 11 0-16,10 11-2 0,4 0 0 16,18 0-2-1,14-7 0-15,18-4 0 16,15-11-1-16,3-39 0 16,46 40 0-16,4-47-1 0,8-11 2 15,6-18-1-15,1-7 2 16,-1-14 0-16,-7-4 1 15,-6 0 1-15,-12 0-1 16,-18 11 1-16,-6 10-1 16,-15 40-2-16,0-53-2 15,0 53-3-15,0 0-4 16,0 0-4-16,-36-11-2 16,36 11-1-16,0 0 1 15,36 7 1-15,-36-7 2 16,71-11 4-16,-24 8 5 15,10-1 6-15,8 4 4 16,-1-4 4-16,1 12 2 0,-12-8 0 16,5 10 0-16,-15 1 0 15,-4 7 0-15,-39-18-3 16,40 47-3-16,-37-15-2 16,-3 4 0-16,-7 0-1 15,-4-4 1-15,11-32-2 16,-18 50 0-16,18-50-1 15,0 0-1-15,40-36 0 16,-4-10-3-16,17-8 2 16,8-14-1-16,14 3 1 15,1 1 0-15,2 10 4 16,1 22 1-16,-11 10 3 0,0 22 3 16,-17 15-1-16,2 20 1 15,-17 5 1-15,0 6-2 16,-7 1-1-16,-1 3-1 15,-3 0-3-15,4-3-1 16,3-8-6-16,-3-3-4 16,17 0-11-16,-10-15-12 15,25 12-19-15,-18-26-33 16,22 4-28-16,-4-15-3 16,10-3 5-16</inkml:trace>
          <inkml:trace contextRef="#ctx0" brushRef="#br0" timeOffset="2064.3766">11026 2968 163 0,'0'0'104'0,"18"-35"-1"16,-18 35 2-16,-25-58-74 16,25 58-9-16,-47-53-3 0,15 31-3 15,-15-3-5-15,-6 7-3 16,-12 4-3-16,1 7-2 16,-4-1-1-1,-4 12-1-15,4 7-1 0,0 10 0 16,7 15-1-16,7 14 0 15,11 18 0-15,4 11 2 16,10 7-2-16,15 4 3 16,7-1 0-16,10-6 0 15,12-19 2-15,10-10-2 16,10-26 2-16,8-13-2 16,0-22-1-16,8-11-1 15,6-15 0-15,-3-10 0 0,3-3-1 16,4-11 1-16,-4-1-2 15,1 1 2 1,-1 7 1-16,0 7 0 16,-14 18 2-16,0 10-1 0,-7 19 1 15,-36-4 1-15,54 43 0 16,-29-4 1-16,-4 1-2 16,8 3 1-16,3-11-2 15,8-7 0-15,6-11-1 16,8-14-1-16,10-14 1 15,12-22-2-15,-1-14 1 16,11-25 0-16,7-29 1 0,7-32-2 16,4-29 3-1,4-25-3-15,-8-28 0 16,-3-12 2-16,-11-10-3 16,-4 11 2-16,-14 29-4 0,-14 31 3 15,-11 51-2-15,-7 46 4 16,-36 72 0-16,43 50 1 15,-33 62 3-15,-6 38-2 16,-4 33 3-16,3 17-2 16,-6 8-1-16,6 3-6 15,5-6-1-15,-1-26-9 16,18-22-10-16,-7-38-10 16,21-8-14-16,-21-47-15 15,21-3-3-15,-39-61 6 16,58 36 11-16,-58-36 12 15,50-36 16-15,-29 4 15 16,1-4 19-16,7-3 19 0,-11-8 11 16,14 15 1-16,-18-8-4 15,18 33-2-15,-32 7-3 16,40 14-4-16,-40-14-4 16,32 69-3-16,-21-26-7 15,3 10-5-15,-7-6-6 16,0-1-6-16,1-13-13 15,-8-33-16-15,7 32-39 16,-7-32-45-16,-4-36 1 16,-7-3-4-16,4-19 3 15</inkml:trace>
          <inkml:trace contextRef="#ctx0" brushRef="#br0" timeOffset="2243.4964">13168 1847 277 0,'7'-39'115'0,"-7"39"-3"16,0 0-8-16,33-25-99 16,-33 25-22-16,0 0-14 15,53 18-22-15,-53-18-31 16,50 21-27-16,-50-21 2 16,68 43 0-16</inkml:trace>
          <inkml:trace contextRef="#ctx0" brushRef="#br0" timeOffset="-531.3503">2855 3291 162 0,'79'21'104'0,"-1"-6"-10"16,-6-23-1-16,-7-13-94 16,-5-11-6-16,9-4-1 15,-5-11 0-15,-3-3 1 16,-18-11-3-16,-14 4 1 15,-22-11 0-15,-14 7 1 16,-22 0 1-16,-11 15 3 16,-10 3 1-16,-18 25 3 15,0 21 5-15,-7 19 6 16,10 31 4-16,1 12 1 0,10 25 0 16,11-1-3-16,15 22 0 15,10 4-3-15,18 3-3 16,14-11-5-16,15 1 0 15,14-19-3-15,14-3 0 16,7-21-1-16,15-19 0 16,11-28 0-16,10-28 1 15,8-15 0-15,-1-29 1 16,8-21-1-16,-4-8 1 16,3-14 1-16,-6-3 0 15,-4 3 0-15,-15 15 1 16,-6 14-1-16,-12 21 1 15,-10 22 2-15,-14 25 0 0,-11 18 1 16,-8 18 0-16,-17 11 0 16,0 10 2-16,-11 0 0 15,0 1 0-15,-7-1 0 16,-1-7-1-16,1-11 1 16,7-39-1-16,-14 40 0 15,14-40-1-15,0 0-2 16,11-72-4-16,10 8-5 15,8-19-6-15,14-3-9 16,-4-10-7-16,29 13-7 16,-10-6-9-16,28 28-15 15,-8 11-42-15,12 7 4 0,3 18 2 16,-3-4 32-16</inkml:trace>
          <inkml:trace contextRef="#ctx0" brushRef="#br0" timeOffset="2971.9885">14304 2367 90 0,'53'14'88'0,"-53"-14"-2"16,33-14 0-16,-33 14-57 15,0 0-16 1,3-43-2-16,-3 43-1 0,-25-33 0 15,25 33 3-15,-43-21 1 16,11 3 3-16,32 18 1 16,-68-18 3-16,36 18 0 15,-11-7-1-15,10 10-4 16,-6-3-3-16,39 0-3 16,-47 18-2-16,47-18-1 15,0 0-2-15,0 0 1 16,40 33-2-16,6-33 1 0,15-4-1 15,15-3-1-15,17-4 1 16,11 0-2 0,7 1-1-16,3 2-1 0,1 8 0 15,-11 4 0-15,-11 3-1 16,-11 8 2-16,-24 6-1 16,-19 4 1-16,-39-25 0 15,7 65 0-15,-43-30 0 16,-14 5 1-16,-21 6-2 15,-15 5 1-15,0 2 0 16,-4 1-1-16,11 0 0 16,11-1 0-16,18 1-1 0,21 7 1 15,22-7 1-15,29 7 1 16,17-8-1 0,29 5 2-16,18-8 0 15,25-3 1-15,18-15-1 0,18-7-2 16,18-11 0-16,3-10-2 15,1-4-4-15,-8-4-4 16,-4 11-5-16,-24-7-9 16,-8 25-18-16,-42-17-37 15,-4 27-37-15,-29-10-2 16,-4 8 4-16,-46-33 0 16</inkml:trace>
          <inkml:trace contextRef="#ctx0" brushRef="#br0" timeOffset="3740.4959">17094 3083 238 0,'65'11'112'16,"6"-15"-3"-16,-3-28-4 15,8-18-92-15,-5-15-15 16,5-6 0-16,-1-8 1 15,-7-4 0-15,-11 1 2 16,-17 10 0-16,-26 4-1 0,-21 11-4 16,-25 11-1-1,-26 13-1-15,-17 19 0 16,-18 25 2-16,-11 25 2 16,0 21 2-16,-3 29 1 0,10 21 5 15,11 15 1-15,25 11 2 16,22-8-1-16,21-3-1 15,28-11 1-15,26-18-3 16,29-21 0-16,31-19-3 16,23-24 0-16,24-22-4 15,15-18 0-15,6-21 0 16,8-11-2-16,0-18 3 16,-11-10-1-16,-14-8 3 15,-18-4-1-15,-21-3 2 16,-22 8 1-16,-22-1 0 15,-24 11 0-15,-22 7-1 16,-22 18-1-16,4 43-2 0,-72-18 1 16,11 39 0-16,-7 22-1 15,-3 18 0-15,-1 11-1 16,8 10 2-16,21-3-2 16,14-4 2-16,29-14-1 15,32-14 1-15,18-18-1 16,29-22 0-16,21-29 2 15,22-24 0-15,11-33 2 16,14-29-1-16,7-31 3 16,3-30-2-16,1-28 3 15,0-28 0-15,-15-19-3 16,-11-7 2-16,-17-10-2 0,-15 10 1 16,-21 22-3-16,-18 28 4 15,-18 40-1-15,-14 53 3 16,-15 51 3-16,-14 57 0 15,7 68-1-15,-3 43 2 16,-4 36-3-16,7 32-10 16,14 22-13-16,-13-11-42 15,27 25-65-15,-17-22-7 16,15 1 0-16,-30-37-6 16</inkml:trace>
        </inkml:traceGroup>
      </inkml:traceGroup>
    </inkml:traceGroup>
    <inkml:traceGroup>
      <inkml:annotationXML>
        <emma:emma xmlns:emma="http://www.w3.org/2003/04/emma" version="1.0">
          <emma:interpretation id="{0EF4ED90-22D9-4C9B-BD76-FDAB0C784100}" emma:medium="tactile" emma:mode="ink">
            <msink:context xmlns:msink="http://schemas.microsoft.com/ink/2010/main" type="paragraph" rotatedBoundingBox="8554,9855 25680,9196 25781,11825 8655,12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C49C7-D58C-4D56-AE8B-5340F54567DF}" emma:medium="tactile" emma:mode="ink">
              <msink:context xmlns:msink="http://schemas.microsoft.com/ink/2010/main" type="inkBullet" rotatedBoundingBox="8578,10465 10681,10385 10759,12403 8655,12484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4267.8475">5595 5988 226 0,'-11'50'116'0,"-17"1"-6"16,-29-1-1-16,-19 7-101 15,-3 11-6-15,1 25 3 16,-5 15-1-16,-3 28 3 0,-3 18-1 15,10 25 4-15,11 11-4 16,21 7 1 0,29-18-3-16,40-11 0 0,35-28-4 15,44-32 1-15,49-37-6 16,33-42-5-16,35-33-4 16,11-39-7-16,29-3-23 15,-25-40-41-15,11 3-24 16,-26-3-4-16,-21 11 6 15</inkml:trace>
      </inkml:traceGroup>
      <inkml:traceGroup>
        <inkml:annotationXML>
          <emma:emma xmlns:emma="http://www.w3.org/2003/04/emma" version="1.0">
            <emma:interpretation id="{9D649687-721C-4B97-9DD4-5EBDF73B9A04}" emma:medium="tactile" emma:mode="ink">
              <msink:context xmlns:msink="http://schemas.microsoft.com/ink/2010/main" type="line" rotatedBoundingBox="11538,9740 25680,9196 25776,11688 11634,12231"/>
            </emma:interpretation>
          </emma:emma>
        </inkml:annotationXML>
        <inkml:traceGroup>
          <inkml:annotationXML>
            <emma:emma xmlns:emma="http://www.w3.org/2003/04/emma" version="1.0">
              <emma:interpretation id="{1F857776-E942-47CA-B685-D838AA003E71}" emma:medium="tactile" emma:mode="ink">
                <msink:context xmlns:msink="http://schemas.microsoft.com/ink/2010/main" type="inkWord" rotatedBoundingBox="11463,10978 18218,9484 18570,11078 11815,12572"/>
              </emma:interpretation>
              <emma:one-of disjunction-type="recognition" id="oneOf2">
                <emma:interpretation id="interp6" emma:lang="en-US" emma:confidence="0">
                  <emma:literal>round</emma:literal>
                </emma:interpretation>
                <emma:interpretation id="interp7" emma:lang="en-US" emma:confidence="0">
                  <emma:literal>sound</emma:literal>
                </emma:interpretation>
                <emma:interpretation id="interp8" emma:lang="en-US" emma:confidence="0">
                  <emma:literal>pond</emma:literal>
                </emma:interpretation>
                <emma:interpretation id="interp9" emma:lang="en-US" emma:confidence="0">
                  <emma:literal>pound</emma:literal>
                </emma:interpretation>
                <emma:interpretation id="interp10" emma:lang="en-US" emma:confidence="0">
                  <emma:literal>rond</emma:literal>
                </emma:interpretation>
              </emma:one-of>
            </emma:emma>
          </inkml:annotationXML>
          <inkml:trace contextRef="#ctx0" brushRef="#br0" timeOffset="5443.6336">7773 7206 249 0,'50'25'114'16,"-7"4"-4"-16,8 10 0 15,-16-10-91-15,8 7-12 16,-7-4-4-16,0 7 1 16,-11 8-6-16,-7 7-1 15,-11-4 2-15,-7 4-2 16,-14-4 2-16,-4-7-2 16,-7-11 1-16,25-32-2 15,-57 14 3-15,31-46 1 0,12-25 0 16,7-18 0-16,21-15-1 15,15-10-1 1,28-1 1-16,18-6-1 16,22 14 2-16,14 14-5 0,18 22-1 15,11 7-3-15,10 14 2 16,4 0-3-16,11 14-2 16,-7-3 0-16,10 11 0 15,-7-4 2-15,-3 7 4 16,-11 8 4-16,-15-1 6 15,-13 15 5-15,-33-7 5 16,-15 13 1-16,-28-9 1 0,-43-8 0 16,0 0-2-1,15 46-2-15,-55-31-3 16,-3 6-3-16,-14 4-2 16,-8 4-1-16,-6 7-2 0,-1 10 2 15,0 4-2-15,8 11 2 16,7-4-3-16,10 4 1 15,18-3-2-15,15-5 0 16,18-13-1-16,-4-40 1 16,68 43-1-16,-11-43 0 15,15-18-1-15,10-11 2 16,4-17 2-16,4-12-1 16,-12-10 2-16,-2-3-1 15,-15-1 1-15,-11 4-1 16,-18 7 1-16,-11 11-2 15,-17 11-2-15,-4 39-1 16,-21-36-2-16,21 36-4 0,-51 3-4 16,19-3-7-16,32 0-9 15,-46 7-8-15,46-7-6 16,0 0-3-16,43 0 2 16,-11-14 2-16,32 11 7 15,8-12 11-15,14 8 20 16,11 3 17-16,-8-6 15 15,11 17 9-15,-17-21 3 16,6 17 2-16,-28-17 0 16,7 17-5-16,-25-13-9 15,0 10-7-15,-43 0-9 16,47 14-2-16,-47-14-2 0,11 47 0 16,-11-47-1-16,-15 68 1 15,1-29-1-15,0 4-1 16,-1-7 0-16,5-4-2 15,10-32-1-15,-11 39-1 16,11-39-1-16,0 0-1 16,0 0 0-16,43 4 0 15,-43-4-1-15,54-39 1 16,-15 10-1-16,4-7 1 16,4 0-2-16,3 0 1 15,0 1 1-15,0 6-1 16,4 11 0-16,-4 7 1 15,0 15 0-15,-3 7 0 0,3 7 1 16,0 7 0-16,0 0 0 16,4 0 1-16,3-11 0 15,-3-3 0-15,3-18 1 16,4-4-1-16,0-25 0 16,0-7 0-16,-4-11 0 15,0-3-2-15,-6-4-1 16,-5 0-2-16,-6 8-4 15,-12-5-9-15,5 26-16 16,-33-15-44-16,0 47-39 16,10-50 1-16,-10 50-1 15,-7-43-1-15</inkml:trace>
          <inkml:trace contextRef="#ctx0" brushRef="#br0" timeOffset="5983.9916">13817 6429 275 0,'60'21'118'0,"-6"-6"-6"16,-54-15 0-16,54-22-101 16,-54 22-10-16,0-61-2 15,-14 18 1-15,-15 4-1 16,-11 0 0-16,-17 3-1 0,-11 7-1 15,-11 15 1 1,0 14-2-16,-3 10 1 0,0 19 1 16,-1 18 1-16,12 10 2 15,17 15 2-15,4 10 0 16,18 0 1-16,14 1 0 16,14-8-1-16,18-3-1 15,15-15-1-15,18-7 0 16,10-25 0-16,18-18 1 15,15-21 1-15,-1-32 0 16,8-23 0-16,0-38 2 16,3-22-2-16,-7-25 1 0,0-25-1 15,-14-18-4-15,-11-7 2 16,-7 7-2-16,-11 14-1 16,-10 29-1-1,-12 29 3-15,-10 39-2 0,-7 39 1 16,-11 47 1-16,4 39 0 15,-8 47 4-15,-3 22-3 16,0 17 1-16,3 11-6 16,8 15-5-16,-1-12-12 15,15 8-12-15,-4-36-19 16,33 8-33-16,-8-41-29 16,19-10-1-16,-5-25 4 15</inkml:trace>
        </inkml:traceGroup>
        <inkml:traceGroup>
          <inkml:annotationXML>
            <emma:emma xmlns:emma="http://www.w3.org/2003/04/emma" version="1.0">
              <emma:interpretation id="{D5EC8427-E70E-4244-9484-2E10ACC3C0C8}" emma:medium="tactile" emma:mode="ink">
                <msink:context xmlns:msink="http://schemas.microsoft.com/ink/2010/main" type="inkWord" rotatedBoundingBox="19017,10165 25820,10937 25673,12231 18870,11459"/>
              </emma:interpretation>
              <emma:one-of disjunction-type="recognition" id="oneOf3">
                <emma:interpretation id="interp11" emma:lang="en-US" emma:confidence="0">
                  <emma:literal>son</emma:literal>
                </emma:interpretation>
                <emma:interpretation id="interp12" emma:lang="en-US" emma:confidence="0">
                  <emma:literal>sonn</emma:literal>
                </emma:interpretation>
                <emma:interpretation id="interp13" emma:lang="en-US" emma:confidence="0">
                  <emma:literal>Soun</emma:literal>
                </emma:interpretation>
                <emma:interpretation id="interp14" emma:lang="en-US" emma:confidence="0">
                  <emma:literal>Son</emma:literal>
                </emma:interpretation>
                <emma:interpretation id="interp15" emma:lang="en-US" emma:confidence="0">
                  <emma:literal>soun</emma:literal>
                </emma:interpretation>
              </emma:one-of>
            </emma:emma>
          </inkml:annotationXML>
          <inkml:trace contextRef="#ctx0" brushRef="#br0" timeOffset="6472.3182">15987 5942 251 0,'36'7'116'16,"-36"-7"-10"-16,0 0 0 0,22-57-93 16,-47 24-20-1,-15 1-2-15,-6 11 4 16,-26 13 3-16,-10 12 3 16,-8 17 3-16,-7 8 1 0,-3 11 1 15,0 3-2-15,14-4 0 16,11-7-3-16,21-7-1 15,54-25-2-15,-40 43 1 16,40-43 0-16,68 50 2 16,8-17 0-16,20 10 2 15,15 7 1-15,15 11 2 16,-1-4 1-16,1 7 2 16,-23-6-1-16,-6-1 0 15,-32-10 0-15,-22-1-1 16,-33-10-2-16,-20 0-2 15,-26 0-4-15,-25 0-2 0,-7 7-4 16,-18-8-5-16,14 23-15 16,-21-26-16-16,39 25-23 15,-10-25-21-15,42 8-22 16,22-40-2-16,0 0 4 16</inkml:trace>
          <inkml:trace contextRef="#ctx0" brushRef="#br0" timeOffset="6864.5811">16625 6794 144 0,'154'-46'104'0,"-18"3"1"16,-10 10 0-16,-33-10-55 15,3 18-14-15,-42-14-10 16,-4 7-9-16,-28-11-6 0,-19 0-5 16,-24-4 1-16,-15 4-3 15,-21 4 0-15,-11 14-1 16,-8 10 0-16,-6 19 0 15,3 18 0-15,4 13 0 16,14 15 0-16,18 8 1 16,18 6-2-16,21 1-1 15,22-12-3-15,25-10 0 16,18-14-1-16,18-18 0 16,11-18 1-16,6-15 1 15,5-10 0-15,-1-15 2 16,-14-3 3-16,-11 0 0 0,-21 4 2 15,-15 6-1-15,-17 8-2 16,-22 32-4-16,-25-40-5 16,-22 30-9-16,1 24-16 15,-26-18-19-15,22 33-33 16,-15-15-32-16,19 19-1 16,3-19 4-16,43-14 3 15</inkml:trace>
          <inkml:trace contextRef="#ctx0" brushRef="#br0" timeOffset="7656.112">18019 6304 228 0,'85'3'108'0,"-20"-3"2"0,-8 14-3 16,-57-14-85-16,40 33-12 16,-37-1-3-16,-3 11 0 15,-14 11-2 1,0 7 1-16,-11 3-3 0,3 8 0 15,4-8-1-15,7-3-2 16,8-7-1-16,14-11 0 16,10-7-1-16,15-15 1 15,18-14 0-15,3-14 0 16,22-11 0-16,7-21 0 16,14-15-1-16,4-10 0 15,3-12 0-15,-3-6-1 0,0 0 1 16,0 6 0-16,-14 8 2 15,-12 18 0 1,-10 18 2-16,-14 14 1 16,-11 22 1-16,-7 17 0 0,-15 15 1 15,-3 14 0-15,-7 7-1 16,-4 11 1-16,0 0-3 16,4 4 0-16,0-7-2 15,7-5 1-15,3 1-2 16,12-11 1-16,6-7-3 15,8-10 2-15,3-5-1 16,3-13-1-16,8-12 0 16,0-10 0-16,4-7-1 0,3-15-2 15,0 4 2-15,0-11-1 16,0 4 2 0,-7 0-1-16,-4 7 2 15,-10 7 1-15,-4 7 3 0,-11 15 1 16,-32-4 1-16,43 25 0 15,-43-25-1-15,0 61 0 16,-4-26 0-16,1 5 0 16,-8 3-2-16,7-4 0 15,-6-3-3-15,10-36 1 16,0 50 0-16,0-50-1 16,36 11-1-16,-36-11-1 0,64-32 0 15,-17-4 0-15,10-7 1 16,11 0 0-16,7-4 1 15,4 4 1 1,0 8 2-16,0 6 1 0,-4 11 2 16,-3 14 0-16,-4 8 2 15,-4 10 0-15,-7 4-2 16,1 0-1-16,-8 7-5 16,-4-7-8-16,5 11-13 15,-19-22-16-15,18 22-24 16,-50-29-46-16,75 10 0 15,-39-20-2-15,18-1 5 16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8.2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11954CD-BC3F-467B-9967-B58544AB13D6}" emma:medium="tactile" emma:mode="ink">
          <msink:context xmlns:msink="http://schemas.microsoft.com/ink/2010/main" type="inkDrawing" rotatedBoundingBox="4921,3868 6597,5802 4618,7517 2942,5582" semanticType="enclosure" shapeName="Other"/>
        </emma:interpretation>
      </emma:emma>
    </inkml:annotationXML>
    <inkml:trace contextRef="#ctx0" brushRef="#br0">61 658 157 0,'0'0'104'0,"-18"-50"-5"15,18 50 0-15,-25-47-80 16,10 8-14-16,12 6-2 16,3-6 1-16,10 3 1 15,5-10 1-15,13 3-1 0,15-4 1 16,15-3-1-16,21-7-1 15,28 3-1 1,29 0-1-16,18 15-3 16,29 14 1-16,14 25-1 0,11 36 0 15,7 28-1-15,-8 40-1 16,-13 25 1-16,-22 28 0 16,-25 15 1-16,-29 11 0 15,-36 3-1-15,-35-6 4 16,-40-5-1-16,-39-21 5 15,-29-7-3-15,-32-22 2 16,-33-3-2-16,-28-14 1 0,-18-15-3 16,-14-4-6-1,-11-13-6-15,7 2-10 16,-7-13-21-16,36 10-61 16,3-10-3-16,29-5 0 0,29-9 1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5.1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B51C4B0-AF5D-4092-8344-47EA35EE4108}" emma:medium="tactile" emma:mode="ink">
          <msink:context xmlns:msink="http://schemas.microsoft.com/ink/2010/main" type="inkDrawing" rotatedBoundingBox="27963,2187 31663,1652 31913,3380 28212,3915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729 0 167 0,'153'34'83'16,"24"-3"-2"-16,10 0-3 0,21 10-26 16,-4-7-43-16,11 10-4 15,6-3 0-15,1 10 2 16,-14-3 1-16,-4 9 2 16,-17-5 2-16,-6 5 2 15,-25-5 1-15,-16 9 1 16,-31-3 0-16,-17 6 2 15,-41-9-3-15,-24 6-4 16,-47-3 2-16,-28 7-5 16,-51-4 1-16,-30 11-4 15,-41-8 3-15,-28 8-8 16,-30 3 3-16,-17-4 0 0,-18 1-3 16,-2-7 1-16,3-7-3 15,6-14-2-15,11-3-5 16,6-17-11-16,28 3-33 15,-7-37-53-15,24-1-5 16,-7-36-5-16,21-15-5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17.74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EF1B6A3-C41F-412A-832F-7DA59A64FC21}" emma:medium="tactile" emma:mode="ink">
          <msink:context xmlns:msink="http://schemas.microsoft.com/ink/2010/main" type="inkDrawing" rotatedBoundingBox="4435,4472 5361,9287 5305,9297 4380,4483" shapeName="Line"/>
        </emma:interpretation>
      </emma:emma>
    </inkml:annotationXML>
    <inkml:trace contextRef="#ctx0" brushRef="#br0">541 38 223 0,'0'0'111'15,"18"47"2"-15,17-1-30 16,-27 8-49-16,20 50-10 16,4 43-9-16,11 61-7 15,8 46-2-15,10 61-4 16,3 54-3-16,4 32 0 0,4 29-1 15,3-4 0 1,-3-14 2-16,-1-35 2 16,-6-41-3-16,-4-49 1 15,-8-58-5-15,-10-57-8 0,0-43-17 16,-25-68-66-16,-18-61-20 16,0 0-1-16,-32-115-4 15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9:23.126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3073CDA-5BBF-4A6E-8B16-BC49DC4CD99A}" emma:medium="tactile" emma:mode="ink">
          <msink:context xmlns:msink="http://schemas.microsoft.com/ink/2010/main" type="inkDrawing" rotatedBoundingBox="8967,13926 13220,12915 13866,15630 9613,16641" hotPoints="13407,13691 13255,16241 9766,16033 9917,13483" semanticType="enclosure" shapeName="Rectangle"/>
        </emma:interpretation>
      </emma:emma>
    </inkml:annotationXML>
    <inkml:trace contextRef="#ctx0" brushRef="#br0">701 210 226 0,'46'-29'120'16,"-24"4"-8"-16,-22 25-8 15,10 22-103-15,-20 15-1 16,-4 26 0-16,-1 20 1 16,-7 23 2-16,-5 18 2 15,-7 20 0-15,-8 18-2 16,-12 16 3-16,-4 8 0 16,-11-5 0-16,-2 0 0 15,-4-15-1-15,6-7-1 16,-2-13-1-16,13-11-1 15,9-20-1-15,17-17-1 16,17-18 0-16,23-9-3 16,28-15 2-16,35-12-3 0,34-14 2 15,27-8 1-15,37-8-1 16,22-4 1-16,26-7 0 16,15-8-1-16,10-8 1 15,-4-4 1-15,-9-7 1 16,1-5-1-16,-15-8 1 15,-5-7 0-15,-12 2 0 16,-14-4 0-16,-18 2 1 16,-17 0 1-16,-17 5-1 15,-20 0 0-15,-19 2 0 16,-22-2 1-16,-17-5-1 16,-12-3 1-16,-8-11 0 0,-5-13-3 15,-2-15 2-15,-3-21-2 16,-2-18 2-16,0-19-4 15,-2-15 0-15,-3-19 2 16,-5-15-2-16,-2 2 1 16,0 10-2-16,-5 15 3 15,-8 22 0-15,-6 21 3 16,-16 23 2-16,-9 32-2 16,-22 24 3-16,-20 22 1 15,-41 14 2-15,-23 16-1 16,-28 6-2-16,-23 11 0 15,-17 4-2-15,-17 5 1 16,-12 1-3-16,-2-6-1 0,16-5-1 16,23-4 0-16,16-10-1 15,26-5-7-15,26-3-10 16,22-17-14-16,48 10-79 16,11-17-4-16,51 22-6 15,-22-36-6-15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9:24.183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E6F3AB7-83E2-415F-BF60-4DD23E133B21}" emma:medium="tactile" emma:mode="ink">
          <msink:context xmlns:msink="http://schemas.microsoft.com/ink/2010/main" type="inkDrawing" rotatedBoundingBox="9913,13742 13085,13316 13383,15533 10211,15959" shapeName="Other"/>
        </emma:interpretation>
      </emma:emma>
    </inkml:annotationXML>
    <inkml:trace contextRef="#ctx0" brushRef="#br0">227 1105 251 0,'-66'15'117'0,"17"2"-11"15,3-24-15-15,17-3-98 16,29 10 0-16,12-47 5 16,29 6-1-16,20-18 3 15,20-19-2-15,19-22 3 16,23-13-1-16,21-9 1 15,12 0-1-15,6 4-1 0,-4 11 2 16,-11 16-2 0,-20 23 3-16,-22 29-1 15,-31 24 2-15,-35 27 0 16,-39 28 0-16,-30 26 1 0,-33 22 1 16,-28 17 1-16,-24 17 0 15,-14 12 2-15,-13 11-3 16,-9 4-1-16,-1 5 0 15,3-3-1-15,10-7 0 16,14-7-1-16,20-17-2 16,19-17-3-16,28-23 2 15,26-23 1-15,32-57-1 0,37 4-1 16,36-57 1-16,34-33-2 16,35-31 2-16,34-25 0 15,20-24 0-15,9-17 0 16,8-1 0-16,-10 8 1 15,-20 25-1-15,-24 21 3 16,-37 32-1-16,-44 32 0 16,-41 47 2-16,-40 43 0 15,-38 37-1-15,-30 35 4 16,-29 21-1-16,-20 20-3 16,-17 14 1-16,-7 18-1 15,2-3 1-15,10-2-2 16,17-17 1-16,18-18-4 0,28-24 2 15,32-24 0 1,37-37-1-16,42-42 0 16,41-46 1-16,32-39-2 15,32-34 2-15,24-25 1 0,19-21-2 16,11-13 2-16,4 4-2 16,-17 11 2-16,-24 29-2 15,-29 29 3-15,-33 37-2 16,-36 40 0-16,-66 26 1 15,3 68 2-15,-62 22 0 16,-27 30-3-16,-26 27 2 16,-13 26-1-16,-12 16-1 15,-2 6 1-15,5-2 0 16,14-9-2-16,17-21-2 16,27-23 1-16,35-40 1 15,31-41 1-15,42-57 0 0,39-53-1 16,44-50 3-16,41-33-4 15,35-32 4-15,14-13 0 16,5 6 0-16,-9 9-1 16,-18 32-2-16,-29 32 5 15,-39 44-4-15,-44 39 5 16,-44 41-4-16,-39 37 1 16,-37 27-1-16,-25 22 0 15,-23 15 2-15,-13 9-4 16,-3-2-2-16,1-12-12 15,19-5-42-15,0-42-49 16,37-4-4-16,14-47-10 16,42-22-5-16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9:25.063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D2EBEFA-8405-4987-82A6-1D360A41D163}" emma:medium="tactile" emma:mode="ink">
          <msink:context xmlns:msink="http://schemas.microsoft.com/ink/2010/main" type="inkDrawing" rotatedBoundingBox="13901,13833 18941,12545 19603,15138 14563,16427" hotPoints="19270,13609 17553,15744 14816,15615 16533,13480" semanticType="enclosure" shapeName="Ellipse"/>
        </emma:interpretation>
      </emma:emma>
    </inkml:annotationXML>
    <inkml:trace contextRef="#ctx0" brushRef="#br0">1120 496 155 0,'-22'-24'97'15,"0"-3"-6"-15,22 27-4 16,-34-12-73-16,34 12-8 16,-27 29 4-16,15 15 6 15,-13 15 2-15,-2 19 4 16,-17 15 3-16,-2 17 1 16,-18 10-4-16,-4 16-6 15,-13-1-1-15,-4 2-5 16,-6-3 1-16,1 3-6 15,2-7-1-15,7-3-4 16,5-10 2-16,13-9 0 0,16-13-3 16,21-12 1-16,21-17-1 15,22-15 0-15,32-12 0 16,22-9 1 0,31-8-1-16,30-8-2 0,29-1 2 15,20-8-2-15,17-5 2 16,13-5 0-16,4-3-1 15,5-1 0-15,-3-4 1 16,-11 1 2-16,-16-3-1 16,-14 8 2-16,-17-3-1 15,-15-2 0-15,-19-3 1 16,-15-7-1-16,-15-7 1 0,-7-10-2 16,-7-17 2-16,5-13-2 15,2-11 2-15,4-16-3 16,11-9 2-16,10-12-3 15,9-10 3-15,2-5 0 16,11-7-3-16,-1-3 3 16,1-5-3-16,-8-2 2 15,-7 10-1-15,-18 7 3 16,-16 12-1-16,-13 15 2 16,-31 14 3-16,-28 18 0 15,-26 12 2-15,-27 19 0 16,-29 3 0-16,-18 10-2 15,-29 0 0-15,-29 4-2 0,-32 1-2 16,-22-1-1-16,-25 3-1 16,-26 3 0-16,-32 6 1 15,-20 6 0-15,-7 12 0 16,3 5-1-16,2 12 2 16,7 10-1-16,17 4 0 15,30 6-3-15,39-3-6 16,31-7-8-16,38-1-19 15,18-21-51-15,52 12-34 16,23-19-3-16,48-3-6 16,-8 22-4-16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9:26.214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1AAC456-C2AC-439A-A814-7BF1C0C1CCDE}" emma:medium="tactile" emma:mode="ink">
          <msink:context xmlns:msink="http://schemas.microsoft.com/ink/2010/main" type="inkDrawing" rotatedBoundingBox="14776,14086 17959,13060 18612,15085 15430,16111" shapeName="Other"/>
        </emma:interpretation>
      </emma:emma>
    </inkml:annotationXML>
    <inkml:trace contextRef="#ctx0" brushRef="#br0">81 1020 219 0,'5'-22'104'0,"19"-3"-1"0,10-16-8 16,22-8-87-1,20-17-3-15,24-7 1 0,20-13 2 16,20-2-3-16,16-5-2 16,10 0-3-16,8 5 1 15,-3 8-3-15,-7 9 2 16,-13 14 0-16,-26 13 1 15,-22 15 0-15,-37 14 1 16,-35 20 1-16,-48 20-1 16,-37 24 2-16,-41 24-1 0,-27 20 2 15,-27 19-3 1,-17 20 4-16,-18 10 0 16,-6 7 1-16,1 3-2 15,8 2-2-15,15-17 3 0,17-13-4 16,27-23 2-16,24-23-6 15,37-29 3-15,61-49-5 16,0 0 3-16,88-52-1 16,27-28-3-16,36-28 4 15,28-21-3-15,26-18 3 16,18-12-2-16,4 5 2 16,-9 5-2-16,-20 14 4 15,-22 21 0-15,-30 18-1 16,-33 28 2-16,-38 26-2 15,-45 28 2-15,-30 14 0 16,-66 61-1-16,-27 14 2 16,-37 28-2-16,-21 22 4 0,-25 19-1 15,-15 17-2-15,-9 8 3 16,2 5-3-16,7-13 3 16,27-17-3-16,32-24 1 15,27-22-5-15,46-35 2 16,45-29 1-16,53-41-2 15,49-39 0-15,54-38 0 16,41-33 1-16,47-34-3 16,26-28 3-16,21-11-2 15,4-8 2-15,0 12-2 16,-15 17 2-16,-24 27-1 16,-41 30 0-16,-55 43 3 0,-48 45-1 15,-64 39 1-15,-56 46 0 16,-53 44-1-16,-50 29 3 15,-44 33 0-15,-29 18-2 16,-27 21 1-16,-4 11-1 16,6-4 1-16,11-18-1 15,21-26 1-15,32-25-5 16,39-36 2-16,47-35 0 16,51-48-1-16,54-52 0 15,53-42-1-15,52-33 0 16,39-30 1-16,29-18 3 15,23-6-4-15,9 0 3 16,2 14-2-16,-14 25 2 0,-29 19-2 16,-35 32 3-16,-39 34-3 15,-39 27 2-15,-46 34 2 16,-49 30 0-16,-44 32 0 16,-37 23-2-16,-27 18 3 15,-17 20-3-15,-14 7 2 16,4-3-2-16,13-16-1 15,26-21-4-15,30-28 1 16,34-37-6-16,46-30-16 16,35-61-42-16,53-19-45 15,28-39-5-15,48-13-6 16,10-21-7-16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27.732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B9DD5A-F68D-43C2-AD2E-27CA21AE2D3A}" emma:medium="tactile" emma:mode="ink">
          <msink:context xmlns:msink="http://schemas.microsoft.com/ink/2010/main" type="writingRegion" rotatedBoundingBox="19129,14459 29146,9840 30736,13290 20719,17909"/>
        </emma:interpretation>
      </emma:emma>
    </inkml:annotationXML>
    <inkml:traceGroup>
      <inkml:annotationXML>
        <emma:emma xmlns:emma="http://www.w3.org/2003/04/emma" version="1.0">
          <emma:interpretation id="{BB37A0C1-9FFD-45D8-82F0-89E8C12D7608}" emma:medium="tactile" emma:mode="ink">
            <msink:context xmlns:msink="http://schemas.microsoft.com/ink/2010/main" type="paragraph" rotatedBoundingBox="19129,14459 29146,9840 30736,13290 20719,17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353D50-808E-4893-969C-84378B8BF6BE}" emma:medium="tactile" emma:mode="ink">
              <msink:context xmlns:msink="http://schemas.microsoft.com/ink/2010/main" type="line" rotatedBoundingBox="19129,14459 29146,9840 30736,13290 20719,17909"/>
            </emma:interpretation>
          </emma:emma>
        </inkml:annotationXML>
        <inkml:traceGroup>
          <inkml:annotationXML>
            <emma:emma xmlns:emma="http://www.w3.org/2003/04/emma" version="1.0">
              <emma:interpretation id="{142B6278-CC73-4AF2-A31F-17BCC33196C4}" emma:medium="tactile" emma:mode="ink">
                <msink:context xmlns:msink="http://schemas.microsoft.com/ink/2010/main" type="inkWord" rotatedBoundingBox="19129,14459 29146,9840 30736,13290 20719,17909"/>
              </emma:interpretation>
              <emma:one-of disjunction-type="recognition" id="oneOf0">
                <emma:interpretation id="interp0" emma:lang="en-US" emma:confidence="0">
                  <emma:literal>ones</emma:literal>
                </emma:interpretation>
                <emma:interpretation id="interp1" emma:lang="en-US" emma:confidence="0">
                  <emma:literal>oneness</emma:literal>
                </emma:interpretation>
                <emma:interpretation id="interp2" emma:lang="en-US" emma:confidence="0">
                  <emma:literal>omics</emma:literal>
                </emma:interpretation>
                <emma:interpretation id="interp3" emma:lang="en-US" emma:confidence="0">
                  <emma:literal>enacts</emma:literal>
                </emma:interpretation>
                <emma:interpretation id="interp4" emma:lang="en-US" emma:confidence="0">
                  <emma:literal>omens</emma:literal>
                </emma:interpretation>
              </emma:one-of>
            </emma:emma>
          </inkml:annotationXML>
          <inkml:trace contextRef="#ctx0" brushRef="#br0">1225 135 184 0,'0'0'105'16,"43"-7"3"-16,-43 7 0 15,-3-39-84-15,3 39-6 16,-54-43 2-16,4 18 0 15,3 10-2-15,-24 12-4 16,-12 6-4-16,-13 15-4 16,-16 15-1-16,-2 17-2 15,-8 18 1-15,4 7-1 16,7 18 1-16,10-3-1 0,23 3 1 16,13 0-2-16,33-14 1 15,18-11-3-15,24-11-1 16,30-14-4-16,14-11 0 15,17-7-2-15,15-10-1 16,18 6-4-16,0-10-2 16,14 14-5-16,-21-18-13 15,21 22-17-15,-43-29-36 16,18 14-26-16,-28-21-3 16,-1-7 9-16</inkml:trace>
          <inkml:trace contextRef="#ctx0" brushRef="#br0" timeOffset="205">1523 640 242 0,'50'47'128'0,"-32"-11"-5"16,28 21 5-16,-46-57-62 16,33 72-49-16,-26-40-11 15,0 0-4-15,-7-32-6 16,-14 36-6-16,14-36-12 15,-61 0-29-15,61 0-57 16,-72-50-19-16,50 11 7 16,-20-37-6-16</inkml:trace>
          <inkml:trace contextRef="#ctx0" brushRef="#br0" timeOffset="1156">2160-312 256 0,'61'7'113'0,"4"21"-5"16,-26 1-2-16,8 7-89 16,-26 3-21-16,-7-3-4 15,4 7-6-15,-18 0 1 16,11 11-1-16,-14-4 4 16,10 11 0-16,-11-4 4 15,8 4 3-15,-4-4 4 0,-4-3 4 16,8 0 3-16,-11-11 4 15,7 11 2-15,-15-11 0 16,15 7 2 0,-18-7-1-16,15 10-1 0,-15-10-2 15,18 8-1-15,-7-12-3 16,10 0-2-16,-3-39-2 16,22 54-1-16,-22-54-1 15,53 25-2-15,-17-21-2 16,4-11-2-16,6-4 0 15,-3-3-2-15,4-1 1 16,-4-3 1-16,-4 4-1 16,-3 0 2-16,3 3 1 0,-3 4 1 15,4 3 0 1,-1 4 0-16,4-3 1 0,11 3-2 16,0-4 1-1,3 0-1-15,14 1 5 0,1-4 1 16,3 0 0-16,1-1 0 15,-5-2 1-15,-3-1 0 16,-7 4 2-16,-3-4 0 16,-19 0-5-16,-7 4 0 15,-32 7 2-15,40-11-1 16,-40 11 2-16,0 0-1 16,-36-3 0-16,-4 13 0 0,-24 1-8 15,-8 7 0-15,-10 7 1 16,-8 15 0-16,4 6 0 15,7 8-2 1,15 7 3-16,17 3-3 0,19-6 9 16,21-5-4-16,14-13 1 15,-7-40-4-15,71 21 6 16,-13-42 2-16,13-19-5 16,5-13 1-16,6-12-2 15,8-7 2-15,-4 1 0 16,-1 10 3-16,-6 7-7 15,-7 18 1-15,-4 15 4 16,-4 24 0-16,-10 30-1 0,-4 31 2 16,-7 26-1-1,-14 28 0-15,-22 25 0 16,-14 26 3-16,-29 6 1 16,-28 15 3-16,-44-4-2 0,-28-3 1 15,-43-25 1-15,-25-4 0 16,-54-33 0-16,-14-10-1 15,-22-28-4-15,0-22-5 16,15-29 3-16,21-25-3 16,43-18-3-16,57-24-3 15,105-19-3-15,81-21-7 16,115 3-10-16,83-25-12 16,132 22-26-16,72-32-61 15,68 10-4-15,29-11-1 16,-11 5 6-16</inkml:trace>
          <inkml:trace contextRef="#ctx0" brushRef="#br1" timeOffset="1.07641E8">-4911 2638 230 0,'0'0'116'0,"0"0"-5"16,-22 44-7-16,-5 7-104 16,-7 15 0-16,-1 27 0 15,-4 12 3-15,-2 22 0 16,-8 15 1-16,-10 14 2 15,-2 11 2-15,-12-4 1 0,2 9 0 16,-10-16 2-16,3 0-2 16,-5-19-1-16,7-5 3 15,-2-17-5-15,9-10-3 16,6-19 0-16,9-15-3 16,10-15 1-16,17-12-3 15,13-10 2-15,14-34-3 16,17 29 2-16,22-24 0 15,24-5-1-15,20 3 1 16,30 4 0-16,19 3 0 16,29 5 0-16,18 2 0 15,26 2 2-15,15 1-1 0,22-6 1 16,17-1 1-16,10-6 0 16,4-5 0-16,6-4 2 15,5-5-1-15,-1-6 0 16,-7-1-1-16,-12-1 2 15,-17-2-1-15,-17-5 1 16,-17 0-1-16,-13-5 1 16,-17 0-1-16,-19-2 1 15,-10-3-2-15,-17 0 1 16,-12 1 2-16,-13-1-3 16,-7-2 1-16,-15-6-2 15,-14-6 1-15,-12-8 0 16,-8-12 0-16,-10-17-1 0,-2-22-3 15,-2-20 2-15,-5-21-4 16,-1-18 3-16,3-19 1 16,-2-10-3-1,-3-1 2-15,-4 16-1 0,-13 19 2 16,-10 22-1-16,-14 22 4 16,-18 27-3-16,-16 27 1 15,-28 25 2-15,-16 21 0 16,-28 8 1-16,-19 9 0 15,-19 8 1-15,-18 2-1 16,-12 0 0-16,-14-4 1 16,-8-8-2-16,-7-8 0 15,-13-14-2-15,1-5-1 0,-3-7 1 16,0-3-1-16,-2 3 0 16,2 5-2-16,-2 7-1 15,4 10-2-15,18 14-3 16,9 5-5-16,20 18-9 15,5-3-16-15,30 22-27 16,6-12-56-16,40 21-4 16,9-9 0-16,30 22-1 15</inkml:trace>
          <inkml:trace contextRef="#ctx0" brushRef="#br1" timeOffset="1.07643E8">-4928 3682 179 0,'-37'7'100'16,"15"-2"-4"-16,22-5-1 15,0 0-85 1,5-32-2-16,34 8 1 0,15-13 1 16,21-2 5-16,16-15-3 15,21-7 1-15,15-12-6 16,22-3 1-16,15-7-3 15,12 2 1-15,5-2-4 16,5 5-3-16,-8 7 3 16,-9 10-3-16,-20 12 2 15,-24 15 0-15,-30 14 2 16,-27 15 1-16,-33 20 2 16,-31 17 1-16,-35 14-1 15,-28 18 3-15,-34 14-2 16,-24 12 1-16,-35 13-4 15,-19 14-1-15,-19 3-1 16,-16 12-2-16,-9 0 1 0,-7 2-2 16,2-4 2-16,17-5-2 15,27-20 2-15,29-10 0 16,32-22-2-16,42-24 3 16,51-29-2-16,49-35 0 15,51-34 0-15,44-31 0 16,42-28 1-16,44-29-1 15,34-22 3-15,24-12 0 16,10-7 0-16,3 4-1 16,-3 18 0-16,-19 19 0 15,-25 27 0-15,-41 27 1 16,-47 29-1-16,-41 27-1 0,-50 32 2 16,-43 32 0-16,-46 19 0 15,-38 27 1-15,-36 25-2 16,-19 14-2-16,-23 15 1 15,-17 14-2-15,-9 3 1 16,0 3-1-16,2-3 0 16,12-10-1-16,20-17 2 15,21-15 2-15,31-19-2 16,31-24 1-16,46-28 0 16,47-31 0-16,43-37 0 15,45-29 0-15,37-27 2 16,33-25-4-16,33-16 4 15,26-23-2-15,10-5 1 0,0 3-1 16,-14 8 0-16,-26 9 1 16,-28 26-1-16,-37 23 2 15,-41 25-2-15,-52 26 3 16,-61 32-3-16,-30 32 3 16,-60 34-2-16,-47 27-1 15,-34 21 1-15,-25 23-2 16,-21 15 1-16,-3 12-1 15,2-1-1-15,13 1 0 16,27-17 1-16,36-15 2 16,37-22-3-16,36-20 3 15,42-24-2-15,40-29 2 0,43-35-1 16,47-31 0-16,43-42 2 16,52-29-4-16,42-32 3 15,29-20-4-15,21-19 4 16,18-7 0-16,3 2 0 15,-16 10-1-15,-26 26 0 16,-46 25 1-16,-57 35 0 16,-46 31 4-16,-62 34-4 15,-60 40 0-15,-62 33 0 16,-43 33-2-16,-40 26 1 16,-29 22-1-16,-19 18 1 15,-11 9-2-15,4-2 1 16,13-10-1-16,28-20 0 0,34-24 1 15,36-24-2-15,45-32 0 16,46-54-1-16,46 7 0 16,45-46 1-1,31-22-1-15,30-10 2 0,14-10-1 16,10 3 2-16,-5 7 0 16,-12 15 2-16,-22 12-1 15,-22 19 2-15,-27 23 0 16,-27 19 1-16,-32 17 0 15,-29 8-1-15,-22 9 0 16,-24 3-3-16,-13-3-4 16,-10 3-13-16,-19-25-31 0,15 8-76 15,-20-32-6-15,10 0-4 16,-15-30-9-16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15.1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C7EA775-A79F-4696-892B-5A113652929E}" emma:medium="tactile" emma:mode="ink">
          <msink:context xmlns:msink="http://schemas.microsoft.com/ink/2010/main" type="writingRegion" rotatedBoundingBox="3042,1981 27504,2387 27426,7127 2963,6721"/>
        </emma:interpretation>
      </emma:emma>
    </inkml:annotationXML>
    <inkml:traceGroup>
      <inkml:annotationXML>
        <emma:emma xmlns:emma="http://www.w3.org/2003/04/emma" version="1.0">
          <emma:interpretation id="{EEBB025D-CAC7-4453-80BA-523A4FC604FB}" emma:medium="tactile" emma:mode="ink">
            <msink:context xmlns:msink="http://schemas.microsoft.com/ink/2010/main" type="paragraph" rotatedBoundingBox="3042,1981 27504,2387 27426,7127 2963,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A893F8-59CD-4363-B8D6-03A836846510}" emma:medium="tactile" emma:mode="ink">
              <msink:context xmlns:msink="http://schemas.microsoft.com/ink/2010/main" type="line" rotatedBoundingBox="3042,1981 27504,2387 27426,7127 2963,6721"/>
            </emma:interpretation>
          </emma:emma>
        </inkml:annotationXML>
        <inkml:traceGroup>
          <inkml:annotationXML>
            <emma:emma xmlns:emma="http://www.w3.org/2003/04/emma" version="1.0">
              <emma:interpretation id="{E9CFEC81-C27B-4934-8B68-3853EEA786DF}" emma:medium="tactile" emma:mode="ink">
                <msink:context xmlns:msink="http://schemas.microsoft.com/ink/2010/main" type="inkWord" rotatedBoundingBox="3024,3044 7233,3114 7172,6791 2963,6721"/>
              </emma:interpretation>
              <emma:one-of disjunction-type="recognition" id="oneOf0">
                <emma:interpretation id="interp0" emma:lang="en-US" emma:confidence="1">
                  <emma:literal>My</emma:literal>
                </emma:interpretation>
                <emma:interpretation id="interp1" emma:lang="en-US" emma:confidence="0">
                  <emma:literal>Mg</emma:literal>
                </emma:interpretation>
                <emma:interpretation id="interp2" emma:lang="en-US" emma:confidence="0">
                  <emma:literal>my</emma:literal>
                </emma:interpretation>
                <emma:interpretation id="interp3" emma:lang="en-US" emma:confidence="0">
                  <emma:literal>Mya</emma:literal>
                </emma:interpretation>
                <emma:interpretation id="interp4" emma:lang="en-US" emma:confidence="0">
                  <emma:literal>May</emma:literal>
                </emma:interpretation>
              </emma:one-of>
            </emma:emma>
          </inkml:annotationXML>
          <inkml:trace contextRef="#ctx0" brushRef="#br0">0 2046 163 0,'7'43'103'16,"4"-7"-3"-16,-11-36-1 15,21 32-87-15,-21-32-8 16,54-7-5-16,-15-18 1 15,11-15 1-15,11-28-1 16,18-25-2-16,14-36-6 16,22-21-6-16,7-40-5 15,28-14-1-15,-3-19-1 16,21 1 6-16,-6 7 5 0,-12 26 8 16,-14 34 6-16,-21 30 10 15,-15 46 7 1,-32 36 4-16,-10 54-1 0,-33 25-3 15,-7 36-5-15,-15 17-5 16,1 15 1-16,-4 3-5 16,0 8-1-16,7-18-4 15,4-18 1-15,10-22-3 16,11-32-3-16,15-29-4 16,7-28-3-16,21-32 0 15,4-26 1-15,7-14 1 16,0-14 1-16,-4 14 5 0,-7 11 4 15,-7 25 6 1,-10 36 3-16,-23 39 2 16,-6 47 0-16,-18 32 2 15,-4 39 0-15,-18 22-3 0,4 25-3 16,-11 3-3-16,0 1-2 16,0-8-6-16,0-14-10 15,11-7-18-15,-14-29-42 16,14-14-38-16,-8-21 0 15,1-19-3-15,-8-25 1 16</inkml:trace>
          <inkml:trace contextRef="#ctx0" brushRef="#br0" timeOffset="524.3534">3396 1165 150 0,'61'-8'100'15,"-26"-6"-5"-15,-2 10 0 16,-33 4-71-16,-7 43-14 16,-4 0-3-16,-11 11 1 15,4 18-2-15,-10 3 1 16,13 7-3-16,-3-3-2 15,15-11-6-15,10-10-7 16,7-23 1-16,19-6-2 16,2-29 2-16,19-11-1 0,-4-21 3 15,11-14 4-15,7-15 5 16,-7-7 6-16,7-4 1 16,-3-7 2-16,-1 18 0 15,-6 8 2-15,-5 20-1 16,-10 23-1-16,0 24-2 15,-18 29-3-15,-10 25 0 16,-15 29-1-16,-11 17 1 16,-21 15-2-16,-15 18 2 15,-17 7 0-15,-22 7 3 16,-25 8-1-16,-11 3-2 16,-25-11 1-16,-7 7-3 0,-14-10 1 15,-12-1-4-15,1-13-1 16,4-19-11-16,17-17-11 15,-3-40-19-15,39-11-68 16,8-39-1-16,28-29-2 16,21-28 0-16</inkml:trace>
        </inkml:traceGroup>
        <inkml:traceGroup>
          <inkml:annotationXML>
            <emma:emma xmlns:emma="http://www.w3.org/2003/04/emma" version="1.0">
              <emma:interpretation id="{153BF270-848A-4E88-974B-A89DBE18ECE2}" emma:medium="tactile" emma:mode="ink">
                <msink:context xmlns:msink="http://schemas.microsoft.com/ink/2010/main" type="inkWord" rotatedBoundingBox="12061,2467 16108,3199 15640,5788 11593,5056"/>
              </emma:interpretation>
              <emma:one-of disjunction-type="recognition" id="oneOf1">
                <emma:interpretation id="interp5" emma:lang="en-US" emma:confidence="0">
                  <emma:literal>backg</emma:literal>
                </emma:interpretation>
                <emma:interpretation id="interp6" emma:lang="en-US" emma:confidence="0">
                  <emma:literal>back,</emma:literal>
                </emma:interpretation>
                <emma:interpretation id="interp7" emma:lang="en-US" emma:confidence="0">
                  <emma:literal>backs</emma:literal>
                </emma:interpretation>
                <emma:interpretation id="interp8" emma:lang="en-US" emma:confidence="0">
                  <emma:literal>back's</emma:literal>
                </emma:interpretation>
                <emma:interpretation id="interp9" emma:lang="en-US" emma:confidence="0">
                  <emma:literal>backy</emma:literal>
                </emma:interpretation>
              </emma:one-of>
            </emma:emma>
          </inkml:annotationXML>
          <inkml:trace contextRef="#ctx0" brushRef="#br0" timeOffset="1423.9505">9382-551 300 0,'-7'68'117'15,"-19"14"-7"-15,-6 18-2 16,-29 19-104-16,8 10-5 15,-5 21-6-15,1 11 2 16,-4 26 0-16,0 2 0 16,0 8 3-16,4 0-1 15,3-3 1-15,4-15 0 0,11-29 1 16,3-21 0-16,14-43 0 16,8-32 0-16,14-54-5 15,0 0-3 1,54-75-2-16,-4-11-4 0,25-4 1 15,4-10 0-15,21 14 4 16,4 14 2-16,7 22 7 16,-7 25 5-16,0 18 4 15,-11 25 4-15,-14 14-1 16,-15 11 1-16,-21 4-3 16,-14 10-2-16,-33 4-3 15,-21 7 0-15,-28 0-3 16,-19 4 0-16,-18-1-2 0,-13-3-4 15,-9 0-5 1,-2-25-8-16,10 4-16 16,4-36-20-16,24 7-39 15,12-22-11-15,21-3 2 0,43 7 1 16</inkml:trace>
          <inkml:trace contextRef="#ctx0" brushRef="#br0" timeOffset="1912.2751">10847 1136 251 0,'0'0'102'0,"39"0"-5"0,-39 0-1 16,-50-14-94-16,4 17-8 15,-19 8 1-15,-7 18 1 16,-14 10 3-16,0 22 2 16,-7 10 2-16,7 15-2 15,8 4 1-15,9-4-5 16,16-7-2-16,20-8-4 16,8-13 0-16,25-15-1 15,0-43 1-15,47 28 0 16,-4-49 1-16,18-8 3 15,11-21 3-15,3-11 3 16,11-10 2-16,0-8 3 16,0 7 1-16,-8 4 4 0,-2 25 0 15,-19 14 1-15,-3 33 1 16,-18 14-1-16,-4 25-1 16,-14 14-3-16,0 8-1 15,0 6-6-15,-1-6-3 16,9-1-11-16,-9-24-6 15,23 3-13-15,-40-43-13 16,75 43-21-16,-32-36-33 16,14-7-2-16,-3-4 4 15,7 1 6-15</inkml:trace>
          <inkml:trace contextRef="#ctx0" brushRef="#br0" timeOffset="2239.4932">12341 1383 220 0,'32'-11'110'15,"-32"11"-4"-15,32-10 4 16,-32 10-72-16,0 0-18 16,-46 7-4-16,3 3-6 15,-4 8-2-15,-10 11-3 16,-1 10-1-16,-3 8-2 15,4 7 0-15,7 3-1 16,11 8-1-16,10-5-1 0,15 5 0 16,14-4-2-16,14-4 1 15,18-10-2-15,15-8 0 16,21-10-5 0,11-18-4-16,14-1-11 0,-7-24-13 15,21 0-25-15,-14-26-46 16,8-3-2-16,-8-14 1 15,0-11 1-15</inkml:trace>
        </inkml:traceGroup>
        <inkml:traceGroup>
          <inkml:annotationXML>
            <emma:emma xmlns:emma="http://www.w3.org/2003/04/emma" version="1.0">
              <emma:interpretation id="{C4207BF7-2621-4DD6-9AB3-CBD1C671BF1A}" emma:medium="tactile" emma:mode="ink">
                <msink:context xmlns:msink="http://schemas.microsoft.com/ink/2010/main" type="inkWord" rotatedBoundingBox="16616,2207 19706,2258 19631,6735 16542,6684"/>
              </emma:interpretation>
            </emma:emma>
          </inkml:annotationXML>
          <inkml:trace contextRef="#ctx0" brushRef="#br0" timeOffset="2847.8985">14590-852 270 0,'4'61'109'16,"-29"46"2"-16,-33 22-6 15,-17 32-90-15,-14 15-11 16,-8 14 3-16,-7 3-4 16,4-7 1-16,-1-3-3 15,8-18-7-15,18-11-6 16,3-32-11-16,29-8-7 15,-7-31-9-15,40-4-2 0,-1-36-4 16,11-43 2-16,54 21 5 16,10-42 8-16,8-26 9 15,24-10 13 1,8-15 15-16,7-7 8 0,18 8 11 16,-18-5 5-16,15 23 7 15,-26-5-1-15,4 37 2 16,-32-11-3-16,6 24-4 15,-42-2-3-15,-4 17-5 16,-32-7-6-16,0 0-5 16,-53 18-4-16,-12-4-2 15,-17 0-3-15,-8 19-1 0,-14 2-4 16,-3 19 0-16,-1 7 2 16,8 14-2-16,18 15 2 15,14 10-2 1,25 8 2-16,18-5-1 0,25-2 2 15,21-8-2-15,26-7-1 16,17-14-1-16,26-15-2 16,6-14 0-16,12-7-3 15,-1-18-3-15,4-1-5 16,-7-17-9-16,4 18-15 16,-29-21-29-16,7 10-41 15,-18-7 0-15,0-4 0 16,-11-10 3-16</inkml:trace>
          <inkml:trace contextRef="#ctx0" brushRef="#br0" timeOffset="3667.4505">16668 1043 281 0,'0'0'121'0,"18"-36"-3"16,-18 36-1-16,-50-57-105 0,3 32-8 15,-7 14-3-15,-6 11 0 16,-5 14 1-16,-3 22-2 16,-4 21 1-16,8 11-2 15,7 11 1-15,10 4-2 16,11-8 3-16,15-11-2 15,10-3 0-15,7-18 1 16,4-43 0-16,29 43 1 16,-29-43 0-16,61-21-1 15,-25-8 1-15,7-3-2 16,3-8 0-16,1 1 1 16,3 7-3-16,-3 3 0 0,3 18-2 15,-4 18 1-15,4 26-1 16,-7 24 3-16,-14 29 2 15,-4 29 3-15,-10 21 2 16,-8 18 5-16,-18 11 0 16,-11 6 3-16,-28 9 2 15,-14-1-5-15,-33-15 2 16,-14-2-6-16,-22-12 0 16,-13-10-6-16,-12-11 1 15,-3-22-7-15,3-21-3 16,8-28-2-16,24-15-4 15,8-33-4-15,39-17-11 16,8-39-18-16,49-5-39 0,15-31-28 16,46-4-1-16,15-21 5 15,50-4 1-15</inkml:trace>
        </inkml:traceGroup>
        <inkml:traceGroup>
          <inkml:annotationXML>
            <emma:emma xmlns:emma="http://www.w3.org/2003/04/emma" version="1.0">
              <emma:interpretation id="{F62EE069-DACA-4A6E-B09D-AFA6E4B23431}" emma:medium="tactile" emma:mode="ink">
                <msink:context xmlns:msink="http://schemas.microsoft.com/ink/2010/main" type="inkWord" rotatedBoundingBox="20500,2638 27498,2754 27452,5548 20453,5432"/>
              </emma:interpretation>
            </emma:emma>
          </inkml:annotationXML>
          <inkml:trace contextRef="#ctx0" brushRef="#br0" timeOffset="5615.746">17470 1981 222 0,'162'-79'109'0,"-19"19"-1"16,-46 6 0-16,-19 25-75 15,-38 4-20-15,-40 25-7 16,0 0 0-16,-4 43-2 0,-28 0 0 16,-7 14 0-16,-1 1-2 15,1 6 0-15,-1-6-1 16,8-8 0-16,7-11-1 15,25-39 1-15,-32 39-1 16,32-39 1-16,0 0 0 16,0-46 0-16,7 7 1 15,11-19-2-15,3-6 0 16,12-12-2-16,10-6 0 16,10 7-1-16,12 0 1 15,10 14-1-15,22 3 1 16,0 19 0-16,6 10 2 15,5 8 0-15,-1 7-2 0,-3-1-5 16,7 12-4-16,-10-8-4 16,6 11-2-16,-7-4-1 15,11 15 1 1,-10-4 5-16,-1 8 7 0,-3 6 8 16,-15-3 7-16,-7 3 8 15,-28-10 2-15,0 7 4 16,-47-18-1-16,0 0-3 15,0 0-5-15,-33 14-4 16,-17-6-3-16,-7 13-2 16,-11 8-2-16,-7 14-1 15,3 7-1-15,7 11 0 0,12 7-1 16,17 0 1-16,14-4-3 16,22-13 1-16,25-12-2 15,15-18 0 1,14-17 0-16,14-25 0 0,7-15 0 15,0-18 0-15,0-11 2 16,-7-6 0-16,-17-4 2 16,-9 3-1-16,-16 11-1 15,-12 11-1-15,-18 14-1 16,4 36-1-16,-43-14-1 16,4 25-2-16,-4 24-6 15,-7 1-3-15,7 21-6 16,-4-14-4-16,22 15-5 0,-4-22-1 15,33 10 1 1,-4-46 3-16,47 43 6 16,3-39 5-16,18-4 7 15,11-11 6-15,10-14 8 0,15 0 2 16,-4-11 4-16,1 4 2 16,-8-11 3-16,4 14 2 15,-26-7 3-15,4 18 2 16,-32 0 1-16,0 26-2 15,-43-8-1-15,29 39-1 16,-43-7-5-16,7 18-1 16,-15-3-4-16,-3 3-3 15,4-3-2-15,6-1 0 16,4-13-2-16,11-33-2 16,0 46 0-16,0-46-1 15,33 22 0-15,-1-22 0 0,0-8 0 16,8-2-1-16,3-5 1 15,0 1 0-15,0-7 0 16,0 3 0-16,-8-4 1 16,-35 22 0-16,54-32 1 15,-54 32 1-15,0 0-1 16,32-18 1-16,-32 18-1 16,0 0 0-16,0 0 0 15,0 0 0-15,0 0-1 16,7 36 0-16,-7-36-1 15,0 0 0-15,43-4 1 16,-43 4-2-16,61-43 0 16,-21 7 0-16,6-3 1 0,4 0-2 15,4-1 0-15,-4 4 1 16,1 8 1-16,-5 6-1 16,-3 8 2-16,-7 10 0 15,-36 4-1-15,50 11 2 16,-50-11 1-16,0 0-1 15,14 47 0-15,-24-12 1 16,-8 5 0-16,-4 3 1 16,-3 11-1-16,0-1 0 15,4-3-2-15,6-3 1 16,8-8 0-16,7-39-1 16,11 40-1-16,-11-40-1 0,46-14 0 15,-6-12 0-15,10-13 0 16,4-8-1-16,7-3 1 15,0-3-1-15,3-1 1 16,-3 14-1-16,-4 5 2 16,-3 13 0-16,-7 11 0 15,-8 8 2-15,-3 10-1 16,-36-7 1-16,50 29-1 16,-50-29 1-16,39 35-1 15,-39-35-1-15,36 47 0 16,-36-47-1-16,50 50-2 15,-50-50-1-15,75 54 1 16,-24-33-2-16,13 4 0 0,4-17-2 16,15-1 1-16,3-11 0 15,10 1 1-15,1-12 1 16,3 1 0-16,-3-4 2 16,0 0 2-16,-11 7 1 15,-7 1 1-15,-11 2 1 16,-18-2 1-16,-7 10 1 15,-43 0 0-15,32-7 1 16,-32 7-1-16,0 0 1 16,0 0-2-16,-36-22 1 15,36 22-2-15,-61-18-1 16,25 15 0-16,-10 6-1 0,-4 12-1 16,0 10 1-16,-4 18-1 15,4 14 2-15,7 18-1 16,10 4 0-16,12 7-1 15,14 0 2-15,14-11-2 16,18-10 0-16,18-30 0 16,18-27-2-16,14-37 0 15,15-36-1-15,14-42 2 16,-1-36-2-16,9-29 3 16,-1-29-1-16,0-28 2 15,-11-15-1-15,-7-21 2 16,-11-3-1-16,-10 6 0 15,3 22 3-15,-14 29 1 0,-11 42-2 16,-10 55 3-16,-12 60 0 16,-20 86-3-16,-8 72 2 15,-15 72 0 1,-10 53-5-16,-7 39 0 0,3 33-2 16,8 15-4-16,3-5-8 15,39-13-10-15,-17-55-96 16,50-24-8-16,-15-65-4 15,22-43-3-15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6.66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4E77D87-3166-4E2E-A203-B1A00EC98CB5}" emma:medium="tactile" emma:mode="ink">
          <msink:context xmlns:msink="http://schemas.microsoft.com/ink/2010/main" type="writingRegion" rotatedBoundingBox="4997,2740 11756,4288 10920,7938 4161,6390">
            <msink:destinationLink direction="with" ref="{36B8BD3A-62AE-4B0E-8B80-F2A367C57F49}"/>
          </msink:context>
        </emma:interpretation>
      </emma:emma>
    </inkml:annotationXML>
    <inkml:traceGroup>
      <inkml:annotationXML>
        <emma:emma xmlns:emma="http://www.w3.org/2003/04/emma" version="1.0">
          <emma:interpretation id="{F16A5FEE-B553-484E-B727-20A7E34AA8DC}" emma:medium="tactile" emma:mode="ink">
            <msink:context xmlns:msink="http://schemas.microsoft.com/ink/2010/main" type="paragraph" rotatedBoundingBox="4997,2740 11756,4288 10920,7938 4161,6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F47B7-D0B6-4B67-9439-90F9554E84A6}" emma:medium="tactile" emma:mode="ink">
              <msink:context xmlns:msink="http://schemas.microsoft.com/ink/2010/main" type="line" rotatedBoundingBox="4997,2740 11756,4288 10920,7938 4161,6390"/>
            </emma:interpretation>
          </emma:emma>
        </inkml:annotationXML>
        <inkml:traceGroup>
          <inkml:annotationXML>
            <emma:emma xmlns:emma="http://www.w3.org/2003/04/emma" version="1.0">
              <emma:interpretation id="{DF0FF677-FD65-46D1-B911-6B020472980A}" emma:medium="tactile" emma:mode="ink">
                <msink:context xmlns:msink="http://schemas.microsoft.com/ink/2010/main" type="inkWord" rotatedBoundingBox="4997,2740 11756,4288 10920,7938 4161,6390">
                  <msink:destinationLink direction="with" ref="{A98D6F3B-D3C4-4C92-87F1-F533ABD37690}"/>
                </msink:context>
              </emma:interpretation>
              <emma:one-of disjunction-type="recognition" id="oneOf0">
                <emma:interpretation id="interp0" emma:lang="en-US" emma:confidence="0">
                  <emma:literal>Turp</emma:literal>
                </emma:interpretation>
                <emma:interpretation id="interp1" emma:lang="en-US" emma:confidence="0">
                  <emma:literal>tmp</emma:literal>
                </emma:interpretation>
                <emma:interpretation id="interp2" emma:lang="en-US" emma:confidence="0">
                  <emma:literal>Timp</emma:literal>
                </emma:interpretation>
                <emma:interpretation id="interp3" emma:lang="en-US" emma:confidence="0">
                  <emma:literal>Tamp</emma:literal>
                </emma:interpretation>
                <emma:interpretation id="interp4" emma:lang="en-US" emma:confidence="0">
                  <emma:literal>Tarp</emma:literal>
                </emma:interpretation>
              </emma:one-of>
            </emma:emma>
          </inkml:annotationXML>
          <inkml:trace contextRef="#ctx0" brushRef="#br0">0 126 180 0,'0'0'98'16,"0"0"-3"-16,0 0-2 16,25-57-85-16,-18 24-7 15,-7 33 2-15,40-18 5 16,-40 18 2-16,32 72 5 16,-32-4-1-16,7 25 1 15,-7 0-6-15,4 4-3 16,-1-7-4-16,8-12 0 0,-4-17-1 15,11-14 1-15,-18-47-1 16,43 21 2-16,-43-21-1 16,68-68 0-1,-28 0 0-15,6-11-1 0,4-14 1 16,0-3-3-16,1 6 2 16,-5 11-1-16,1 22 4 15,-12 21-1-15,-2 29 2 16,-33 7-1-16,50 61 0 15,-29-4 1-15,1 8-1 16,-1 3 0-16,1 0-3 16,3-4 0-16,4-10-2 0,3-11 2 15,11-7-2-15,3-15 0 16,8-10 0-16,3-15-1 16,4-3 1-1,0-14-1-15,7-4 0 0,-3-11 1 16,-8-4 0-16,0 1 1 15,-3-4 0-15,-4 4 0 16,-7-8 0-16,0 4-1 16,-3-3 1-16,-4-1-3 15,-4 4 2-15,-7 0-1 16,-25 43 1-16,39-57-1 16,-39 57 2-16,22-33-1 15,-22 33 2-15,0 0 1 0,0 0 0 16,32 54 1-1,-32-54 1-15,14 68-1 16,-14-25 0-16,7 4 1 16,-3-4-2-16,0 0 1 0,-4-4-1 15,0-39-1-15,7 54 0 16,-7-54 1-16,0 0 0 16,0 0 0-16,36 0 0 15,-36 0 0-15,50-68-1 16,-11 25 1-16,4-7-1 15,4-4-1-15,6 7 0 16,1 4 1-16,0 15-1 16,7 6 0-16,-7 15 1 15,3 11-1-15,0 6 1 16,4 1-1-16,0 7 0 16,0 0-3-16,0 0-4 0,-4-7-8 15,8 10-13-15,-19-28-19 16,22 14-63-16,-18-7-1 15,4-3-3-15,-4-8 2 16</inkml:trace>
          <inkml:trace contextRef="#ctx0" brushRef="#br0" timeOffset="-912.6084">-2461-1784 273 0,'-39'-60'132'0,"39"60"-1"15,0 0-6-15,0 0-82 0,39 35-39 16,25-2-5-16,55 2 1 16,24-9-1-16,33-5-4 15,10-17-8-15,43 3-12 16,-7-36-26-16,29 11-65 16,-22-18-4-16,-3 11-1 15,-36-3-2-15</inkml:trace>
          <inkml:trace contextRef="#ctx0" brushRef="#br0" timeOffset="-1443.9632">-1694-1415 246 0,'14'-39'117'0,"-14"39"-5"15,0 0 1-15,0 0-89 16,-29 61-12-16,26 29-5 16,6 35-3-16,1 40 0 0,3 42-1 15,0 41-1-15,8 24 1 16,6 22-3-16,1 7-6 15,10-18 0-15,0-18-7 16,11-18-8-16,-11-61-18 16,18-14-36-16,-21-50-45 15,-4-47 0-15,-28-32 1 16,3-43 0-16</inkml:trace>
          <inkml:trace contextRef="#ctx0" brushRef="#br0" timeOffset="735.4905">3801-286 217 0,'0'64'107'15,"-4"15"-2"-15,1 21-4 16,3 26-79-16,-15 21-18 0,12 32-4 16,-1 11 2-16,4 17-2 15,-3 5 2-15,-1-1-2 16,-7-10 3-1,-3-19-1-15,-8-31 6 0,-3-22 5 16,-14-36 3-16,-4-29 1 16,-22-49 1-16,-3-33-1 15,-14-54 1-15,-4-32-6 16,-11-50-2-16,1-46-4 16,6-30-5-16,15-35 0 15,17-18-2-15,26-10 1 16,25-1 0-16,32 7 1 15,36 22-1-15,25 40-2 0,25 45 0 16,11 48-1-16,14 67 0 16,4 58 0-16,3 61 0 15,-10 61 0 1,-19 42 0-16,-17 30 1 0,-22 13 2 16,-28 4 4-16,-37-21-2 15,-31-22 4-15,-47-28-2 16,-40-33 2-16,-49-28-1 15,-29-22 2-15,-29-18-1 16,-4-7-1-16,-7-21-1 16,11-8-2-16,15-14-3 15,35-7-1-15,47-14-3 0,39-15-5 16,47-3-6-16,28-19-8 16,54 12-15-16,15-22-35 15,57 7-46 1,17-7-2-16,37 0 1 0,7-7 0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8.95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98D6F3B-D3C4-4C92-87F1-F533ABD37690}" emma:medium="tactile" emma:mode="ink">
          <msink:context xmlns:msink="http://schemas.microsoft.com/ink/2010/main" type="inkDrawing" rotatedBoundingBox="11913,4374 19918,2038 20559,4237 12555,6573" semanticType="callout" shapeName="Other">
            <msink:sourceLink direction="with" ref="{DF0FF677-FD65-46D1-B911-6B020472980A}"/>
            <msink:sourceLink direction="with" ref="{139AB525-4BB2-48D2-AFCC-F1011D033B58}"/>
          </msink:context>
        </emma:interpretation>
      </emma:emma>
    </inkml:annotationXML>
    <inkml:trace contextRef="#ctx0" brushRef="#br0">1075 2346 283 0,'0'0'120'0,"0"0"-4"15,-65 11-1-15,8-36-104 0,-36-7-10 16,-4 10-3-1,-3 11 0-15,-12 15 0 16,-2 10 2-16,6 29 0 16,5 18-2-16,13 18 3 0,22 7-2 15,18-4-1-15,25 1-3 16,14-15 0-16,29-7-1 16,14-25 1-16,33-26-1 15,10-20 0-15,21-19 1 16,8-14 2-16,4-7 2 15,-1-4 2-15,-3 0 2 16,-7 8 0-16,-15 10 2 16,-14 22 1-16,-14 14-1 15,-11 25 1-15,-7 10-2 16,-7 8 1-16,3 15-2 16,4-1 0-16,-1 0-3 0,5-3 0 15,6-14 0-15,8-12 0 16,7-10 0-16,4-7 0 15,3-25 1-15,10-12-2 16,8-9 1-16,15-19-2 16,10-7 0-16,11-11-3 15,10 4 2-15,8-7-2 16,7 7 2-16,0 4-1 16,3 6 2-16,-3 12-1 15,-4 6 3-15,-7 8 0 16,-10 10 0-16,-8 8 0 15,-11 7 0-15,-10 7 1 16,-15 0 0-16,-10 4 0 0,-15 3 1 16,-10-4 0-16,-11 1 3 15,-36-4-1-15,32-4 1 16,-32 4 1-16,0 0 0 16,-43-35 0-16,0 17-2 15,-11 0 1-15,-10 3-3 16,-15 15 0-16,-7 8-1 15,-14 17 0-15,-4 18-2 16,0 14 0-16,0 18-1 16,4 15 2-16,14 14-3 15,11 3 3-15,21 0-2 16,22-3 1-16,28-10-2 0,29-5 3 16,32-17-1-16,29-15 0 15,36-21 0-15,29-25 1 16,24-29 1-16,33-25 2 15,21-33 0-15,18-27 0 16,8-41 4-16,10-24-1 16,-7-29 1-16,0-22 0 15,-11-21 1-15,-21-14 0 16,-29-11 1-16,-22-7-2 16,-39-1-1-16,-28 12-2 15,-33 32 1-15,-29 35-2 16,-28 44-1-16,-25 57-3 15,-25 57 0-15,-22 68-1 0,-14 58-1 16,-7 46 1-16,-7 36-1 16,-12 14 1-16,-2 25-4 15,-1 1 3 1,0-12-2-16,4-21 2 0,0-17 0 16,0-33-1-16,0-22 2 15,0-32-2-15,-4-32 3 16,-3-32-1-16,-4-22-1 15,-15-25-3-15,-6-24-4 16,-15-16 4-16,4-3 1 16,7 1 4-16,22 6-2 15,14 8 2-15,25 10 3 0,39 14 6 16,29 40 3-16,75-25-2 16,29 22-1-1,47-1-2-15,42 8-2 16,51 3 0-16,42 0-2 0,37 0-5 15,35 8-4-15,11-5-15 16,28 23-7-16,-10-26-51 16,14 25-37-16,-28-21-7 15,-18 10 1-15,-47-17-6 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9.6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39AB525-4BB2-48D2-AFCC-F1011D033B58}" emma:medium="tactile" emma:mode="ink">
          <msink:context xmlns:msink="http://schemas.microsoft.com/ink/2010/main" type="inkDrawing" rotatedBoundingBox="7600,6184 22507,5510 22534,6111 7627,6785" shapeName="Other">
            <msink:destinationLink direction="with" ref="{A98D6F3B-D3C4-4C92-87F1-F533ABD37690}"/>
          </msink:context>
        </emma:interpretation>
      </emma:emma>
    </inkml:annotationXML>
    <inkml:trace contextRef="#ctx0" brushRef="#br0">213 631 221 0,'-75'36'110'0,"10"-15"4"15,15 1-7-15,4-15-92 16,46-7-7-16,0 0-1 15,104 36 1-15,46-22 2 16,76 11 1-16,78 4 0 16,94 10 2-16,100 4-2 15,86 0-1-15,107-7-2 16,79-14 0-16,72-15 0 16,57-22-2-16,47-28 0 0,25-35 2 15,25-30-8-15,3-10 0 16,-32-22-7-16,-32-7-8 15,-43 29-40-15,-75 11-66 16,-72 31-5-16,-100 30-4 16,-119 31-1-16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6.5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4D1346-9E62-4DDA-B0C2-5F50FF41F28B}" emma:medium="tactile" emma:mode="ink">
          <msink:context xmlns:msink="http://schemas.microsoft.com/ink/2010/main" type="writingRegion" rotatedBoundingBox="6463,398 15723,150 15766,1744 6505,1992"/>
        </emma:interpretation>
      </emma:emma>
    </inkml:annotationXML>
    <inkml:traceGroup>
      <inkml:annotationXML>
        <emma:emma xmlns:emma="http://www.w3.org/2003/04/emma" version="1.0">
          <emma:interpretation id="{7D74EAD9-2D34-41F6-A236-EC4F196C3B97}" emma:medium="tactile" emma:mode="ink">
            <msink:context xmlns:msink="http://schemas.microsoft.com/ink/2010/main" type="paragraph" rotatedBoundingBox="6463,398 15723,150 15766,1744 6505,1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31A26-4975-4249-8073-DC2E7C8A146F}" emma:medium="tactile" emma:mode="ink">
              <msink:context xmlns:msink="http://schemas.microsoft.com/ink/2010/main" type="line" rotatedBoundingBox="6463,398 15723,150 15766,1744 6505,1992"/>
            </emma:interpretation>
          </emma:emma>
        </inkml:annotationXML>
        <inkml:traceGroup>
          <inkml:annotationXML>
            <emma:emma xmlns:emma="http://www.w3.org/2003/04/emma" version="1.0">
              <emma:interpretation id="{BF14FA4E-7335-44E6-9615-83C82D9AA7BA}" emma:medium="tactile" emma:mode="ink">
                <msink:context xmlns:msink="http://schemas.microsoft.com/ink/2010/main" type="inkWord" rotatedBoundingBox="6463,398 15723,150 15766,1744 6505,1992"/>
              </emma:interpretation>
              <emma:one-of disjunction-type="recognition" id="oneOf0">
                <emma:interpretation id="interp0" emma:lang="en-US" emma:confidence="0">
                  <emma:literal>TYPES</emma:literal>
                </emma:interpretation>
                <emma:interpretation id="interp1" emma:lang="en-US" emma:confidence="0">
                  <emma:literal>Tubes</emma:literal>
                </emma:interpretation>
                <emma:interpretation id="interp2" emma:lang="en-US" emma:confidence="0">
                  <emma:literal>tubes</emma:literal>
                </emma:interpretation>
                <emma:interpretation id="interp3" emma:lang="en-US" emma:confidence="0">
                  <emma:literal>Tides</emma:literal>
                </emma:interpretation>
                <emma:interpretation id="interp4" emma:lang="en-US" emma:confidence="0">
                  <emma:literal>Theses</emma:literal>
                </emma:interpretation>
              </emma:one-of>
            </emma:emma>
          </inkml:annotationXML>
          <inkml:trace contextRef="#ctx0" brushRef="#br0">0 541 240 0,'31'-3'97'0,"23"6"0"15,7-30-9-15,38 3-71 16,17-6-10-16,27-8-4 16,20-10 2-16,18 1-2 15,10-8-3-15,3-6-7 16,3 13-7-16,-19-10-14 15,-1 28-35-15,-31-8-25 16,-6 25-2-16,-41-11-5 16,-11 24-1-16</inkml:trace>
          <inkml:trace contextRef="#ctx0" brushRef="#br0" timeOffset="-308.7074">1086 412 253 0,'35'24'99'0,"-35"-24"-2"16,0 0-7-16,0 0-73 15,0 0-11-15,34 41-3 16,-34-41-1-16,0 68-4 15,0-17 5-15,-7 10-7 16,3 14 6-16,-6 7-7 0,7 13 3 16,-4 4-10-16,7-4 0 15,-7-6-9-15,14 6-13 16,-14-30-21 0,17 7-36-16,-20-32-1 0,10 5 1 15,0-45 0-15</inkml:trace>
          <inkml:trace contextRef="#ctx0" brushRef="#br0" timeOffset="488.5256">2449 589 170 0,'0'0'85'0,"54"14"2"16,-54-14-5-16,41 13-41 16,-41-13-27-16,0 0-5 15,31 38 1-15,-31-38-7 16,24 41 4-16,-24-41-6 16,27 51 3-16,-27-51-6 15,37 47 5-15,-37-47-5 16,55 35 3-16,-21-29 3 15,3-6 0-15,8-10 1 16,-1-7 1-16,7-14 2 16,0-13-5-16,0 0 5 15,-3-11-5-15,-4 1 4 0,-3-4-8 16,-7 0 6-16,-10 4-8 16,-7 6 0-16,-3 10-4 15,-11 1-9-15,-3 37-13 16,-10-44-27-16,10 44-30 15,0 0-4-15,-41 20 1 16,7 4-1-16</inkml:trace>
          <inkml:trace contextRef="#ctx0" brushRef="#br0" timeOffset="795.2075">2772 1093 179 0,'0'0'87'0,"0"0"0"0,45-24-4 15,-45 24-56-15,0 0-10 16,3-37-2-16,-3 37-2 16,0 0-5-16,0 0-2 15,0 0-2-15,0 0-3 16,0 0-2-16,17 37 1 15,-17-37-2-15,21 58 0 16,-4-20-2-16,3-4-4 16,11 7-8-16,-31-41-10 0,68 64-24 15,-37-50-34-15,16 10-3 16,-13-24 1-16,17 3 0 16</inkml:trace>
          <inkml:trace contextRef="#ctx0" brushRef="#br0" timeOffset="1347.7083">3781 766 216 0,'58'-17'91'15,"-58"17"2"-15,40-3-5 16,-40 3-66-16,0 0-12 15,38 20-1-15,-38-20 0 16,34 38-5-16,-34-38-2 16,37 44-1-16,-37-44-1 15,48 41-2-15,-48-41 2 16,51 27-1-16,-51-27 1 16,48 14 0-16,-48-14 2 15,31-11 2-15,-31 11 0 16,10-47 1-16,-3 6 3 15,-4-14-5-15,4-9 5 16,10-18-6-16,13-7 5 0,8-9-7 16,13-5 3-16,14 1-4 15,3 3 1 1,14 8 0-16,6 9-1 16,-3 14 2-16,-3 20-2 0,-4 21 2 15,-6 16-2-15,-14 29 0 16,-7 19 0-16,-20 24 0 15,-14 11 0-15,-24 13-2 16,-14 4 3-16,-20-1-2 16,-13-3 2-16,-18-6-1 15,-9-11 2-15,-11-14-1 16,-4-13 0-16,-2-10 0 0,-1-11-2 16,7-6-5-16,0-18-11 15,20 8-17 1,-9-21-55-16,26 13 2 15,1-16-7-15,54 20 3 16</inkml:trace>
          <inkml:trace contextRef="#ctx0" brushRef="#br0" timeOffset="1819.759">6141 214 265 0,'0'0'95'15,"14"48"-3"-15,-14-48-9 16,-48 38-75-16,14-8-8 16,-10 4 1-16,-14 7-1 15,-4 0 0-15,-6 10 2 16,0 0-6-16,3 4 5 16,14-1-5-16,7 4 4 15,13-3-4-15,18 3 4 16,13-4-6-16,13-6 3 0,18-7 1 15,13-4 0-15,18-6 0 16,13-11 0-16,13-3 1 16,18-10 0-16,10-10 1 15,10-4-3-15,0-14-6 16,3 4-11-16,-17-13-21 16,4 6-43-16,-31-14-1 15,-13 11-5-15,-31-14 1 16</inkml:trace>
          <inkml:trace contextRef="#ctx0" brushRef="#br0" timeOffset="2094.5107">5719 701 179 0,'51'-10'101'0,"0"-20"-2"16,17 9-1-16,0-16-27 15,21 9-54-15,3-2-9 16,13-1-2-16,1-3-5 16,-4 3-12-16,7 8-13 15,-20-15-25-15,6 21-40 0,-34-10-5 16,-3 17 2-16,-58 10-4 15</inkml:trace>
          <inkml:trace contextRef="#ctx0" brushRef="#br0" timeOffset="2300.8843">6127 317 179 0,'-54'-14'88'15,"6"-17"-1"-15,48 31 4 16,-34-51-45-16,34 51-20 15,41-47-7-15,14 26-4 16,9-3-3-16,25 4-5 16,13-1-7-16,10-2-10 0,21 9-15 15,-10-13-25-15,20 23-37 16,-14-13-3-16,8 21 0 16,-22-8-3-1</inkml:trace>
          <inkml:trace contextRef="#ctx0" brushRef="#br0" timeOffset="2734.6481">9186 30 259 0,'38'4'95'0,"-8"20"-1"16,-30-24-8-16,-64 30-69 15,-11-6-17-15,-21 0 3 16,-23 7-4-16,-17 3 0 16,-18 3-4-16,1-3 1 15,7 0-2-15,6 0 0 16,17 4 0-16,11-4-1 16,24 0 0-16,19-7 1 15,25 4 0-15,44-31 1 16,-20 54 5-16,50-30-4 15,28 4 5-15,24-5-3 16,30-2 4-16,14 3-4 0,14-4 7 16,7 4-4-16,-11-7 3 15,-10 7 0-15,-21-4 3 16,-23 7-1 0,-38 1 2-16,-30 6 0 0,-41-4-2 15,-28 8-3-15,-30 3-10 16,-31-11-24-16,-3 11-58 15,-31-17-3-15,4-3-8 16,-21-28-3-16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35.5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6B8BD3A-62AE-4B0E-8B80-F2A367C57F49}" emma:medium="tactile" emma:mode="ink">
          <msink:context xmlns:msink="http://schemas.microsoft.com/ink/2010/main" type="inkDrawing" rotatedBoundingBox="4550,6450 7177,6421 7179,6646 4552,6675" semanticType="underline" shapeName="Other">
            <msink:sourceLink direction="with" ref="{44E77D87-3166-4E2E-A203-B1A00EC98CB5}"/>
          </msink:context>
        </emma:interpretation>
      </emma:emma>
    </inkml:annotationXML>
    <inkml:trace contextRef="#ctx0" brushRef="#br0">-2726 1505 231 0,'-50'7'125'16,"50"-7"-5"-16,-50 7-1 16,50-7-100-16,0 0-16 15,75-18-3-15,11 11-1 16,25-3 0-16,32 2 0 15,15-2 1-15,21 6 0 16,14 8-2-16,15 3-2 16,0 4-2-16,3 6-1 15,-10-2-3-15,-11 3-5 16,-22-15-8-16,-3 4-24 0,-43-28-62 16,-18-22-3-16,-33-22 1 15,-39-35 1-15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8:11:48.8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672CD68-3E1B-4EF7-AF50-1DE6D4434950}" emma:medium="tactile" emma:mode="ink">
          <msink:context xmlns:msink="http://schemas.microsoft.com/ink/2010/main" type="writingRegion" rotatedBoundingBox="1693,2621 23244,1747 23835,16331 2284,17205"/>
        </emma:interpretation>
      </emma:emma>
    </inkml:annotationXML>
    <inkml:traceGroup>
      <inkml:annotationXML>
        <emma:emma xmlns:emma="http://www.w3.org/2003/04/emma" version="1.0">
          <emma:interpretation id="{7BEA0BBA-FF7A-411C-A2C5-1B8BDB64228B}" emma:medium="tactile" emma:mode="ink">
            <msink:context xmlns:msink="http://schemas.microsoft.com/ink/2010/main" type="paragraph" rotatedBoundingBox="2998,2055 18742,2036 18746,5137 3002,5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DFD57A-E39E-43AD-893C-C54B37A79D0B}" emma:medium="tactile" emma:mode="ink">
              <msink:context xmlns:msink="http://schemas.microsoft.com/ink/2010/main" type="line" rotatedBoundingBox="2998,2055 18742,2036 18746,5137 3002,5155"/>
            </emma:interpretation>
          </emma:emma>
        </inkml:annotationXML>
        <inkml:traceGroup>
          <inkml:annotationXML>
            <emma:emma xmlns:emma="http://www.w3.org/2003/04/emma" version="1.0">
              <emma:interpretation id="{18EB5ADB-52E4-4B60-AFE3-B4D2221AA1D7}" emma:medium="tactile" emma:mode="ink">
                <msink:context xmlns:msink="http://schemas.microsoft.com/ink/2010/main" type="inkWord" rotatedBoundingBox="2999,2434 13110,2423 13113,5143 3002,5155"/>
              </emma:interpretation>
              <emma:one-of disjunction-type="recognition" id="oneOf0">
                <emma:interpretation id="interp0" emma:lang="en-US" emma:confidence="1">
                  <emma:literal>Thank</emma:literal>
                </emma:interpretation>
                <emma:interpretation id="interp1" emma:lang="en-US" emma:confidence="0">
                  <emma:literal>thank</emma:literal>
                </emma:interpretation>
                <emma:interpretation id="interp2" emma:lang="en-US" emma:confidence="0">
                  <emma:literal>•hank</emma:literal>
                </emma:interpretation>
                <emma:interpretation id="interp3" emma:lang="en-US" emma:confidence="0">
                  <emma:literal>Thanks</emma:literal>
                </emma:interpretation>
                <emma:interpretation id="interp4" emma:lang="en-US" emma:confidence="0">
                  <emma:literal>•hark</emma:literal>
                </emma:interpretation>
              </emma:one-of>
            </emma:emma>
          </inkml:annotationXML>
          <inkml:trace contextRef="#ctx0" brushRef="#br0">-4193 670 237 0,'0'0'108'0,"11"-32"2"16,-11 32-3-16,61-22-79 15,-7 15-11-15,25-11-5 16,21 0-3-16,22-7 1 16,32 4-1-16,18-12-3 15,28-10-3-15,19-7-3 16,17-7-4-16,12-4-1 16,-5-4 0-16,1 8 0 15,-19-7-3-15,-10 14 3 16,-25 3-2-16,-25 11 1 15,-29 4-1-15,-25 14 1 16,-25 7-1-16,-14 4 1 0,-29 4 0 16,-11 3 1-16,-32 0 2 15,0 0 1-15,0 0 4 16,0 0 1-16,0 0 1 16,-61 25 2-16,25-8 0 15,-14-2 0-15,7 10 1 16,-11 4 0-16,4 3-1 15,0 7-1-15,7 8 0 16,-3 3-2-16,3 22 0 16,0 28-2-16,-4 25 1 15,-7 36-4-15,-7 26-3 16,-10 35 1-16,-8 18 1 16,0 14-1-16,-3-7 1 0,6-17 0 15,8-33 0-15,11-33-1 16,18-38 5-16,17-47-4 15,15-40 1 1,7-39 1-16,36-39-2 0,10-33 2 16,15-18-2-16,11-17 4 15,14-8-2-15,7 1 2 16,4 10-1-16,-4 18 2 16,-7 18 0-16,-11 25 1 15,-10 25 0-15,-8 18-1 16,-7 21 2-16,-11 15-1 15,-3 14-1-15,0 8-1 0,0 10 1 16,-4 0-3-16,8-7-3 16,10 3-7-1,0-24-12-15,25 3-18 16,-14-40-37-16,29-6-32 0,-1-30 0 16,15-17-2-16</inkml:trace>
          <inkml:trace contextRef="#ctx0" brushRef="#br0" timeOffset="-755.5044">-2731 462 204 0,'43'18'102'0,"-43"-18"-1"15,4 50 0-15,-37-7-80 16,5 25-8-16,-19 25-3 16,-3 22 2-16,-14 28-1 15,-1 29 1-15,-17 7-3 16,6 11-2-16,-6-4-3 15,10-3-1-15,8-14-3 16,14-23-4-16,7-17-6 16,7-36-8-16,22-10-14 0,14-83-16 15,-18 39-62-15,18-39-1 16,-11-75-1-16,4 0 3 16</inkml:trace>
          <inkml:trace contextRef="#ctx0" brushRef="#br0" timeOffset="968.6464">679 1490 188 0,'51'-25'106'15,"-19"7"2"-15,-32 18-2 16,0 0-61-16,0 0-25 0,-54-25-8 16,7 36-7-1,-13 10-3-15,-19 15-4 16,-4 14 1-16,-6 15-2 15,3 10 2-15,7 7-2 0,7 1 0 16,15-4-2-16,18-11-1 16,21-18-1-16,18-14 0 15,0-36 0-15,57 10 1 16,-3-38 0-16,14-12 2 16,3-10 3-16,8-11 4 15,7-3 3-15,-3-1 1 16,-5 8 3-16,-17 7-2 15,-7 14 2-15,-11 11-2 16,-43 25 2-16,47-4-3 16,-47 4-4-16,18 40 0 15,-18-8-2-15,0-32 0 0,3 57-3 16,-3-57 2-16,25 40-2 16,-25-40 1-16,54 3 1 15,-15-10 0-15,4-11 0 16,8-3 1-16,-5 3-2 15,8-4 2-15,-11 12-1 16,0 10 0-16,-11 10 1 16,-32-10-1-16,39 58 2 15,-31-12 0-15,-5 4 2 16,-6 4-2-16,-1-4 2 16,-3-3-2-16,7-11 0 15,0-36-2-15,0 0 0 16,32 21-2-16,-32-21 0 0,57-39 1 15,-21 7-1-15,0-4 1 16,3 3 0-16,1 8 2 16,-8 0-1-16,0 15 2 15,-32 10-1-15,54-8-1 16,-54 8 1-16,39 25 0 16,-39-25 0-16,40 54-1 15,-22-18 0-15,7 7 0 16,0 4 0-16,7 10-1 15,4-7 1-15,3 4 0 16,8-15-1-16,10-7 1 16,8-17 0-16,3-22 1 0,11-18-1 15,10-29 2-15,4-18-1 16,11-28 1-16,4-22 1 16,6-21 3-16,1-11 2 15,-4-29 0-15,7-18 1 16,-7-10 1-16,-3 0-2 15,-8 7 2-15,-3 17-5 16,-18 26 0-16,-8 29-4 16,-17 38 0-16,-15 55 0 15,-39 39 0-15,25 57 0 16,-35 36-1-16,-15 29 2 16,-8 29-2-16,-6 17 1 15,-4 15-3-15,-4 10-6 0,4 4-1 16,-7-3-5-16,18 3-7 15,-11-18-7-15,25 3-15 16,-18-35-13 0,40-14-34-16,-4-51-20 0,29-42-2 15,14-51 5-15</inkml:trace>
          <inkml:trace contextRef="#ctx0" brushRef="#br0" timeOffset="1327.8862">5229 724 327 0,'32'21'115'16,"-32"-21"-4"-16,-25 32-4 0,-47-28-104 16,-21 14-6-16,-18 3-1 15,-29 15 2-15,-21 11 4 16,-11 6 2-16,0 12 1 15,8-1-1-15,17 1 0 16,25-4-3-16,25 0 0 16,47 0-1-16,36-4 0 15,39 7 1-15,36 1-2 16,43-1 2-16,28 8-2 16,29 3 2-16,22-3-3 0,14 3-2 15,0-7-3-15,4 4-8 16,-19-15-11-16,1 15-17 15,-40-26-20 1,1 8-51-16,-30-18 1 0,-17-11 1 16,-22-32 2-16</inkml:trace>
        </inkml:traceGroup>
        <inkml:traceGroup>
          <inkml:annotationXML>
            <emma:emma xmlns:emma="http://www.w3.org/2003/04/emma" version="1.0">
              <emma:interpretation id="{ECC2031C-63F6-4DCA-8022-8487C9155C84}" emma:medium="tactile" emma:mode="ink">
                <msink:context xmlns:msink="http://schemas.microsoft.com/ink/2010/main" type="inkWord" rotatedBoundingBox="14762,2041 18742,2036 18745,4685 14765,4690"/>
              </emma:interpretation>
              <emma:one-of disjunction-type="recognition" id="oneOf1">
                <emma:interpretation id="interp5" emma:lang="en-US" emma:confidence="0">
                  <emma:literal>iron</emma:literal>
                </emma:interpretation>
                <emma:interpretation id="interp6" emma:lang="en-US" emma:confidence="0">
                  <emma:literal>neon</emma:literal>
                </emma:interpretation>
                <emma:interpretation id="interp7" emma:lang="en-US" emma:confidence="0">
                  <emma:literal>Kon</emma:literal>
                </emma:interpretation>
                <emma:interpretation id="interp8" emma:lang="en-US" emma:confidence="0">
                  <emma:literal>won</emma:literal>
                </emma:interpretation>
                <emma:interpretation id="interp9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2116.4126">7622 1376 210 0,'-36'57'94'0,"22"-18"-3"0,14-39 0 16,0 0-69-16,28-50-22 16,12 4-4-16,10-8 0 15,7-11 1-15,8-3 5 16,6-3-1-16,-3 6 3 15,-3 1-2-15,-1 6 1 16,-10 1 3-16,-4 10 2 16,-14 4 1-16,0 18 2 15,-36 25 1-15,32-25 1 16,-32 25 0-16,-18 47-2 16,-7 3-1-16,-7 25-3 15,-8 11-1-15,-6 11-2 16,-1 18 1-16,1 3-4 0,6-7-2 15,5-7-4-15,13-8-4 16,1-17-6-16,24-7-7 16,-3-25-14-16,32-5-19 15,-32-42-36-15,76 11-17 16,-12-25 5-16,11-18 1 16</inkml:trace>
          <inkml:trace contextRef="#ctx0" brushRef="#br0" timeOffset="1740.1609">7722-186 277 0,'4'61'106'0,"-4"10"-6"16,-4 4-2-16,4 4-94 16,0 4-9-16,4 3-2 15,10 7 1-15,0-11 1 16,11-7 4-16,4-14 4 0,10-32 2 16,12-22 1-1,13-32 0-15,18-36 1 16,8-32 1-16,10-22 0 15,4-17-1-15,4-11-6 0,-4 6-3 16,-4 5-5-16,-18 28-4 16,-21 11-13-16,-7 50-28 15,-43 7-54-15,-11 36 1 16,-43 39 3-16,-7 26-1 16</inkml:trace>
          <inkml:trace contextRef="#ctx0" brushRef="#br0" timeOffset="2478.6537">9345 1300 246 0,'61'-14'106'0,"-11"10"1"15,-50 4-5-15,32 0-76 16,-32 0-18-16,-64 8-5 16,6 2-1-16,-10 12-2 15,-11 10 0-15,-10 7-1 16,3 19 3-16,4 6-5 15,13 11 2-15,9 4-4 16,24 4-2-16,18-12-4 16,29-3 0-16,17-25-4 15,30-7-1-15,10-32 3 16,28-19 5-16,12-20 5 16,10-23 6-16,0-13 6 15,-7-19 2-15,-3 8 5 0,-26-11-2 16,-7 10 0-16,-39 12-10 15,-18 2-11-15,-18 30-19 16,-36 0-27 0,-3 28-45-16,-22 7-8 0,-3 19 3 15,-12 10-4-15</inkml:trace>
          <inkml:trace contextRef="#ctx0" brushRef="#br0" timeOffset="3016.0131">10563 1239 270 0,'86'26'115'0,"-18"9"0"16,-36 1-6-16,-25 25-74 16,-32-7-31-16,-18 14-6 15,-7 7 2-15,-11 11-2 16,-7 7 3-16,-4 0 0 15,4-14 2-15,11-7-3 16,18-11-4-16,6-22 0 16,23-7-3-16,10-32 0 15,0 0-2-15,68-35 1 16,-7-12 0-16,7-21 0 16,11-11 1-16,6-10 2 0,5-8 3 15,-4 7 3-15,-4 11 1 16,-6 15 4-16,-15 14-1 15,-8 21 3 1,-17 18-1-16,-36 11 2 0,36 33 0 16,-33 6 0-16,-13 0 1 15,-8 12-4-15,-11-1 2 16,1 3-3-16,-1-10 1 16,7-3-1-16,8-4 0 15,14-36-2-15,14 50-2 16,-14-50 1-16,65 21-1 15,-19-17 0-15,15-4 1 0,0 3-1 16,0-6-1-16,0-1 1 16,-7 4-2-1,-11-7-4-15,-4 4-5 16,-39 3-14-16,54-25-36 0,-43-15-58 16,3-3 0-16,-14-25-5 15,4-4 2-15</inkml:trace>
        </inkml:traceGroup>
      </inkml:traceGroup>
    </inkml:traceGroup>
    <inkml:traceGroup>
      <inkml:annotationXML>
        <emma:emma xmlns:emma="http://www.w3.org/2003/04/emma" version="1.0">
          <emma:interpretation id="{43EC4C6E-7BF0-4F3F-8154-ECD8845B52D4}" emma:medium="tactile" emma:mode="ink">
            <msink:context xmlns:msink="http://schemas.microsoft.com/ink/2010/main" type="paragraph" rotatedBoundingBox="1857,6658 22763,5811 22990,11406 2084,12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637EBA-BCB6-49B7-B55B-1E73A70867BB}" emma:medium="tactile" emma:mode="ink">
              <msink:context xmlns:msink="http://schemas.microsoft.com/ink/2010/main" type="inkBullet" rotatedBoundingBox="1921,8248 4222,8049 4240,8252 1939,8450"/>
            </emma:interpretation>
            <emma:one-of disjunction-type="recognition" id="oneOf2">
              <emma:interpretation id="interp10" emma:lang="en-US" emma:confidence="0">
                <emma:literal>_</emma:literal>
              </emma:interpretation>
              <emma:interpretation id="interp11" emma:lang="en-US" emma:confidence="0">
                <emma:literal>-</emma:literal>
              </emma:interpretation>
              <emma:interpretation id="interp12" emma:lang="en-US" emma:confidence="0">
                <emma:literal>~</emma:literal>
              </emma:interpretation>
              <emma:interpretation id="interp13" emma:lang="en-US" emma:confidence="0">
                <emma:literal>•</emma:literal>
              </emma:interpretation>
              <emma:interpretation id="interp14" emma:lang="en-US" emma:confidence="0">
                <emma:literal>.</emma:literal>
              </emma:interpretation>
            </emma:one-of>
          </emma:emma>
        </inkml:annotationXML>
        <inkml:trace contextRef="#ctx0" brushRef="#br0" timeOffset="4491.9976">-5271 5710 240 0,'83'47'125'0,"31"-29"-4"16,30-4-7-16,17-32-102 15,25-7-9-15,25-7-6 0,11-11-3 16,4 18-5-16,-22-8-8 16,-14 30-13-1,-46-8-18-15,-1 29-60 16,-36 11-4-16,-10 6 0 0,-11-2 5 16</inkml:trace>
      </inkml:traceGroup>
      <inkml:traceGroup>
        <inkml:annotationXML>
          <emma:emma xmlns:emma="http://www.w3.org/2003/04/emma" version="1.0">
            <emma:interpretation id="{FC4DDADC-3875-4B9D-AE1B-A5ACB2E58D0C}" emma:medium="tactile" emma:mode="ink">
              <msink:context xmlns:msink="http://schemas.microsoft.com/ink/2010/main" type="line" rotatedBoundingBox="5644,7030 20554,5746 20731,7801 5821,9085"/>
            </emma:interpretation>
          </emma:emma>
        </inkml:annotationXML>
        <inkml:traceGroup>
          <inkml:annotationXML>
            <emma:emma xmlns:emma="http://www.w3.org/2003/04/emma" version="1.0">
              <emma:interpretation id="{59A6BD9D-EEB9-4726-8B06-6E94E904A83A}" emma:medium="tactile" emma:mode="ink">
                <msink:context xmlns:msink="http://schemas.microsoft.com/ink/2010/main" type="inkWord" rotatedBoundingBox="5644,7030 20554,5746 20731,7801 5821,9085"/>
              </emma:interpretation>
              <emma:one-of disjunction-type="recognition" id="oneOf3">
                <emma:interpretation id="interp15" emma:lang="en-US" emma:confidence="0.5">
                  <emma:literal>committee</emma:literal>
                </emma:interpretation>
                <emma:interpretation id="interp16" emma:lang="en-US" emma:confidence="1">
                  <emma:literal>commit tee</emma:literal>
                </emma:interpretation>
                <emma:interpretation id="interp17" emma:lang="en-US" emma:confidence="0">
                  <emma:literal>Commit tee</emma:literal>
                </emma:interpretation>
                <emma:interpretation id="interp18" emma:lang="en-US" emma:confidence="0">
                  <emma:literal>comet tee</emma:literal>
                </emma:interpretation>
                <emma:interpretation id="interp19" emma:lang="en-US" emma:confidence="0">
                  <emma:literal>•omit tee</emma:literal>
                </emma:interpretation>
              </emma:one-of>
            </emma:emma>
          </inkml:annotationXML>
          <inkml:trace contextRef="#ctx0" brushRef="#br0" timeOffset="6907.6102">7339 5026 293 0,'14'39'127'0,"-14"-39"-4"16,0 0-3-16,32 7-88 16,-39-39-37-16,-4-7-5 15,1 3-7-15,-19-18-14 16,29 54-19-16,-75-75-67 16,35 25 0-16,-6-15-4 15,14-13-1-15</inkml:trace>
          <inkml:trace contextRef="#ctx0" brushRef="#br0" timeOffset="7612.0875">7564 4152 259 0,'0'0'124'16,"69"50"-2"-16,-30-36-1 0,18 4-89 16,1-11-23-16,20-3-5 15,26-4 0-15,18-4-1 16,18-6 0-16,14-5-2 15,11 1-2-15,3-4-3 16,4 4-4-16,-14-1-5 16,-4 15-12-16,-36-7-27 15,-7 22-67-15,-29-5 1 16,-17 5-3-16,-22-12 2 0</inkml:trace>
          <inkml:trace contextRef="#ctx0" brushRef="#br0" timeOffset="7175.7988">8109 3661 322 0,'47'11'128'16,"-12"0"-4"-16,-35-11-2 15,0 0-113-15,0 0-11 16,-25 35-1-16,-3 12-1 0,-5 17 1 16,1 30-2-16,-4 17 2 15,8 25-5-15,3 7-4 16,14 22-17-16,-7-11-18 16,22 14-71-16,-8-14 0 15,11 0 0-15,0-32 18 16,22-4 22-16,-15-42 22 15,18-8 56-15,-10-33 0 16</inkml:trace>
          <inkml:trace contextRef="#ctx0" brushRef="#br0" timeOffset="8083.3939">9434 4660 193 0,'-35'-39'113'0,"35"39"2"15,-25-61 1-15,25 61-54 16,39-46-42-16,15 24-8 16,7 1-1-16,25 13-2 15,3 5 1-15,15 10-1 16,-4 11-5-16,8 7-2 0,-4 4-7 15,-4-15-9-15,11 8-23 16,-25-30-79-16,14-6-4 16,-14-22-3-16,0-7-1 15</inkml:trace>
          <inkml:trace contextRef="#ctx0" brushRef="#br0" timeOffset="7887.263">10248 3489 221 0,'14'100'112'15,"-3"26"0"-15,-19 21-3 16,1 32-69-16,-18 0-33 15,4 25-2-15,-4 0-4 16,3-3 1-16,1-11-7 16,-1-36-9-16,15-15-17 15,-14-53-35-15,17-25-45 0,4-61-5 16,0 0 5-16,-43-18-3 16</inkml:trace>
          <inkml:trace contextRef="#ctx0" brushRef="#br0" timeOffset="8535.6957">10849 4847 216 0,'36'57'108'16,"4"-21"-3"-16,10-11 2 16,-18-21-91-16,18-8-12 15,7 0 0-15,4-6-1 16,-3-8 1-16,-5-7-3 15,-6-4-3-15,-8-10-3 16,-3-4-3-16,-7-11-2 16,-11 0 0-16,-15-3 0 15,-10 7 2-15,-14 0 2 16,-8 14 5-16,-10 18 4 16,-15 7 3-16,4 29 6 15,-15 14 1-15,8 26 5 0,-4 6 1 16,25 18 1-16,-3-6-2 15,28 13-1-15,11-6-5 16,22-1-1-16,17-7-3 16,22-10-3-16,14-4 0 15,8-8-4-15,10-10-4 16,-7-10-9-16,7-12-5 16,-11-25-18-16,4 1-22 15,-29-33-62-15,8-14-1 16,-22-22 1-16,3-7 2 15</inkml:trace>
          <inkml:trace contextRef="#ctx0" brushRef="#br0" timeOffset="8903.9414">12021 4696 216 0,'11'65'111'0,"-8"-26"-1"0,19 8 2 15,-8-15-77-15,29 4-21 16,0-11-6-16,18-4-1 15,3-10-1-15,15-11-1 16,0-14-1-16,10-15-5 16,-6-17-2-16,-8-15-4 15,-3-7-2-15,-22-18-3 16,-4 3 3-16,-24 1 1 16,-8 3 4-16,-17 11 0 15,-15 14 4-15,-4 15 3 0,-14 21 4 16,1 29 4-16,-12 14 1 15,8 29 2 1,-8 17 0-16,15 26 1 0,0 3-1 16,24 11 0-16,12-3-3 15,32-4-4-15,28-11-8 16,22-29-10-16,40-10-16 16,-4-40-26-16,39 11-68 15,-29-32-6-15,4 7 2 16,-46-18-3-16</inkml:trace>
          <inkml:trace contextRef="#ctx0" brushRef="#br0" timeOffset="5383.5924">-155 5051 169 0,'53'-29'109'0,"-20"-3"3"15,-26-4-5-15,-7 36-74 0,-40-61-15 16,-6 40-6-16,-29 7-6 16,-11 14-2-16,-25 14-3 15,-8 22-1-15,-6 14-1 16,-4 14 0-16,0 15 0 16,7 14 0-16,11 11 1 15,15 11 0-15,20-4 0 16,19 0-2-16,21 3 0 15,25-10-1-15,29-7-1 16,25-11-3-16,33-25-3 16,13-18-3-16,36-14-3 15,12-22 1-15,20-11-3 0,1-21-2 16,17-11 0-16,-10-14 2 16,11-4 3-16,-12-17 2 15,-2 6 2-15,-12-10 2 16,-3 7 7-16,-11 4 5 15,-18 3 10-15,1 14 4 16,-26 0 6-16,-4 30 3 16,-28-16 3-16,0 30 3 15,-61 3-2-15,54-11-4 16,-54 11-8-16,0 0-5 16,-72 14-4-16,22-7-3 15,-22 4-2-15,1-4-2 16,-12 4-3-16,1 0 0 0,3 3 0 15,0 4-1-15,15 7 1 16,-1 4-1-16,12 7 0 16,-5 10 1-16,12 1-1 15,-1 7 2-15,8-4-1 16,3 3 2-16,4-10-1 16,7-3 0-16,3-4 1 15,22-36-1-15,-18 57 0 16,18-57 1-16,22 50-1 15,-22-50 0-15,53 54 0 16,-13-22 0-16,10 8 1 16,11-5 0-16,3 1 0 0,12-7 0 15,-5-8 1-15,4-6 0 16,1-15 1-16,-5-22 1 16,-10-17 0-16,-3-11-1 15,-19-18 0-15,-7-8-1 16,-14-10 1-16,-11 4-2 15,-10 0 0-15,-12 3-2 16,-3 11 1-16,-3 10-2 16,-1 19-3-16,-3 7-2 15,25 32-10-15,-50-15-15 16,50 15-29-16,-36 25-51 16,36-25-4-16,0 0 1 15,0 0 0-15</inkml:trace>
          <inkml:trace contextRef="#ctx0" brushRef="#br0" timeOffset="6668.4502">1675 5424 201 0,'90'10'110'0,"-15"22"-4"16,-14 1-2-16,-29 3-72 16,-7 7-23-16,-14 7-2 15,-11 11-3-15,-11 3 0 16,-14 8 1-16,-7-11-1 15,-4 3 2-15,0-14-3 16,8-7 0-16,28-43-3 0,-40 36 1 16,40-36-2-16,11-54 0 15,18-3-2-15,14-18-1 16,14-11 1-16,4-4-1 16,14 4 1-16,0 7 0 15,-3 11 2-15,-4 15 1 16,-11 13 1-16,-7 22 3 15,-14 18-2-15,-36 0 0 16,43 51 1-16,-36-5-1 16,-10 8 0-16,-1 3 0 15,-3 0-1-15,0-3-1 16,0-7 1-16,7-8 0 16,0-39-1-16,0 0 0 0,46-3-3 15,-6-37-1-15,10-10-3 16,11-14 0-16,14 3 0 15,7-15 0 1,4 8 2-16,4 4 5 0,3 10 2 16,0 15 3-16,-10 14 2 15,-8 14 0-15,-14 14 1 16,-8 23 1-16,-13 9-3 16,-8 23-3-16,-14 13 0 15,-7 8-3-15,-8 7-3 16,1-7-4-16,7 3-9 15,-11-21-7-15,21 0-9 0,-21-61-6 16,40 43-7-16,-40-43-6 16,60-32-5-1,-27-15 0-15,13 1 9 16,-6-19 17-16,10 1 19 0,0-4 15 16,-7 3 16-16,11 15 15 15,-18 7 13-15,14 29 8 16,-50 14 3-16,68-4-9 15,-68 4-9-15,46 72-10 16,-31-33-6-16,3 15-10 16,-11-7-4-16,0 6-4 15,-4-10-4-15,-3 4 0 16,0-15-2-16,0-32 0 0,-7 47-1 16,7-47 0-1,0 0 0-15,0 32 1 16,0-32-2-16,25-32 1 15,4-4 0-15,14-22-1 0,11-10-1 16,10-3 2-16,8 3-2 16,7 0 4-16,0 14 1 15,3 11 3-15,-10 21 0 16,-4 22 4-16,-11 8 0 16,-3 17-1-16,-15-4 2 15,0 4-3-15,-6-7-2 16,-33-18-3-16,57 22-2 15,-25-26-2-15,8-7-2 16,3-3 1-16,14 3-2 16,0 1 2-16,11 6 0 15,-3 8 1-15,-1 21 2 0,1 10 1 16,-4 5 1-16,-4 6 0 16,-7 5 2-16,0-1-2 15,-3-11-1-15,-4 0-1 16,3-17 0-16,1-8-3 15,-4-7-1-15,-7-7-2 16,3-3 0-16,-3-11-1 16,3-4 1-16,-3-18-2 15,-3-7 2-15,-5-7 0 16,8-8-2-16,0 5 2 16,3-5 0-16,-3 5 0 15,7 6 1-15,-4 15 1 16,4 17 0-16,-3 15 3 0,-1 11 4 15,1 11-2-15,-5 6 3 16,-2 8-3-16,-8 11 2 16,0-8-2-16,-7 1-2 15,0-5-3-15,3-2-5 16,-21-33-1-16,43 57-8 16,-43-57-9-16,50 39-16 15,-50-39-30-15,40 11-38 16,-40-11 3-16,46-39-2 15,-28 3 2-15</inkml:trace>
        </inkml:traceGroup>
      </inkml:traceGroup>
      <inkml:traceGroup>
        <inkml:annotationXML>
          <emma:emma xmlns:emma="http://www.w3.org/2003/04/emma" version="1.0">
            <emma:interpretation id="{BD74948A-C139-4F6B-A71D-4EADC8DFAB85}" emma:medium="tactile" emma:mode="ink">
              <msink:context xmlns:msink="http://schemas.microsoft.com/ink/2010/main" type="line" rotatedBoundingBox="3098,9534 22882,8732 22990,11406 3206,12208"/>
            </emma:interpretation>
          </emma:emma>
        </inkml:annotationXML>
        <inkml:traceGroup>
          <inkml:annotationXML>
            <emma:emma xmlns:emma="http://www.w3.org/2003/04/emma" version="1.0">
              <emma:interpretation id="{7C945A8B-8691-46DD-BC88-C3A8F263322A}" emma:medium="tactile" emma:mode="ink">
                <msink:context xmlns:msink="http://schemas.microsoft.com/ink/2010/main" type="inkWord" rotatedBoundingBox="3098,9534 22882,8732 22990,11406 3206,12208"/>
              </emma:interpretation>
              <emma:one-of disjunction-type="recognition" id="oneOf4">
                <emma:interpretation id="interp20" emma:lang="en-US" emma:confidence="0">
                  <emma:literal>stakeholders</emma:literal>
                </emma:interpretation>
                <emma:interpretation id="interp21" emma:lang="en-US" emma:confidence="0">
                  <emma:literal>Is take holders</emma:literal>
                </emma:interpretation>
                <emma:interpretation id="interp22" emma:lang="en-US" emma:confidence="0">
                  <emma:literal>-stake holders</emma:literal>
                </emma:interpretation>
                <emma:interpretation id="interp23" emma:lang="en-US" emma:confidence="0">
                  <emma:literal>-stakeholders</emma:literal>
                </emma:interpretation>
                <emma:interpretation id="interp24" emma:lang="en-US" emma:confidence="0">
                  <emma:literal>-take holders</emma:literal>
                </emma:interpretation>
              </emma:one-of>
            </emma:emma>
          </inkml:annotationXML>
          <inkml:trace contextRef="#ctx0" brushRef="#br0" timeOffset="9395.2688">-3995 8433 246 0,'0'0'125'16,"-40"43"-2"-16,40-43-4 15,0 0-98-15,0 0-12 16,32-47-5-16,51 29-6 16,35-3-6-16,36 17-8 15,22-7-7-15,42 18-5 0,4-3-5 16,29 25-8-16,-25-26-25 16,6 12-49-16,-17-19 3 15,-14-25 4-15,-25-21 14 16</inkml:trace>
          <inkml:trace contextRef="#ctx0" brushRef="#br0" timeOffset="10524.0221">-1187 8400 133 0,'68'-21'101'0,"-14"-11"-1"15,-15-4 3-15,1 7-69 16,-37-10-14-16,-3 39-4 0,-25-54-1 16,-7 43 1-16,-25 1-2 15,-8 17-2-15,-10 0-6 16,3 7-3-16,1 4-3 15,10 0 0 1,7 3 0-16,11 5-1 0,43-26 1 16,-43 53 0-16,43-53 0 15,4 58 1-15,10-19 0 16,15 8 3-16,10 6 1 16,15 12 1-16,10 3 0 15,8 14 2-15,3 1-1 16,4 6 1-16,-8-6-2 15,-10 3 0-15,-21-11-2 0,-19 0 2 16,-24-7-3-16,-26-7 1 16,-25 3-3-1,-17-10-3-15,-15-11-2 16,-7-18-8-16,-1-10-17 0,-24-37-29 16,25 1-56-16,0-30-7 15,25-13 4-15,3-26-1 16</inkml:trace>
          <inkml:trace contextRef="#ctx0" brushRef="#br0" timeOffset="10771.1867">-1087 8046 214 0,'40'3'115'0,"3"12"-1"0,-11-5-2 15,15 12-84-15,-1-11-12 16,22 7-5-16,11-4-2 16,18 0-1-16,7-3-6 15,10-11-7-15,12 0-11 16,-8-25-14-16,25 14-20 16,-25-28-46-16,15 10-22 15,-11-7 1-15,-1 4 1 16</inkml:trace>
          <inkml:trace contextRef="#ctx0" brushRef="#br0" timeOffset="9823.5556">-349 7107 276 0,'40'40'129'0,"-1"13"-2"16,-17 23-9-16,-8 35-106 16,-18 25-13-16,-6 28-6 15,2 34 3-15,-2 16-2 16,-5 12 2-16,1-11-12 15,10-11-24-15,-17-43-73 16,21-32-2-16,-14-53-5 16,-1-44-1-16</inkml:trace>
          <inkml:trace contextRef="#ctx0" brushRef="#br0" timeOffset="11255.5105">1428 8350 246 0,'-11'50'119'0,"4"-7"-3"15,7-43-1-15,0 0-95 16,-57 15-15-16,25-22-2 16,-11 3 0-16,-11 0 1 0,-11 12 0 15,-3 6 1 1,-10 15-2-16,-1 13-1 16,3 12-4-16,5 7 2 15,14 4-2-15,3-1 0 16,18 1-4-16,11-19 0 0,18-6-1 15,7-40 1-15,0 0 0 16,61-15 0-16,-15-28 0 16,8-11 2-16,10-14 3 15,4 0 1-15,4 4 1 16,-4 7 1-16,-3 14 2 16,-4 18 1-16,-8 21 1 15,-6 22 0-15,-8 25 0 16,1 14 0-16,-8 11 0 15,4 7-1-15,0 1-3 16,3-5 0-16,4-10-4 16,7-14-1-16,4-8-5 0,3-25-6 15,8 1-13-15,-19-37-23 16,22 1-62-16,-18-29-4 16,11-18 0-16,-7-29 3 15</inkml:trace>
          <inkml:trace contextRef="#ctx0" brushRef="#br0" timeOffset="11483.6627">2574 7652 201 0,'83'-169'123'16,"-26"8"0"-16,-3 21-1 15,-26 4-51-15,1 50-44 16,-22 15-16-16,0 35-6 16,-7 36-2-16,-28 46-2 0,-1 51-1 15,-10 36-4-15,-4 39 3 16,-7 21-1-16,-1 18 0 15,1 1-6-15,14-1-5 16,-7-28-14-16,33-18-13 16,-15-51-15-16,39-10-30 15,-7-54-34-15,-7-50 2 16,65 18 2-16</inkml:trace>
          <inkml:trace contextRef="#ctx0" brushRef="#br0" timeOffset="12265.185">3789 7849 134 0,'-4'61'102'0,"-7"-29"5"16,11-32 4-16,-17 50-65 15,17-50-11-15,-40 32-3 16,4-25-4-16,36-7-2 16,-71 22-7-16,21-11-6 15,-22-1-5-15,-3 1-3 16,-15 3-4-16,-14 1-1 0,-7-1 0 16,-7 4-1-16,0 4 0 15,7 3 0-15,10-4 0 16,15 1 0-16,15-1-1 15,21 1 1-15,50-22 0 16,-33 60 1-16,51-27 0 16,22 3 0-16,13 10 0 15,12 8 2-15,17 3-2 16,1-3-2-16,6 3-7 16,-3-14-9-16,7 18-15 15,-21-32-12-15,21 14-13 16,-36-33-7-16,26 16 3 15,-33-26 9-15,22 7 21 0,-22-14 17 16,-7-4 23-16,3 7 17 16,-46 4 17-1,58-25 9-15,-58 25 0 16,39-14-6-16,-39 14-12 0,36 7-6 16,-36-7-8-16,57 11-5 15,-14-15-4-15,14 1 0 16,15-19-3-16,14-10-2 15,4-18-3-15,3-18-3 16,4-11 0-16,-4-14-2 16,-11-8 1-16,-10 5-1 15,-26-1 1-15,-13 15 1 0,-26 6 2 16,-14 23 1-16,-22 20 0 16,-18 30 2-1,-17 28 1-15,-8 36 3 16,-7 28-1-16,8 37 2 0,-5 17-1 15,19 15 1-15,14-1-2 16,22-10-3-16,31-18-7 16,26-36-10-16,39-25-29 15,8-64-77-15,49-44-3 16,12-53-3-16,24-39-1 16</inkml:trace>
          <inkml:trace contextRef="#ctx0" brushRef="#br0" timeOffset="13355.9244">6332 6892 250 0,'25'97'105'16,"-18"3"0"-16,-17 8-7 0,-26 10-98 15,-11 7-4-15,-17 15-1 16,-8 10 4-16,-7 5 1 16,-10-9 6-16,3-2-2 15,3-26 2-15,12-25 1 16,17-18-4-16,11-28-3 15,43-47-2-15,0 0-4 16,22-83-1-16,35-10-4 16,40-18 0-16,10-7-3 15,22 3 5-15,7 4 2 16,4 22 9-16,-4 35 4 16,-18 33 6-16,-7 38 3 0,-28 26 2 15,-12 26 2-15,-24 6-4 16,-1 14-2-16,-17-3-7 15,-4-7-6-15,0-4-9 16,-7-17-7-16,4-1-13 16,-22-57-13-16,46 72-19 15,-46-72-15-15,58 43 0 16,-58-43 4-16,78 25 17 16,-31-22 20-16,21 4 21 15,7-3 22-15,4-15 25 16,14-3 22-16,4-18 8 15,10 7 4-15,-6-29-7 16,13 18-9-16,-21-25-8 0,8 18-5 16,-26-14-3-16,0 25-4 15,-32-11-5-15,-3 18-4 16,-40 25-5-16,-11-43-4 16,-29 25-3-16,-10 10-3 15,-18 8-3-15,-3 8-3 16,-5 10-2-16,-3 7 0 15,11 14-2-15,11 0 0 16,18 8-3-16,10-8-1 16,22 1-2-16,7-40 1 15,29 32 0-15,6-39 0 16,26-11 1-16,4-18 0 0,10-3 5 16,0-8 2-16,-3-3 1 15,-8 3 0-15,-14 4 2 16,-14 8 0-16,-25-1 0 15,-11 36-1-15,-29-47-2 16,-14 29-4-16,-3 4-9 16,-15-15-22-16,7 15-61 15,-10-18-20-15,6 0-4 16,1-19 1-16</inkml:trace>
          <inkml:trace contextRef="#ctx0" brushRef="#br0" timeOffset="13896.2783">9431 6448 202 0,'21'43'104'0,"-6"-7"1"16,-5 0-2-16,1-4-84 0,-11-32-12 15,7 54-2-15,-7-54 0 16,4 53 0-16,-4-53 0 16,0 47-2-16,0-47-3 15,3 50 3-15,1-14 1 16,0 14 3-16,-4 11 1 16,7 25 4-16,-11 14 2 15,4 29-2-15,-7 7 4 16,3 18-5-16,-6 0 1 15,3 8-4-15,-1-16 0 16,1-2-4-16,-4-22-1 16,4-19-1-16,0-20-6 15,-4-22-5-15,11-8-13 0,0-53-18 16,-3 33-53-16,3-33-26 16,11-43-2-16,-1-7 0 15</inkml:trace>
          <inkml:trace contextRef="#ctx0" brushRef="#br0" timeOffset="15044.0385">10219 8185 182 0,'89'4'101'0,"-3"-11"-1"16,-3-4 1-16,-1-3-67 15,-28-15-17-15,7 8 1 0,-22-8 2 16,4 11 4-16,-43 18 1 15,36-36 1-15,-36 36-2 16,-11-39-5-16,11 39-5 16,-57-47-5-16,14 26-4 15,-4 3-2-15,-6 7-2 16,-8 11-1-16,-4 11-1 16,-3 21 0-16,7 18-1 15,8 18 1-15,3 15 0 16,10 3 0-16,11 3 0 15,12 1 0-15,20-11-3 16,11-15-1-16,15-14 0 16,14-35 1-16,7-26 2 0,11-32-2 15,11-36 1-15,14-28 0 16,18-33 4-16,3-25 1 16,8-18-3-16,7-14 1 15,-1-7-1-15,1 0 1 16,-14 11-1-16,-15 24 2 15,-22 22-2-15,-13 40 1 16,-22 35 2-16,-36 72 1 16,0 0-1-16,-4 93 0 15,-28 22-1-15,-8 28 0 16,1 26 2-16,-4 6-3 16,11 11-1-16,3-17-4 0,22-1-1 15,10-25-7-15,22-6 1 16,4-23-2-16,21-17-3 15,0-25 3-15,11-12 2 16,-7-24 2-16,3-18 4 16,-6-14 3-16,-12-15 4 15,-3-7 3-15,-36 18 2 16,46-39 0-16,-46 39 1 16,33-36 0-16,-33 36 0 15,0 0 0-15,46-22 0 16,-46 22-2-16,50-7-2 15,-14-4-1-15,11-6-1 16,3-12-1-16,7-11-1 0,4-10-2 16,0-11 0-16,-4-14-1 15,-7-4 1-15,-7-7-1 16,-10-3 2-16,-15 3 1 16,-4 4-3-16,-14 13 6 15,-4 12-4-15,-6 18 3 16,10 39 2-16,-40-7-2 15,12 42 2-15,-5 23 0 16,5 21 5-16,-1 14-3 16,7 7 3-16,12 11-3 15,13-7 0-15,15 0 2 16,14-22-3-16,26-10 1 0,10-22-2 16,18-14-1-16,7-15 1 15,11-17-2-15,-4-11-1 16,4-11 0-16,-11 3 0 15,-10-2-2-15,-15 6 0 16,-18 4 0-16,-14 10-1 16,-36-3 2-16,21 32-1 15,-21-32 1-15,-21 47 1 16,21-47 2-16,-29 39 2 16,29-39 2-16,0 0-1 15,-32-14 1-15,28-25-1 16,18-15 1-16,8-18-2 15,17-6-2-15,11-5-1 0,19-6-3 16,17 10 0-16,10 0-2 16,26 14 0-1,3 5-2-15,4 13-1 16,4 4-5-16,3 14-3 0,-18-6-7 16,11 20-9-16,-28-17-13 15,17 28-27-15,-36-14-45 16,11 11 0-16,-14-7 3 15,0 18 5-15</inkml:trace>
          <inkml:trace contextRef="#ctx0" brushRef="#br0" timeOffset="15539.3692">15356 7602 103 0,'0'0'84'0,"50"50"-7"16,-50-50-5-16,0 0-51 16,29 32-26-1,-29-32-8-15,0 0-1 16,0 0 4-16,0 0 8 0,50-25 14 15,-18 18 10-15,-32 7 11 16,72-25 3-16,-40 0 3 16,15 17 0-16,-47 8 0 15,60-28-6-15,-60 28-9 16,0 0-3-16,15-47-9 16,-15 47 0-16,-47-14-8 15,1 14 2-15,-19 0-2 16,-10 3-2-16,-18 12 4 15,-11 6-4-15,-7 8 3 16,-4 7-4-16,8 3 4 16,6 0-5-16,15 1-1 15,18-1 1-15,22-3 0 0,28-4-1 16,22 4 0-16,28-4 1 16,21 8 1-16,26 3 0 15,11 0 2-15,14 11 0 16,7-1 1-16,0 12 1 15,-11-8 1-15,-7 4 0 16,-21-11 1-16,-26 7 0 16,-24-10-2-16,-29 0 0 15,-29-8-2-15,-21-7 0 16,-22-3-5-16,-25-8-3 16,-11 4-7-16,-21-21-12 15,7 18-27-15,-21-30-73 0,3 8-2 16,-29-21-2-16,4-4-1 15</inkml:trace>
        </inkml:traceGroup>
      </inkml:traceGroup>
    </inkml:traceGroup>
    <inkml:traceGroup>
      <inkml:annotationXML>
        <emma:emma xmlns:emma="http://www.w3.org/2003/04/emma" version="1.0">
          <emma:interpretation id="{E64115C3-4CF4-4E24-804E-A2212638BAD4}" emma:medium="tactile" emma:mode="ink">
            <msink:context xmlns:msink="http://schemas.microsoft.com/ink/2010/main" type="paragraph" rotatedBoundingBox="3310,12265 23996,14334 23620,18095 2934,16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61D86B-14FC-4F6D-A4D3-06958C9AEC02}" emma:medium="tactile" emma:mode="ink">
              <msink:context xmlns:msink="http://schemas.microsoft.com/ink/2010/main" type="line" rotatedBoundingBox="3310,12265 23996,14334 23620,18095 2934,16026"/>
            </emma:interpretation>
          </emma:emma>
        </inkml:annotationXML>
        <inkml:traceGroup>
          <inkml:annotationXML>
            <emma:emma xmlns:emma="http://www.w3.org/2003/04/emma" version="1.0">
              <emma:interpretation id="{FEBF863C-E048-4434-9961-3634032F9DA4}" emma:medium="tactile" emma:mode="ink">
                <msink:context xmlns:msink="http://schemas.microsoft.com/ink/2010/main" type="inkWord" rotatedBoundingBox="3310,12265 14846,13419 14470,17180 2934,16026"/>
              </emma:interpretation>
              <emma:one-of disjunction-type="recognition" id="oneOf5">
                <emma:interpretation id="interp25" emma:lang="en-US" emma:confidence="1">
                  <emma:literal>-Refer</emma:literal>
                </emma:interpretation>
                <emma:interpretation id="interp26" emma:lang="en-US" emma:confidence="0">
                  <emma:literal>_ Refer</emma:literal>
                </emma:interpretation>
                <emma:interpretation id="interp27" emma:lang="en-US" emma:confidence="0">
                  <emma:literal>- Refer</emma:literal>
                </emma:interpretation>
                <emma:interpretation id="interp28" emma:lang="en-US" emma:confidence="0">
                  <emma:literal>~ Refer</emma:literal>
                </emma:interpretation>
                <emma:interpretation id="interp29" emma:lang="en-US" emma:confidence="0">
                  <emma:literal>• Refer</emma:literal>
                </emma:interpretation>
              </emma:one-of>
            </emma:emma>
          </inkml:annotationXML>
          <inkml:trace contextRef="#ctx0" brushRef="#br0" timeOffset="24132.2189">-1363 10747 251 0,'0'0'122'15,"0"0"-1"-15,0 0-3 16,0 0-88-16,15 43-14 16,-12-11-5-16,1 11-1 15,3 25 1-15,-3 22-3 16,3 46 1-16,-7 25-1 0,7 50-3 15,-7 33-1-15,4 32-2 16,3 14-1-16,4 14 0 16,3-10-2-16,4-32-7 15,14-37-9-15,-10-56-24 16,31-37-81-16,-28-78-5 16,18-29-4-16,-36-68-6 15</inkml:trace>
          <inkml:trace contextRef="#ctx0" brushRef="#br0" timeOffset="24799.6649">-2305 10478 227 0,'76'-32'119'16,"-5"-15"-3"-16,26 11-1 15,-8-10-92-15,15 6-9 16,18-3-3-16,25 11-2 16,7 0-2-16,7 11-3 15,11 13 1-15,11 19-2 16,3 18-1-16,4 21 0 16,7 25-2-16,-7 22 2 15,-15 17-2-15,-20 12 5 16,-30-4 1-16,-25 3 3 15,-42-14 0-15,-30-11 4 16,-53-28 0-16,-25-15-1 16,-43-28 0-16,-25-8-3 0,-40-17-3 15,-21-4-2-15,-22-7-2 16,-3 3-2-16,0 8 0 16,10 7-5-16,19 10 2 15,24 8-2-15,44 21 1 16,28 18-1-16,47 11 1 15,36 14-1-15,46 18 2 16,36 22 2-16,39 13 0 16,36 19 2-16,22 4-2 15,14-1 3-15,7-7-4 16,0-14-1-16,-7-11-6 16,-21-36-6-16,-11-3-13 0,-44-47-16 15,12 8-32-15,-43-40-48 16,3 7 3-16,-36-33-3 15,7 5 7-15</inkml:trace>
          <inkml:trace contextRef="#ctx0" brushRef="#br0" timeOffset="25270.9797">715 12613 265 0,'29'68'120'16,"-4"-36"-4"-16,25-3-5 0,-3-33-105 15,14-17-6-15,28-4-1 16,15-11 0-16,14-3 3 15,4-8-1-15,-4 1 2 16,0-1-1-16,-10-3 1 16,-11 0 0-16,-26-4 0 15,-24 0-1-15,-26 0 1 16,-24 8 0-16,-33 6 0 0,-18 12 1 16,-25 14 1-1,-10 17 2-15,-15 22 0 16,4 18 0-16,-1 18 1 15,15 18-1-15,11 7-1 0,25 11 0 16,21-1-3-16,33 1-3 16,28 0-2-16,22-15-4 15,35 1-8-15,12-23-7 16,31 12-17-16,-14-36-20 16,51 21-43-16,-26-32-21 15,18 0 3-15,-21-32-1 16</inkml:trace>
          <inkml:trace contextRef="#ctx0" brushRef="#br0" timeOffset="25907.4037">2678 11689 272 0,'75'32'130'15,"37"22"-5"-15,9-25-1 16,30 3-108-16,-15-4-12 16,29-6-2-16,28 7-2 15,4-8 1-15,0 4-4 16,-11-7-2-16,-10 7-9 16,-26-14-13-16,1 18-39 15,-36-33-55-15,-15 0-3 0,-43-21-1 16,-17-11-2-16</inkml:trace>
          <inkml:trace contextRef="#ctx0" brushRef="#br0" timeOffset="25667.2435">4545 10962 203 0,'39'-40'122'0,"-35"-17"-5"16,-19 3 0-16,-42-17-55 16,-22 6-48-16,-25 1-6 15,0 17-2-15,-7 11 3 16,0 29 1-16,-3 18 0 16,10 25 1-16,11 14-1 15,10 21-2-15,8 8-3 16,14 14-2-16,18 15-1 0,18 17-2 15,14 19 0-15,26 13-3 16,13 19 4-16,22 14-2 16,11 10 1-16,7 4-2 15,8-3 0-15,-12-15-3 16,1-17-4-16,-15-30-5 16,-7-17-11-16,-33-43-12 15,5 0-17-15,-47-61-41 16,32-18-24-16,-86-8-4 15,25-31 7-15</inkml:trace>
          <inkml:trace contextRef="#ctx0" brushRef="#br0" timeOffset="16325.8947">-4074 11639 167 0,'0'0'120'0,"68"-29"-3"15,-68 29 2-15,39-25-60 16,-39 25-38-16,36-32-6 16,-4 14-4-16,11 7-2 15,7 11-1-15,15 14-4 16,17 4-2-16,15 4-6 0,21 6-3 16,4-6-4-16,18 3-4 15,-4-11-8-15,18 4-11 16,-32-21-18-16,14 21-65 15,-32-15 3-15,-15 19-2 16,-35-8 2-16</inkml:trace>
          <inkml:trace contextRef="#ctx0" brushRef="#br0" timeOffset="26515.8101">4799 12137 282 0,'36'111'124'16,"10"-29"0"-16,15-17-5 15,-7-37-111-15,3-21-11 16,26-14-2-16,17-18-1 16,7-14 1-16,-3-19-1 0,-7-2 0 15,-11-12-1-15,-14 0 2 16,-22 1 0-16,-18 3 1 16,-28 14 2-16,-22 11 2 15,-25 21 3-15,-25 19 0 16,-15 24 4-16,-13 15 1 15,6 25 0-15,-7 18 0 16,8 14 0-16,6 11-1 16,19 10 1-16,14 5 0 15,28-5-3-15,19-13-3 16,17-12-1-16,33-17-3 16,17-18 1-16,33-22-1 0,17-18 0 15,19-14-1-15,10-7 2 16,11 3-2-16,4 4 3 15,-15 11-1-15,-10 18 3 16,-26 10 0-16,-21 15 3 16,-25 0 1-16,-18 7 3 15,-32-18 0-15,-18-8 0 16,-26-31-1-16,-13-18-2 16,-15-33 1-16,4-14-4 15,-4-18 0-15,11-10-6 16,10-8 3-16,22 4-3 15,25 14 2-15,33 11 0 16,21 18 0-16,18 14 1 0,21 15-2 16,11 6-1-16,14 15-7 15,-3-3-7 1,18 13-19-16,-26-24-32 16,26 18-57-16,-18-12-3 0,0 5 2 15,-29-4 0-15</inkml:trace>
        </inkml:traceGroup>
        <inkml:traceGroup>
          <inkml:annotationXML>
            <emma:emma xmlns:emma="http://www.w3.org/2003/04/emma" version="1.0">
              <emma:interpretation id="{9282AE23-C8EF-427D-8582-D8C4A6DEB80E}" emma:medium="tactile" emma:mode="ink">
                <msink:context xmlns:msink="http://schemas.microsoft.com/ink/2010/main" type="inkWord" rotatedBoundingBox="15063,14568 23884,15450 23780,16497 14959,15615"/>
              </emma:interpretation>
            </emma:emma>
          </inkml:annotationXML>
          <inkml:trace contextRef="#ctx0" brushRef="#br0" timeOffset="28451.1017">7819 12631 175 0,'-11'50'109'16,"4"-3"-2"-1,14-8 1-15,-7-39-56 16,36 50-37-16,0-32-6 15,21-7-2-15,11-15 2 0,18 1 0 16,4-26 1-16,10-3-2 16,-3-18-2-16,-4-4-3 15,-7-7-1-15,-11-7 0 16,-25 0-1-16,-18 3 0 16,-21 5 1-16,-22 9-1 15,-21 16 1-15,-18 10-1 16,-14 14 1-16,-8 22-1 15,-3 17 0-15,-1 15 1 16,8 22 0-16,11 21 0 16,10 3 1-16,19 12 1 15,13-1-1-15,30-3 0 16,17-8-2-16,18-10 3 0,18-18-4 16,15-18 0-16,13-18-1 15,12-22 0-15,14-13 0 16,-1-23 0-16,5-6 1 15,-4-11-1-15,-11 0 0 16,-15 0 1-16,-13 7 0 16,-19 10 1-16,-28 15 0 15,-36 18 0-15,0 0 0 16,-18 47 0-16,-18 0 0 16,-7 3 0-16,0 3 0 15,4 5 1-15,3-8 0 16,11-3 0-16,25-47 0 15,-14 46 1-15,14-46-1 0,46-14 0 16,4-15-1-16,15-14 0 16,14-14-1-16,14-4-1 15,7 0 1-15,4 4-1 16,-7 10 2-16,-8 22-1 16,-3 14 2-16,-7 18-1 15,-11 19 1-15,-10 13 1 16,-12 4-1-16,4 3 0 15,-3 1-1-15,3-11 1 16,0-4-2-16,4-7 1 16,10-7-1-16,15-11 1 15,11-10 0-15,6-8-1 0,8-3 1 16,7-11-2-16,4-4 0 16,0-7-2-16,-1-3 1 15,-3-4-2-15,-3 3 1 16,-4 1-1-16,-4 3-1 15,-14 4-2-15,0 10-1 16,-22-3-1-16,1 18-2 16,-19-7 0-16,-3 14 0 15,-10-7-1-15,6 10 2 16,-3-6 1-16,3-1 2 16,4-3 3-16,7 0 2 15,1-1 0-15,2-6 4 0,-3 0 1 16,-3-8 3-16,3 8 1 15,-10-11 2-15,3 7 3 16,-43 18 2-16,53-32 2 16,-53 32-2-16,0 0 0 15,0 0-2-15,0 0-1 16,-39-32-4-16,-4 39-1 16,-18 7-3-16,-18 4-1 15,-14 14-3-15,-11 15 1 16,-7 21-1-16,-4 14 1 15,8 15-1-15,7 3 2 16,14 4-2-16,21-4 2 16,33-10 0-16,21-11-1 0,26-22 0 15,28-14-1-15,35-18 0 16,26-11-1-16,25-10 0 16,25-4 1-16,18-4 2 15,0-3-2-15,-7 4-1 16,-4 3 2-16,-18-4 0 15,-6 1-1-15,-19-8 1 16,-25-3-1-16,-14-8-1 16,-8 1 1-16,-3-8 1 15,-7-3-1-15,-10 3 1 16,-9 0-2-16,-2 11 2 16,3 4 1-16,3 7 0 0,8 7 1 15,0 0 2-15,7 3-1 16,7 1 2-16,7-11-1 15,4-4 1-15,7-7-1 16,-14-14 0-16,3 0-1 16,-18-8 0-16,-7 1 0 15,-21-4 0-15,-18 7-1 16,-22 4 1-16,11 32-2 16,-72-39 1-16,4 42 0 15,-14 11-2-15,-11 15 0 16,0 10-2-16,-1 8 2 15,5 14-2-15,10 3 0 16,11 8 2-16,25 7 1 0,21-7-2 16,30 3-1-16,24-7 4 15,25-11-4 1,29-10 5-16,25-15-6 16,29-21 3-16,10-29-3 0,19-14-1 15,6-22 2-15,12-14-5 16,-5-15 4-16,-6-10-5 15,-19 7 5-15,-10 7-3 16,-25 8 2-16,-18 13 2 16,-22 12 1-16,-24 21 1 15,-26 3 0-15,-32 22 1 16,32-7-1-16,-32 7 1 0,0 0-1 16,0 0 2-1,-14 32 1-15,14-32 0 16,0 0 1-16,-47 43 1 15,47-43 0-15,-68 33-1 0,22-15 0 16,-19-1-1-16,-17 5-1 16,-22-1 0-16,-4 1-1 15,-6 7-1-15,10-8-1 16,4 8-1-16,10-8-2 16,22 1 0-16,25-1 0 15,43-21 0-15,0 0 0 16,79 40 1-16,3-33 0 15,33 4 2-15,25-1 2 16,24-3 2-16,19 4 0 16,-4 0 0-16,-7 7 2 15,-22 0 3-15,-24 0-2 16,-37 0 4-16,-35 14-3 0,-57 4 0 16,-51 3-5-16,-43 4 3 15,-35 4-7-15,-30 3 0 16,-17-7-6-16,-7 0-6 15,-15-33-23-15,37 5-92 16,-8-40 2-16,36-15-4 16,7-38-4-16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0.1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C8B31F6-B1EE-43A5-96DA-A8EF74743E9E}" emma:medium="tactile" emma:mode="ink">
          <msink:context xmlns:msink="http://schemas.microsoft.com/ink/2010/main" type="inkDrawing" rotatedBoundingBox="2963,8820 3736,7217 5093,7871 4320,9475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1516 5 138 0,'0'0'96'16,"0"0"1"-16,-31-10-1 16,31 10-52-16,-61-4-21 15,7 8-10-15,-11 9-3 0,-20 15-4 16,-14 6-2-16,-17 20-2 16,-13 8 0-16,-4 19-3 15,-10 4 1-15,7 11-3 16,13 9 3-16,7 1-3 15,24-7 5-15,24-4-1 16,20-3 0-16,31-10 0 16,21 0 0-16,30-11 1 15,17 1-2-15,31-8 3 16,13-2-6-16,17-8 2 16,4 1-1-16,17-4-7 15,-3-10-9-15,-1 6-16 0,-20-19-28 16,-3 2-36-16,-21-6 1 15,-17 0-3-15,-17-14 2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0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E2D34A-6EBE-40A1-96AD-E1A89E732B26}" emma:medium="tactile" emma:mode="ink">
          <msink:context xmlns:msink="http://schemas.microsoft.com/ink/2010/main" type="inkDrawing" rotatedBoundingBox="3450,7649 28798,6778 28833,7782 3485,8653" shapeName="Other">
            <msink:destinationLink direction="with" ref="{2C8B31F6-B1EE-43A5-96DA-A8EF74743E9E}"/>
            <msink:destinationLink direction="with" ref="{EAB97397-1EB4-4D29-910C-12B0125909FB}"/>
            <msink:destinationLink direction="with" ref="{2CC77377-FC8F-4FFB-AADB-E48E7891CAEE}"/>
          </msink:context>
        </emma:interpretation>
      </emma:emma>
    </inkml:annotationXML>
    <inkml:trace contextRef="#ctx0" brushRef="#br0">0 1377 166 0,'34'3'95'0,"10"-6"3"0,7-7-5 15,21-1-68-15,3-12-7 16,24 6-8-16,6-18 3 15,25 1-6-15,16-10 0 16,21 3-5-16,24-3 2 16,27-4-3-16,20 1 1 15,18 2 1-15,20 1-1 16,16-4 0-16,22 4 0 16,6-4-1-16,14 1 1 15,6-1 0-15,4-3 0 0,11 0-1 16,2 0 0-16,4 3 0 15,-6 11-1-15,-1 3 2 16,0-4-1-16,0 11 0 16,0 0 1-16,-6-1 1 15,-4-2 2-15,0 2-1 16,14-9 1-16,-1 3 0 16,1 0 1-16,-4 0-1 15,0 0 0-15,4 10 1 16,-4 0-3-16,0 4 1 15,-6 6 0-15,-11 7-1 16,-3 4 1-16,0 6-2 0,-7 1 1 16,-4 9-2-16,-3 1 1 15,-3 3-1 1,-4 7 0-16,4 0 0 16,-3 6-1-16,-4 1 0 0,-1 0 0 15,1-1 1-15,-6 1-2 16,-5-1 2-16,1-2-2 15,-7-8 2-15,0-3-1 16,-4 0 2-16,-2-13-1 16,-1 2 0-16,3-6 1 15,-3-6 0-15,0-5-1 16,4 1 1-16,-7-3 0 0,6-4 0 16,4 0 2-16,7-4 1 15,3 1 2 1,7-1 0-16,0 4 0 15,7 7 0-15,-4-4 2 0,0 8-3 16,-6 2 0-16,-1 4-1 16,-9 0-1-16,-11 10 0 15,-7-6-2-15,-13 6 0 16,-11 0 0-16,-9 0-1 16,-22 1-2-16,-19-5-1 15,-18 8-5-15,-27-11-9 16,-7 14-18-16,-44-23-43 15,-6 12-38-15,-42-16-1 16,-7 3-4-16,-33-23 1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1.5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AB97397-1EB4-4D29-910C-12B0125909FB}" emma:medium="tactile" emma:mode="ink">
          <msink:context xmlns:msink="http://schemas.microsoft.com/ink/2010/main" type="inkDrawing" rotatedBoundingBox="26238,6486 29742,7196 29434,8710 25930,8000" semanticType="callout" shapeName="Other">
            <msink:sourceLink direction="with" ref="{ACE2D34A-6EBE-40A1-96AD-E1A89E732B26}"/>
          </msink:context>
        </emma:interpretation>
      </emma:emma>
    </inkml:annotationXML>
    <inkml:trace contextRef="#ctx0" brushRef="#br0">-1 0 237 0,'6'72'115'0,"11"-21"-7"0,31-11-1 15,13-12-68-15,31-4-34 16,34 3-2-16,28 3-3 16,33-2 1-16,24 2 0 15,24-2 0-15,14 2 0 16,20 1-5-16,3 10 2 16,-2 0 0-16,-8 6 2 15,-17 4 0-15,-24 4 1 16,-30 3-1-16,-34 0 2 15,-48 0-1-15,-41 0 1 16,-61-1 0-16,-52-2 0 16,-57 6-1-16,-51-3 0 15,-38 4-1-15,-30 2 0 0,-35 1-6 16,-23 0-5-16,0 6-16 16,-21-16-41-16,11 3-35 15,-4-11-3-15,-4-9-2 16,-13-14-3-16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2.3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38B5732-6340-4E91-A2B1-E926CC859E5B}" emma:medium="tactile" emma:mode="ink">
          <msink:context xmlns:msink="http://schemas.microsoft.com/ink/2010/main" type="inkDrawing" rotatedBoundingBox="3973,14455 5351,13379 6272,14559 4894,15634" semanticType="callout" shapeName="Other">
            <msink:sourceLink direction="with" ref="{0F0BCA9F-89B9-47D7-95F1-4D4FE529DCF8}"/>
          </msink:context>
        </emma:interpretation>
      </emma:emma>
    </inkml:annotationXML>
    <inkml:trace contextRef="#ctx0" brushRef="#br0">1441 408 21 0,'47'-34'68'0,"-6"7"-2"0,-24-14-1 16,-6 7-36-16,-18-7-27 15,-7 0-2-15,-3-3 4 16,-7 3 3-16,0 4 3 16,-6 6 2-16,-1 14 3 15,-6 0 3-15,3 20 3 16,-11 1 2-16,4 16 0 15,-13 4-2-15,3 13 0 16,-14-2-1-16,4 16-1 0,-14-7-1 16,3 10-2-1,-13-2-2-15,7 9 0 0,-11-3-3 16,7 3-1 0,-6-3-2-16,-1 3-1 0,8 1-4 15,2-1-4-15,8-3 2 16,13 0-5-16,14-7 3 15,16-4-4-15,25 1 3 16,27-4-3-16,17-6 4 16,23-4 1-16,18 0-1 15,27 0 2-15,17-3-2 16,17-1 0-16,10-2-4 0,4-1-6 16,7 7-12-16,-18-14-20 15,4 18-57-15,-27-4-3 16,-18 10-1-1,-37-10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2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F0BCA9F-89B9-47D7-95F1-4D4FE529DCF8}" emma:medium="tactile" emma:mode="ink">
          <msink:context xmlns:msink="http://schemas.microsoft.com/ink/2010/main" type="inkDrawing" rotatedBoundingBox="4263,13456 29079,12129 29134,13162 4318,14488" shapeName="Other">
            <msink:destinationLink direction="with" ref="{738B5732-6340-4E91-A2B1-E926CC859E5B}"/>
            <msink:destinationLink direction="with" ref="{2CC77377-FC8F-4FFB-AADB-E48E7891CAEE}"/>
          </msink:context>
        </emma:interpretation>
      </emma:emma>
    </inkml:annotationXML>
    <inkml:trace contextRef="#ctx0" brushRef="#br0">0 1668 105 0,'75'31'100'0,"14"-21"1"16,20-17-1-16,23-34-56 16,28 1-20-16,24-18-8 15,41-11 1-15,20-9-7 16,28-4-3-16,16-6-3 16,28 6 1-16,7 0-2 15,16 1-1-15,11 2 0 16,20 8 2-16,11 3 0 0,13 6 1 15,4 1 1-15,13 7 0 16,10-4 1-16,11 13 0 16,-1-6 1-16,1 7-1 15,-1-4 0-15,4 7 0 16,0 1-2-16,-7 5-2 16,-3 1 1-16,0 7-1 15,-7 3 0-15,0 7-1 16,-14 0 2-16,4 7-2 0,-11-4 3 15,4 11-1 1,-10-4 2-16,0 4-1 16,-1-1 0-16,5 1 0 15,-1 0-1-15,0 3 0 0,-4 0-1 16,8-4-1-16,6 1-1 16,1-1 0-16,-4 4 0 15,6-3-1-15,1 3 1 16,7 0 0-16,-4 3 0 15,0-3 1-15,0 0-1 16,-3 0 1-16,-4-3 0 16,-3 3 1-16,-17-7 0 15,-4 7 0-15,-13-3 0 16,-17 6 0-16,-14 1 0 16,-13 2 0-16,-21 5-1 15,-7-1 1-15,-16 0-1 0,-8 0-1 16,-17-6 0-16,-9-1 0 15,-18-3-2-15,-17-3-4 16,-20-1-6-16,-38-9-10 16,-10 13-22-16,-54-17-70 15,-11 10-7-15,-47-17 0 16,-31 24-3-16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3.6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0B9CE6-EFAB-40BE-879F-2D8FDACB6CA4}" emma:medium="tactile" emma:mode="ink">
          <msink:context xmlns:msink="http://schemas.microsoft.com/ink/2010/main" type="inkDrawing" rotatedBoundingBox="26107,12194 29513,11711 29735,13280 26329,13763" hotPoints="0,0 30378,12347 26526,13626" semanticType="enclosure" shapeName="RightTriangle"/>
        </emma:interpretation>
      </emma:emma>
    </inkml:annotationXML>
    <inkml:trace contextRef="#ctx0" brushRef="#br0">331 0 205 0,'139'51'106'16,"21"-14"0"-16,21-16-6 15,27-4-79-15,6-14-17 16,18 4-1-16,6-7-2 16,-3 0-1-16,-6 3-3 0,-11 1 1 15,-11 9 1-15,-16 8-1 16,-21 16 3-16,-23 14 1 15,-38 7 5-15,-24 10 4 16,-44 4 3-16,-34 13 3 16,-55-7 0-16,-30 18 2 15,-55-15-2-15,-27 15-1 16,-48-11-3-16,-30 14-3 16,-25-4-5-16,-13-6-3 15,0-1-10-15,-16-23-14 16,19 7-42-16,-16-42-54 15,19-16-2-15,-5-41-4 16,12-35-2-16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9.8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AC130C-B8AE-4BEA-9BD8-63BDBD53B296}" emma:medium="tactile" emma:mode="ink">
          <msink:context xmlns:msink="http://schemas.microsoft.com/ink/2010/main" type="writingRegion" rotatedBoundingBox="15202,1775 20021,1775 20021,6782 15202,6782">
            <msink:destinationLink direction="with" ref="{A8279682-5FCD-4E44-AA50-B1387412F394}"/>
          </msink:context>
        </emma:interpretation>
      </emma:emma>
    </inkml:annotationXML>
    <inkml:traceGroup>
      <inkml:annotationXML>
        <emma:emma xmlns:emma="http://www.w3.org/2003/04/emma" version="1.0">
          <emma:interpretation id="{24A0819D-B043-4A9C-A4C9-5EC0FBC33F11}" emma:medium="tactile" emma:mode="ink">
            <msink:context xmlns:msink="http://schemas.microsoft.com/ink/2010/main" type="paragraph" rotatedBoundingBox="15202,1775 20021,1775 20021,6782 15202,6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D0FAEC-60C9-4B57-98EA-1218AA704094}" emma:medium="tactile" emma:mode="ink">
              <msink:context xmlns:msink="http://schemas.microsoft.com/ink/2010/main" type="line" rotatedBoundingBox="15202,1775 20021,1775 20021,6782 15202,6782"/>
            </emma:interpretation>
          </emma:emma>
        </inkml:annotationXML>
        <inkml:traceGroup>
          <inkml:annotationXML>
            <emma:emma xmlns:emma="http://www.w3.org/2003/04/emma" version="1.0">
              <emma:interpretation id="{3CB5C284-BD0F-425F-8374-71C32234E059}" emma:medium="tactile" emma:mode="ink">
                <msink:context xmlns:msink="http://schemas.microsoft.com/ink/2010/main" type="inkWord" rotatedBoundingBox="15202,1775 20021,1775 20021,6782 15202,6782">
                  <msink:destinationLink direction="with" ref="{AB17BB2F-F8A4-4ECD-868F-E269BFC07889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ox</emma:literal>
                </emma:interpretation>
                <emma:interpretation id="interp3" emma:lang="en-US" emma:confidence="0">
                  <emma:literal>o,</emma:literal>
                </emma:interpretation>
                <emma:interpretation id="interp4" emma:lang="en-US" emma:confidence="0">
                  <emma:literal>on,</emma:literal>
                </emma:interpretation>
              </emma:one-of>
            </emma:emma>
          </inkml:annotationXML>
          <inkml:trace contextRef="#ctx0" brushRef="#br0">-3581-4547 192 0,'44'20'92'0,"-44"-20"-2"16,0 0-2-16,-74-24-62 16,26 14-18-16,-17 0-4 0,-6 0 0 15,-15-1 0-15,-2 5-1 16,-11 2-2-16,0 4 0 15,-6 14-2-15,-8 10 0 16,-2 10 0-16,2 17 1 16,1 10 0-16,10 14 2 15,6 10 0-15,18 14 0 16,17 0-2-16,23 6 3 16,28 11 1-16,27-3-5 15,31-8 4-15,27-13-5 16,27-10 4-16,27-21-1 15,21-27 8-15,24-13-2 16,10-49 0-16,10-12 9 0,-10-32-6 16,3-13 6-16,-20-24-4 15,-7-7 2 1,-34-17-6-16,-17-6 2 0,-41-1-3 16,-24 7-4-16,-37 4 2 15,-20 13-5-15,-28 17 1 16,-24 17-6-16,-13 28-5 15,-24 16-15-15,10 52-41 16,-34-4-37-16,17 48-5 16,-24-7-4-16,14 21-6 15</inkml:trace>
          <inkml:trace contextRef="#ctx0" brushRef="#br0" timeOffset="1519.4217">-897-1867 165 0,'38'28'101'0,"-8"-5"-4"0,8 8-1 16,-38-31-72-16,58 65-9 15,-31-31 0-15,0 17-10 16,0 3 4-16,1 11-10 16,-1 10-1-16,4 3 0 15,3 18-1-15,0 9 2 16,7 8-3-16,-7-1 3 15,3 1-1-15,-3-8 1 0,-3-9 2 16,-11-5 2-16,-10-16 0 16,-10-13 3-16,-13-15 0 15,-14-2 1-15,-18-11 0 16,-9-7 0-16,-21-3-2 16,-14-4 0-16,-16-3-1 15,-11 4 0-15,-10-4-2 16,-10 3 0-16,-14 1-2 15,-7 6-1-15,-6 4-5 16,-8-8-4-16,8 18-9 16,-11-17-24-16,14 14-56 15,-7-8-2-15,14 1-2 16,0-11-1-16</inkml:trace>
          <inkml:trace contextRef="#ctx0" brushRef="#br0" timeOffset="867.3896">-3131-3205 217 0,'44'37'101'15,"-6"-10"-2"-15,16 7-5 16,-13-6-79-16,10 13-8 15,4-1-2-15,13 15 1 16,0 13-2-16,7 14 0 16,6 17-4-16,8 13 1 15,6 21-2-15,8 7 1 0,12 20 5 16,5 0-2-16,6 3 2 16,0 1 2-16,3-1 2 15,4-6-1-15,-7-14 4 16,3 0 0-16,-13-20-6 15,0-11 2-15,-17-13-2 16,-4-11 0-16,-6-20-4 16,-11-6 2-16,-10-21-2 15,-10-11-1-15,-14-13 0 16,-10-3 0-16,-34-14-1 16,41 14 0-16,-41-14 1 15,0 0-1-15,0 0-1 0,0 0-2 16,0 0-7-16,0 0-12 15,0 0-23-15,0 0-63 16,0 0-1-16,0 0-4 16,0 0 0-16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4:38.646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F04A5C3-7036-4491-9562-5472C30EAFE2}" emma:medium="tactile" emma:mode="ink">
          <msink:context xmlns:msink="http://schemas.microsoft.com/ink/2010/main" type="writingRegion" rotatedBoundingBox="986,16426 13863,16386 13869,18353 992,18393"/>
        </emma:interpretation>
      </emma:emma>
    </inkml:annotationXML>
    <inkml:traceGroup>
      <inkml:annotationXML>
        <emma:emma xmlns:emma="http://www.w3.org/2003/04/emma" version="1.0">
          <emma:interpretation id="{7A33FEA1-E019-4BD5-B8F5-0FEE76FAE1FA}" emma:medium="tactile" emma:mode="ink">
            <msink:context xmlns:msink="http://schemas.microsoft.com/ink/2010/main" type="paragraph" rotatedBoundingBox="986,16426 13863,16386 13869,18353 992,18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A3A38C-9966-4AF4-B10B-35964735F16D}" emma:medium="tactile" emma:mode="ink">
              <msink:context xmlns:msink="http://schemas.microsoft.com/ink/2010/main" type="line" rotatedBoundingBox="986,16426 13863,16386 13869,18353 992,18393"/>
            </emma:interpretation>
          </emma:emma>
        </inkml:annotationXML>
        <inkml:traceGroup>
          <inkml:annotationXML>
            <emma:emma xmlns:emma="http://www.w3.org/2003/04/emma" version="1.0">
              <emma:interpretation id="{74B47E5B-7AF4-4583-9FFC-10BC49307CDC}" emma:medium="tactile" emma:mode="ink">
                <msink:context xmlns:msink="http://schemas.microsoft.com/ink/2010/main" type="inkWord" rotatedBoundingBox="986,16426 4130,16416 4134,17674 990,17684"/>
              </emma:interpretation>
              <emma:one-of disjunction-type="recognition" id="oneOf0">
                <emma:interpretation id="interp0" emma:lang="en-US" emma:confidence="1">
                  <emma:literal>Greater</emma:literal>
                </emma:interpretation>
                <emma:interpretation id="interp1" emma:lang="en-US" emma:confidence="0">
                  <emma:literal>Greate</emma:literal>
                </emma:interpretation>
                <emma:interpretation id="interp2" emma:lang="en-US" emma:confidence="0">
                  <emma:literal>Geake</emma:literal>
                </emma:interpretation>
                <emma:interpretation id="interp3" emma:lang="en-US" emma:confidence="0">
                  <emma:literal>Grate</emma:literal>
                </emma:interpretation>
                <emma:interpretation id="interp4" emma:lang="en-US" emma:confidence="0">
                  <emma:literal>Groote</emma:literal>
                </emma:interpretation>
              </emma:one-of>
            </emma:emma>
          </inkml:annotationXML>
          <inkml:trace contextRef="#ctx0" brushRef="#br0">502 137 172 0,'-14'-29'90'0,"14"29"4"15,-15-39-1-15,15 39-51 16,-20-37-1-16,20 37-5 16,-24-22-5-16,24 22-8 15,-37-10-3-15,37 10-5 0,-44 5-4 16,20 7-1-16,-6 6-4 15,1 13 0-15,-8 16-2 16,-2 9-1-16,0 17-1 16,0 10 0-16,5 8-2 15,5 14 4-15,2-2-3 16,10-6-3-16,14-6 2 16,10-10-2-16,13-15 2 15,7-13-2-15,10-11 3 16,4-20-6-16,3-12 4 15,3-10 1-15,-3-10 0 16,-3-5 0-16,-14-7 0 16,-5 0 1-16,-10-7 0 0,-7-3 5 15,-7 3-7-15,-8-3 4 16,-2 3-4-16,-3 2 4 16,0 5-4-16,6 0 4 15,9 22-3-15,-20-22-3 16,20 22 5-16,0 0-2 15,0 0 1-15,0 0-1 16,0 0 0-16,32-15 0 16,-32 15 0-16,44-12 0 15,-20 5-1-15,3 2 0 16,2 2-6-16,-7-2-5 16,5 15-14-16,-27-10-25 0,47 22-59 15,-47-22-8-15,36 32 0 16,-36-32-4-16</inkml:trace>
          <inkml:trace contextRef="#ctx0" brushRef="#br0" timeOffset="419.2134">791 866 140 0,'26'14'94'15,"-26"-14"0"-15,27 27-3 16,-7-5-36-16,-20-22-31 16,15 34-1-16,-15-34-4 0,0 32-3 15,0-32-1-15,-13 22-1 16,13-22-1-16,-24 8-1 15,24-8-3-15,-29-3 0 16,29 3-2-16,-27-24-2 16,19-1-2-16,8-2 1 15,5-2-5-15,7-5 2 16,10 2-2-16,5 3 2 0,5 2-3 16,5 5 3-16,2 10-4 15,-5 4-1 1,3 11-6-16,-10-6-7 15,2 13-16-15,-29-10-31 0,42 7-36 16,-42-7-5-16,31 15 2 16,-31-15-4-16</inkml:trace>
          <inkml:trace contextRef="#ctx0" brushRef="#br0" timeOffset="2712.1248">1243 961 193 0,'0'0'90'16,"0"0"-1"-16,0 0-1 15,24 12-54-15,-24-12-12 16,25-19-3-16,-13-3-8 0,5-5 0 16,-5-7-5-16,5-3 2 15,-7-2-3-15,0 0 4 16,-5 0-3-16,-3 12 3 15,-4 5-3-15,2 22 0 16,-22-13-1-16,22 13-2 16,-37 27-1-16,18 3 3 15,-1 11-4-15,3 6-2 0,5 2 3 16,2 7-4 0,7-2 3-16,8-1-3 15,3-4 3-15,4-5-5 16,7-12 2-16,1-5 0 0,4-10-2 15,3-7-1-15,5-8-2 16,2-4-1-16,1-6 0 16,-1-6-2-16,2-1 2 15,1-4 0-15,-3 4 2 16,-2 3 0-16,0 2 3 16,-5 7 1-16,-3 6 0 15,1 2 2-15,-25-5-1 0,39 27 1 16,-39-27 0-1,32 29 1-15,-32-29 1 16,26 22 0-16,-26-22 2 16,25 12 2-16,-25-12 0 0,22 5 1 15,-22-5 1-15,0 0 1 16,0 0-1-16,24 3 1 16,-24-3-3-16,0 0 0 15,0 0-1-15,0 0 1 16,0 0-2-16,0 0 0 15,0 0 0-15,0 0-1 16,-19-27 1-16,19 27-1 16,0 0-1-16,0 0-1 15,0 0 1-15,-15-22 0 16,15 22 0-16,0 0 0 16,0 0-1-16,0 0 2 15,-22-20-1-15,22 20 0 0,0 0 1 16,0 0-1-16,-19-27 1 15,19 27-1-15,0 0 1 16,-15-24 1-16,15 24 0 16,0 0 1-16,-20-25-1 15,20 25 0-15,0 0-2 16,-22-14 0-16,22 14 0 16,0 0-1-16,0 0 0 15,-22-13-1-15,22 13 0 16,0 0 2-16,0 0-1 15,-22-14 0-15,22 14 0 16,-5-22 0-16,5 22 0 0,0-42 3 16,0 18-5-16,3-1 2 15,-3-4-2-15,2 2 2 16,-2 0-3-16,3 0 3 16,-3 27-2-16,-5-36-3 15,5 36 4-15,-3-22 0 16,3 22 0-16,0 0 0 15,0 0 0-15,0 0 0 16,0 0 0-16,0 0 0 16,3 24 0-16,-3-24 1 15,-3 29-1-15,3-29 4 16,-2 35-1-16,-3-11 0 16,0 1 0-16,0-1-4 0,-2 3 3 15,2 0-3-15,-2 2 3 16,-3 0-6-1,3 1 4-15,-1-6-4 16,1-2 3-16,0 3 1 0,7-25 0 16,-10 39 0-16,10-39 0 15,-3 34-1-15,3-34 0 16,10 32 0-16,-10-32 1 16,25 27-1-16,-25-27 1 15,31 12 0-15,-31-12 0 16,32 2 0-16,-32-2 0 15,25-14 1-15,-25 14 0 16,17-32-1-16,-10 10 0 0,-2-5 1 16,0-2-1-1,0-1 0-15,0-9 1 0,-3 3 3 16,-2-1-5-16,-2 0 2 16,-3 1-2-16,-3 1 2 15,-4 4-3-15,0 1 4 16,-8 8-3-16,20 22-3 15,-36-32 5-15,36 32-1 16,-32-17 0-16,32 17 1 16,-27-2-1-16,27 2 0 15,0 0 0-15,-22 12 0 16,22-12 0-16,-7 22 3 16,7-22-2-16,-5 44 2 0,5-12-2 15,0 5-3-15,0 2 4 16,2 2-3-1,1 1 2-15,2-1-5 0,2-4 4 16,3-5-4-16,2-5 3 16,3-3 1-16,4-2 0 15,-19-22 0-15,44 32 0 16,-22-22-1-16,0-5 1 16,0-5 1-16,-22 0-1 15,39-22 0-15,-24 0 1 16,-3-3-1-16,0-7 0 0,-4-4 1 15,-1-6-1 1,-2-2 4-16,-3-2-5 16,-4 2 2-16,-3 5-2 15,0 2 2-15,0 5-3 0,-2 8 2 16,7 24-2-16,-17-22-1 16,17 22 2-16,0 0 4 15,-7 29-2-15,7-2 3 16,2 7-3-16,3 5-2 15,2 5 2-15,3 3-2 16,2-3 3-16,5-3-7 16,3-4 5-16,2-13-5 15,2-4 5-15,1-8 0 16,2-9 0-16,-3-11 1 16,3-4-1-16,-3-8 0 15,-2-6 1-15,3-4-1 16,-3-11 0-16,0-3 1 0,-3-8-3 15,-1-4 3-15,1-10-2 16,-2-7 2-16,0-10-2 16,-4-10 3-16,-4-3-3 15,1 1 2-15,-7 5 1 16,-3 7-1-16,-3 12 1 16,-2 17-2-16,-5 20 0 15,10 34 0-15,0 0 0 0,-26 46 0 16,21 15-1-1,0 15 0-15,2 14-1 16,3 8 3-16,5 5-4 16,0 2 7-16,5-7-3 0,2-10-1 15,0-10 0-15,3-12-3 16,2-10 0-16,-5-7-4 16,1-10 3-16,-6-14-9 15,-7-25 3-15,0 24-3 16,0-24 1-16,-25-12-1 15,3-8 1-15,-7-21 0 16,0-6-1-16,-10-6 5 16,4-1-2-16,4-2 6 15,1 7 1-15,6 5 6 16,4 7 0-16,20 37 6 16,-24-34-1-16,24 34 0 15,0 0 2-15,0 0-1 0,0 0 0 16,0 0-3-16,22-3 0 15,2 6-3-15,8-1 0 16,5 3-1-16,2 5-4 16,7 0-6-16,3 12-11 15,-10-8-15-15,10 28-59 16,-17-10-11-16,10 14-2 16,-20-14 0-16</inkml:trace>
          <inkml:trace contextRef="#ctx0" brushRef="#br0" timeOffset="3260.0822">2543 1007 181 0,'0'0'95'16,"0"0"1"-16,-36-7 3 0,36 7-40 16,0 0-29-16,0 0-4 15,-18-24-7-15,18 24-1 16,10-35-12-16,-10 35 2 16,25-48-5-16,-11 18 2 15,1-2-4-15,0 1 2 16,-6 4-2-16,-1 2-2 15,-6 3 3-15,-2 22-1 16,-12-27 0-16,12 27-1 16,-24-4 0-16,24 4 0 15,-32 14 0-15,32-14-1 16,-30 37 2-16,16-8 2 16,6 8-2-16,4 0-3 0,1 4 4 15,8-2-4-15,5-2 4 16,4-3-3-1,6-7 0-15,7-12-4 16,2-8 4-16,3-5 1 0,2-6-1 16,0-4 1-16,-2-4 0 15,-2 0-1-15,-4 0 2 16,-4-1-1-16,-22 13 1 16,32-17 0-16,-32 17 0 15,0 0-1-15,0 0 1 16,0 0 0-16,0 0-1 15,0 0 1-15,8-27-1 0,-8 27 4 16,0 0-3-16,0-31 3 16,0 31-6-1,14-32 7-15,-14 32-7 16,32-37 3-16,-10 25-4 0,2 2-1 16,3 3-5-16,3-3-9 15,6 15-24-15,-9-17-63 16,20 17-1-16,-18-23-10 15,13 16-4-15</inkml:trace>
        </inkml:traceGroup>
        <inkml:traceGroup>
          <inkml:annotationXML>
            <emma:emma xmlns:emma="http://www.w3.org/2003/04/emma" version="1.0">
              <emma:interpretation id="{27F9D3A9-73DA-45D4-8E78-92221C84FB38}" emma:medium="tactile" emma:mode="ink">
                <msink:context xmlns:msink="http://schemas.microsoft.com/ink/2010/main" type="inkWord" rotatedBoundingBox="4809,16600 8819,16587 8824,18369 4814,18381"/>
              </emma:interpretation>
              <emma:one-of disjunction-type="recognition" id="oneOf1">
                <emma:interpretation id="interp5" emma:lang="en-US" emma:confidence="0">
                  <emma:literal>Typology</emma:literal>
                </emma:interpretation>
                <emma:interpretation id="interp6" emma:lang="en-US" emma:confidence="0">
                  <emma:literal>typology</emma:literal>
                </emma:interpretation>
                <emma:interpretation id="interp7" emma:lang="en-US" emma:confidence="0">
                  <emma:literal>typology,</emma:literal>
                </emma:interpretation>
                <emma:interpretation id="interp8" emma:lang="en-US" emma:confidence="0">
                  <emma:literal>typology]</emma:literal>
                </emma:interpretation>
                <emma:interpretation id="interp9" emma:lang="en-US" emma:confidence="0">
                  <emma:literal>typology's</emma:literal>
                </emma:interpretation>
              </emma:one-of>
            </emma:emma>
          </inkml:annotationXML>
          <inkml:trace contextRef="#ctx0" brushRef="#br0" timeOffset="4527.9392">3824 523 215 0,'3'-29'98'16,"-8"-10"-5"-16,5 39-1 16,17-44-56-16,-17 44-17 15,34-34 0-15,-10 22-6 16,-2-3-4-16,8 3-3 15,2-1-1-15,4 1-1 16,3 0 0-16,8 5-2 16,6-3 0-16,6 5-2 15,5 0 0-15,2-2-3 16,5 2-3-16,-5 0-3 16,4 7-7-16,-11-9-5 0,0 14-7 15,-18-16-6-15,3 21-15 16,-44-12-19-16,39 15-18 15,-39-15 2 1,-4 31 5-16,4-31 4 0</inkml:trace>
          <inkml:trace contextRef="#ctx0" brushRef="#br0" timeOffset="4209.0425">4257 340 241 0,'5'-56'103'16,"-18"-5"-5"-16,18 34-2 16,-15 5-67-16,10 22-9 15,-4 51-3-15,1 13-6 0,-2 19-6 16,0 10-2-16,-2 12 0 15,2-5-2-15,0-5 0 16,0-9-4-16,0-18-2 16,-4-14-12-16,6-2-14 15,-11-28-62-15,11 5-5 16,-19-21-1-16,22-8-4 16</inkml:trace>
          <inkml:trace contextRef="#ctx0" brushRef="#br0" timeOffset="5015.3308">4648 626 196 0,'0'0'81'0,"0"0"-2"0,-10 34-3 15,10-34-43-15,0 35-5 16,0-35-5-16,10 44-5 16,-10-44-5-16,14 44-2 15,-14-44-2-15,20 41-1 16,-8-19-1-16,5 0-6 15,-2 0 3-15,-15-22-5 16,42 32 4-16,-16-22-4 16,9-10-1-16,-1-8 0 15,3-11-1-15,2-8 5 16,0-10-4-16,-3-4 4 0,-4-1-3 16,-5 1 3-16,-5 11-2 15,-7 6 0-15,-15 24 0 16,0 0 0-1,0 0 0-15,10 41 2 0,-23 16-1 16,-4 9-2-16,-7 12 1 16,-10 12-1-16,-8 3 1 15,-4 7-2-15,-6 1 1 16,1-11-4-16,-5-2 1 16,2-12-1-16,5-5-5 15,3-22-6-15,14-3-15 16,-7-34-47-16,39-12-10 0,-47-14-3 15,42-18 0-15</inkml:trace>
          <inkml:trace contextRef="#ctx0" brushRef="#br0" timeOffset="5811.4652">5459 890 143 0,'3'39'77'16,"-11"0"0"-16,11 22-1 16,-10-2-34-16,7 17-14 15,-8-10-7-15,8 7-3 16,-5-7-3-16,0-5 1 15,-2-17-1-15,0-7 1 16,7-37 0-16,-27 22-2 16,27-22 0-16,-39-24-2 15,17-11-1-15,5-9-5 16,2-12 1-16,5-12-5 16,8-15 0-16,7-8 0 15,12-4-4-15,5-1 2 0,10 8-3 16,2 8 3-16,10 19-3 15,0 17 4-15,-3 29-4 16,1 20 2-16,-3 19 0 16,-7 13 1-16,-5 12 1 15,-5 2-4-15,-10-2 4 16,-7-2-4-16,-10-3 4 16,-5-8-3-16,-7-4 2 15,-5-10-7-15,-5-2 0 16,-2-11-5-16,2 4-10 15,-5-13-12-15,32 0-21 16,-41-3-37-16,41 3-1 0,0 0 1 16,0 0 1-16</inkml:trace>
          <inkml:trace contextRef="#ctx0" brushRef="#br0" timeOffset="6192.7191">5963 910 164 0,'0'0'86'0,"27"-13"0"16,-27 13 2-16,0 0-45 15,0 0-11-15,0 0-2 16,-27 20-10-16,27-20-6 16,-29 22-3-16,29-22-4 0,-30 32-2 15,30-32-2-15,-19 34-1 16,19-34-1-16,-3 44-1 15,3-44 0-15,22 39-1 16,-22-39 0-16,39 25 0 16,-39-25 1-16,42 2 0 15,-20-12 0-15,-22 10 1 16,34-32 1-16,-34 32 2 16,22-36 0-16,-22 36 0 15,7-27 0-15,-7 27 0 16,0 0 0-16,0 0-1 15,-22 2-3-15,22-2-5 0,-22 27-8 16,18-5-13-16,4-22-31 16,-20 37-41-16,20-37-1 15,-12 22-6 1,12-22-1-16</inkml:trace>
          <inkml:trace contextRef="#ctx0" brushRef="#br0" timeOffset="7285.0998">6557 470 178 0,'-5'-57'102'0,"-10"-6"-6"15,13 26-2-15,-13-4-36 16,15 41-43-16,0 0-2 16,0 0-2-16,-27 49-7 15,22 2-2-15,3 10-3 16,2 5 1-16,2 5-1 16,3 0 1-16,3 2-4 15,-3-4-11-15,9-3-6 0,-6-18-7 16,6 1 0-1,-4-17-3-15,7-3 3 16,-17-29-4-16,29 18 9 16,-29-18 8-16,27-20 10 0,-27 20 5 15,30-37 4-15,-11 15 1 16,-19 22 4-16,30-31 3 16,-30 31 3-16,24-20 3 15,-24 20 3-15,0 0 3 16,0 0 1-16,22 12 1 15,-22-12-2-15,0 0-2 16,-17 25-5-16,17-25-2 16,-27 31-5-16,27-31-3 15,-27 40-3-15,20-18-1 16,7-22-2-16,-3 39-1 16,3-39 0-16,25 29 1 15,-25-29-1-15,41 5-1 0,-16-12 2 16,-3-6-1-16,0-6 1 15,-5-3 0-15,-2-3 0 16,-6-4-1-16,-6 0 0 16,-3-1 3-16,-5 6-4 15,-2 2 3-15,7 22-6 16,-22-32 2-16,22 32-6 16,-25-10-3-16,25 10-7 15,-22 17-12-15,20 5-11 16,2-22-54-16,-5 35 1 15,5-35-3-15,5 34 1 16</inkml:trace>
          <inkml:trace contextRef="#ctx0" brushRef="#br0" timeOffset="7927.5577">7031 885 149 0,'0'0'78'0,"-2"-29"6"15,2 29 5-15,-13-29-50 16,13 29-4-16,-17-25-7 15,17 25-2-15,-22-17-8 16,22 17 1-16,-29 7-7 16,29-7-5-16,-32 27 0 15,22-2-7-15,-2 4 4 16,5 5-6-16,2 8 4 16,5 2-4-16,5 2 3 15,2 1-4-15,13-13 1 16,-1-5 1-16,3-9-2 15,3-10 2-15,-1-10-1 0,-2-10 0 16,0-7 1-16,-5-8 0 16,-4-2 1-16,-6 0 0 15,-2 1 1 1,-3 4 0-16,-2 22-1 0,3-27 0 16,-3 27-1-16,0 0 1 15,0 0-1-15,12 36 0 16,-5-6-1-16,3 6 0 15,0 11 1-15,-3 4 1 16,-2 5 0-16,-3 5 3 16,-2-2-1-16,-4-3 2 15,-4-2 0-15,-4-7 1 16,-3-11 0-16,-2-2 1 0,-5-9-2 16,-2-8-1-16,-6-7-1 15,1-5-1-15,-3-8-2 16,1-7-4-1,4-2-9-15,-3-17-15 0,30 29-41 16,-34-56-27-16,37 34-3 16,-11-22-2-16,25 14 0 15</inkml:trace>
          <inkml:trace contextRef="#ctx0" brushRef="#br0" timeOffset="8969.6636">7246 978 138 0,'0'0'86'0,"-14"-32"3"0,14 32 0 15,0 0-38-15,0 0-14 16,0 0-5-16,0 0-8 15,17 25-9-15,-5-1-6 16,3 3-2-16,2 2-3 16,5 1-2-16,2-3-2 15,5-3-5-15,-2-9-16 16,15 12-72-16,-18-22-4 16,15 14-6-16,-17-16-7 0</inkml:trace>
          <inkml:trace contextRef="#ctx0" brushRef="#br0" timeOffset="8547.2414">7334 1078 162 0,'0'0'88'0,"0"0"-4"16,0 0-2-16,20 30-45 16,-20-30-21-16,0 0 2 15,27 14-2-15,-27-14-2 16,0 0 0-16,29 13 0 15,-29-13-3-15,0 0-1 16,0 0-2-16,0 0-2 16,24 4-2-16,-24-4-2 15,27-2-2-15,-27 2-1 0,44-20 1 16,-14 1-1-16,4-8 1 16,-2-5 0-1,-1-4-1-15,-1-6 1 16,-3 0 2-16,-3 1 3 0,-4 4-3 15,-3 5 4-15,-3 8-3 16,1 2 2-16,-15 22-1 16,27-27 1-16,-27 27-4 15,22-12 1-15,-22 12 0 16,0 0 1-16,5 24 2 16,-13 8-4-16,-6 12 3 15,-3 12-4-15,-8 15 3 0,1 15-3 16,-3 7 1-1,0 12-3-15,-2-3 1 16,-1-4 1-16,1-2-1 16,0-8 2-16,-6-8-2 0,-1-11 3 15,-3-11 0-15,0-14 1 16,0-9 0-16,-1-11 0 16,4-9 0-16,2-13-1 15,7-9-1-15,5-6-3 16,22 13-4-16,-25-46-8 15,25 46-14-15,-2-59-31 16,2 59-44-16,22-51-3 16,2 32-1-16,-14-23-4 15</inkml:trace>
        </inkml:traceGroup>
        <inkml:traceGroup>
          <inkml:annotationXML>
            <emma:emma xmlns:emma="http://www.w3.org/2003/04/emma" version="1.0">
              <emma:interpretation id="{14D3703E-0549-45CD-A955-853CC6A90361}" emma:medium="tactile" emma:mode="ink">
                <msink:context xmlns:msink="http://schemas.microsoft.com/ink/2010/main" type="inkWord" rotatedBoundingBox="9384,17007 10354,17004 10356,17571 9386,17574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ion</emma:literal>
                </emma:interpretation>
                <emma:interpretation id="interp12" emma:lang="en-US" emma:confidence="0">
                  <emma:literal>ink</emma:literal>
                </emma:interpretation>
                <emma:interpretation id="interp13" emma:lang="en-US" emma:confidence="0">
                  <emma:literal>inn</emma:literal>
                </emma:interpretation>
                <emma:interpretation id="interp14" emma:lang="en-US" emma:confidence="0">
                  <emma:literal>ins</emma:literal>
                </emma:interpretation>
              </emma:one-of>
            </emma:emma>
          </inkml:annotationXML>
          <inkml:trace contextRef="#ctx0" brushRef="#br0" timeOffset="10223.3712">8405 643 172 0,'-8'-34'80'0,"8"34"2"0,15-27-11 15,-15 27-62-15,34 10-20 16,-12 5-47 0,5 14-18-16,0 0-3 15,7 13-3-15</inkml:trace>
          <inkml:trace contextRef="#ctx0" brushRef="#br0" timeOffset="10041.2528">8481 839 215 0,'0'0'99'0,"-13"-25"-4"16,13 25-4-16,-5 25-70 16,8-1-8-16,2 6-4 15,2 9-6-15,5 0 1 16,-2 0-7-16,2 0-8 0,-2-15-18 15,10 11-62-15,-20-35-2 16,14 41-5-16,-14-41-2 16</inkml:trace>
          <inkml:trace contextRef="#ctx0" brushRef="#br0" timeOffset="10743.4476">8862 875 99 0,'0'0'72'0,"0"0"2"0,0 0-2 15,0 0-40-15,0 0-10 16,0 0-2-16,0 0-1 16,0 0-4-16,0 0-2 15,-22 15-2-15,22-15-1 16,-10 25-2-16,10-25-2 15,-10 39-2-15,10-39 0 16,-2 39-2-16,4-17 3 16,-2-22 3-16,3 32 3 15,-3-32 1-15,0 0 3 16,0 0-1-16,0 0 1 16,12-25 0-16,-5-4-5 0,1-10-2 15,4-5-1-15,3-5-4 16,7 5 2-16,2 2-3 15,5 13 2-15,3 14-4 16,5 23 5-16,-1 11-2 16,4 18-4-16,-1 9 2 15,-3 6-2-15,1-4 2 16,-3-4-5-16,-2-4-1 16,-10-21-19-16,7 3-73 15,-29-22-5-15,37-5-6 16,-32-19-6-16</inkml:trace>
        </inkml:traceGroup>
        <inkml:traceGroup>
          <inkml:annotationXML>
            <emma:emma xmlns:emma="http://www.w3.org/2003/04/emma" version="1.0">
              <emma:interpretation id="{047A696E-CF04-4A62-B127-1F23F18C8640}" emma:medium="tactile" emma:mode="ink">
                <msink:context xmlns:msink="http://schemas.microsoft.com/ink/2010/main" type="inkWord" rotatedBoundingBox="11729,16555 13863,16548 13867,17690 11733,17697"/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an</emma:literal>
                </emma:interpretation>
                <emma:interpretation id="interp17" emma:lang="en-US" emma:confidence="0">
                  <emma:literal>Ch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26138.6293">11196 281 129 0,'3'-26'95'0,"-3"26"6"16,7-27 1-16,-7 27-31 16,0 0-26-16,7-22-7 15,-7 22-7-15,0 0-6 16,-12-22-4-16,12 22-5 15,0 0-4-15,-32 9-3 0,8 4-2 16,-5 9-1 0,-11 2-2-16,-4 13 1 15,-4 4-3-15,-1 8 1 16,-3 5-1-16,3 7 1 0,10 8-1 16,10-1-3-16,12 5 2 15,12 1-2-15,12 1 2 16,13-1-4-16,14-6 3 15,8-4-4-15,9-8 0 16,3-7-1-16,7-8-4 16,-5-11-3-16,5-6-5 15,-9-16-5-15,4-4-6 16,-15-23-8-16,8 4-7 16,-19-24-7-16,11 5 2 15,-16-22 1-15,9 9 6 16,-15-16 6-16,6 14 7 15,-8-7 15-15,0 4 13 0,0 8 15 16,-5 0 7-16,8 10 9 16,-13-3 2-16,10 15 6 15,-12-7-2-15,-5 29 1 16,17-29-4-16,-17 29-4 16,0 0-5-16,20 41-6 15,-20-4-3-15,5 14-8 16,-3 5 1-16,6 8-5 15,-1-3 0-15,0-2-5 16,1-5 3-16,1-15-4 16,-1-12 2-16,-8-27 1 15,17 24-1-15,-17-24 0 0,0 0 0 16,24-20 0-16,-12-2 1 16,1 0-1-16,-1-2 1 15,3 2-2-15,-15 22 1 16,31-37 0-16,-31 37 0 15,32-14 0-15,-32 14 0 16,29 17 0-16,-29-17 0 16,27 29 0-16,-27-29 1 15,30 34-1-15,-30-34 0 16,24 27 0-16,-24-27-3 16,0 0-4-16,29 17-10 15,-29-17-15-15,0 0-46 16,0 0-30-16,35-7-4 0,-35 7 1 15,24-10-3-15</inkml:trace>
          <inkml:trace contextRef="#ctx0" brushRef="#br0" timeOffset="27555.196">12416 509 214 0,'-24'2'107'0,"-11"-16"-3"16,35 14 0-16,-41-20-71 15,41 20-8-15,-22-37-3 16,27 13-4-16,-3-10-4 16,13-3-4-16,2-5 0 15,10 1-2-15,2-1-1 16,8 6-3-16,-1 6 0 0,6 8-1 16,0 15-1-1,-1 7 0-15,-2 12-1 16,-7 8 1-16,-8 7 0 15,-4 2 3-15,-10 3-1 0,-8 2 2 16,-12-5 0-16,-4 1 0 16,-8-3-1-16,-3-3 1 15,-2-2-3-15,1-2 0 16,1-1-2-16,25-19 0 16,-34 37-2-16,27-15 1 15,4 0-1-15,10 0 0 16,11 0 1-16,6 5-1 15,8-3 0-15,7 3 1 16,7 0 0-16,-2 5-2 16,0-3 2-16,-2 0-2 15,-10 3 4-15,-10 2-2 0,-15 1 5 16,-9 1-3-16,-16 1 3 16,-8 2-2-16,-11-2 2 15,-7 2-1-15,-3-7-2 16,1-3-2-16,-5-5-4 15,4-7-6-15,6 5-14 16,-3-22-52-16,24 22-49 16,-12-22-5-16,32 0-10 15,0 0-7-15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8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108D1C-3CDB-41A9-83A8-94887B150049}" emma:medium="tactile" emma:mode="ink">
          <msink:context xmlns:msink="http://schemas.microsoft.com/ink/2010/main" type="inkDrawing" rotatedBoundingBox="19844,8190 21058,6170 22630,7115 21417,9135" hotPoints="22317,7570 21280,8608 20243,7570 21280,6533" semanticType="enclosure" shapeName="Circle"/>
        </emma:interpretation>
      </emma:emma>
    </inkml:annotationXML>
    <inkml:trace contextRef="#ctx0" brushRef="#br0">1283 323 262 0,'0'0'107'0,"-44"-57"-2"15,3 12-31-15,-3 15-58 16,-14-8-10-16,-4 11 3 15,-9 3-3-15,-4 4-4 0,-7 9 0 16,-3 22-1-16,-10 12 3 16,3 18 0-16,-4 21-1 15,1 13-2 1,6 23 0-16,11 22-2 0,7 23 0 16,16 13-1-16,21 21-6 15,20 7 1-15,31 17-7 16,17-7 1-16,31-10 2 15,14-27 4-15,30-31 5 16,17-37 7-16,20-55 4 16,24-38 6-16,7-57 5 15,14-24 3-15,-10-45-1 16,-1-19-2-16,-16-22-4 0,-14-6-6 16,-38-3 1-1,-34-1-5-15,-37 7 0 16,-34 11-2-16,-31 13-5 0,-24 21-4 15,-26 20-4-15,-18 13-6 16,-4 31-13-16,-16 8-25 16,16 33-60-16,-23 3-8 15,10 18 6-15,-10-14-6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1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C77377-FC8F-4FFB-AADB-E48E7891CAEE}" emma:medium="tactile" emma:mode="ink">
          <msink:context xmlns:msink="http://schemas.microsoft.com/ink/2010/main" type="inkDrawing" rotatedBoundingBox="11320,11937 19285,8886 19341,9032 11376,12083" semanticType="callout" shapeName="Other">
            <msink:sourceLink direction="with" ref="{ACE2D34A-6EBE-40A1-96AD-E1A89E732B26}"/>
            <msink:sourceLink direction="with" ref="{0F0BCA9F-89B9-47D7-95F1-4D4FE529DCF8}"/>
          </msink:context>
        </emma:interpretation>
      </emma:emma>
    </inkml:annotationXML>
    <inkml:trace contextRef="#ctx0" brushRef="#br0">7895 0 235 0,'44'13'111'0,"-44"-13"0"16,31 11-8-16,-31-11-90 0,-55 6-6 15,1 5-2-15,-11 9-1 16,-23 4-4-16,-15 10-1 16,-19 10 0-16,-15 14 1 15,-16 10-1-15,-14 7 1 16,-13 10-2-16,-18 11 2 16,-13 6-2-16,-17 3 2 15,-14 4-2-15,-13 0 2 0,-4 4-2 16,-7-4 2-1,-6 7 0-15,-8-7-4 16,-6 0 4-16,0-4-4 16,-3 1 3-16,-1-1-3 0,-3-2 4 15,4-1-5-15,9-10 4 16,11-7 0-16,10 0 1 16,14-3 0-16,20-4 0 15,11-10 1-15,20-3-1 16,10-4 1-16,13-10-2 15,25 0 0-15,16-3-3 16,18-4-1-16,17-3-4 16,6-7-4-16,21 7-7 0,3-14-9 15,24 11-19 1,-10-14-54-16,21-7 2 16,30-17-2-16,-34-17 2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2.5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17BB2F-F8A4-4ECD-868F-E269BFC07889}" emma:medium="tactile" emma:mode="ink">
          <msink:context xmlns:msink="http://schemas.microsoft.com/ink/2010/main" type="inkDrawing" rotatedBoundingBox="12245,10686 13460,11957 12418,12952 11203,11681" semanticType="callout" shapeName="Other">
            <msink:sourceLink direction="with" ref="{3CB5C284-BD0F-425F-8374-71C32234E059}"/>
          </msink:context>
        </emma:interpretation>
      </emma:emma>
    </inkml:annotationXML>
    <inkml:trace contextRef="#ctx0" brushRef="#br0">932 0 177 0,'-41'58'102'0,"-10"-7"0"16,-7-11-7-16,-20 5-85 15,3-1-9-15,0 4-2 16,-7 3 1-16,0 10-1 16,-3 0 2-16,7 11-2 15,3 3 2-15,14 10-1 16,13 4 2-16,17-1 0 15,21 4 4-15,17-3 0 16,27-1 2-16,20-13 0 16,32-7 0-16,12-13-2 15,25-7-1-15,10-14-5 16,10-7-3-16,7-7-6 16,-4-13-8-16,7 3-12 0,-16-17-29 15,13 1-44-15,-7-11-4 16,10-7 4-16,4-10-3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37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6A92ED-1B5B-4E8B-B36B-66C578F0667C}" emma:medium="tactile" emma:mode="ink">
          <msink:context xmlns:msink="http://schemas.microsoft.com/ink/2010/main" type="inkDrawing" rotatedBoundingBox="8177,14896 8659,11726 10764,12046 10282,15217" hotPoints="9602,11983 10526,13603 9296,15004 8371,13384" semanticType="enclosure" shapeName="Ellipse"/>
        </emma:interpretation>
      </emma:emma>
    </inkml:annotationXML>
    <inkml:trace contextRef="#ctx0" brushRef="#br0">1656 457 188 0,'0'0'108'16,"0"0"3"-16,13-45-23 15,-13 45-63-15,-24-47-8 16,24 47 0-16,-47-68-1 15,9 33-4-15,-16-5-3 16,-4 6-2-16,-14-1 0 16,-6 12-1-16,-14 6-1 15,-7 10 0-15,-10 14 0 16,0 10-1-16,-3 17-1 16,-1 13-1-16,4 15 1 15,4 13-2-15,9 20-1 0,8 17 2 16,10 11-3-16,13 23 3 15,14 18-4-15,13 16 4 16,14 15-4-16,14 9 5 16,17 7-5-16,17 0-1 15,17-3 2-15,10-7-2 16,24-10 2-16,10-24-3 16,17-21 3-16,10-23-3 15,11-31 4-15,7-31 1 16,2-34 0-16,11-33 2 15,0-35 1-15,1-34 0 16,-5-34 0-16,-3-24 4 16,-10-31-4-16,-6-16 2 0,-18-21-2 15,-20-7 1-15,-21-3-2 16,-27 0 1-16,-27 6-1 16,-21 1-5-16,-20 17 4 15,-20 10-6-15,-11 20 1 16,-17 10-7-16,-3 28-3 15,-17 3-10-15,10 38-15 16,-21-4-43-16,25 31-36 16,-11 0-3-16,21 10 0 15,3-10-2-15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44.3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B66165-898D-4654-9567-948E9EB518B7}" emma:medium="tactile" emma:mode="ink">
          <msink:context xmlns:msink="http://schemas.microsoft.com/ink/2010/main" type="writingRegion" rotatedBoundingBox="19593,10062 31457,9013 31648,11174 19784,12222"/>
        </emma:interpretation>
      </emma:emma>
    </inkml:annotationXML>
    <inkml:traceGroup>
      <inkml:annotationXML>
        <emma:emma xmlns:emma="http://www.w3.org/2003/04/emma" version="1.0">
          <emma:interpretation id="{5184EA2C-AE1A-4A93-A3D8-1EA1EE03537E}" emma:medium="tactile" emma:mode="ink">
            <msink:context xmlns:msink="http://schemas.microsoft.com/ink/2010/main" type="paragraph" rotatedBoundingBox="19593,10062 31457,9013 31648,11174 19784,122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0DCD24-B592-4EB6-A300-C96B5C60593F}" emma:medium="tactile" emma:mode="ink">
              <msink:context xmlns:msink="http://schemas.microsoft.com/ink/2010/main" type="line" rotatedBoundingBox="19593,10062 31457,9013 31648,11174 19784,12222"/>
            </emma:interpretation>
          </emma:emma>
        </inkml:annotationXML>
        <inkml:traceGroup>
          <inkml:annotationXML>
            <emma:emma xmlns:emma="http://www.w3.org/2003/04/emma" version="1.0">
              <emma:interpretation id="{5FDEA4F4-1939-46EB-924B-58389626F0E4}" emma:medium="tactile" emma:mode="ink">
                <msink:context xmlns:msink="http://schemas.microsoft.com/ink/2010/main" type="inkWord" rotatedBoundingBox="19593,10062 31457,9013 31648,11174 19784,12222"/>
              </emma:interpretation>
              <emma:one-of disjunction-type="recognition" id="oneOf0">
                <emma:interpretation id="interp0" emma:lang="en-US" emma:confidence="1">
                  <emma:literal>scope</emma:literal>
                </emma:interpretation>
                <emma:interpretation id="interp1" emma:lang="en-US" emma:confidence="0">
                  <emma:literal>scoPE</emma:literal>
                </emma:interpretation>
                <emma:interpretation id="interp2" emma:lang="en-US" emma:confidence="0">
                  <emma:literal>Scope</emma:literal>
                </emma:interpretation>
                <emma:interpretation id="interp3" emma:lang="en-US" emma:confidence="0">
                  <emma:literal>scopE</emma:literal>
                </emma:interpretation>
                <emma:interpretation id="interp4" emma:lang="en-US" emma:confidence="0">
                  <emma:literal>seoPE</emma:literal>
                </emma:interpretation>
              </emma:one-of>
            </emma:emma>
          </inkml:annotationXML>
          <inkml:trace contextRef="#ctx0" brushRef="#br0">1281 24 236 0,'-34'34'107'15,"-14"-51"-3"-15,-23 7-5 16,-25-11-97-16,-6 11 0 15,-14 10-5-15,-6 17-4 0,-4 10 3 16,-4 24-3-16,15 21 3 16,12 13-3-16,18 11 4 15,17 2-3 1,24 1 3-16,20-10 1 0,31-4-1 16,17-20 1-16,27-14 0 15,20-28 3-15,11-16 2 16,17-20 1-16,10-21 3 15,7-14 2-15,-7-17 2 16,3-3-2-16,-20-14 3 16,-3 7-3-16,-25 0-2 15,-19-3-4-15,-25 10-5 16,-30 0-3-16,-17 24-15 0,-35-11-10 16,-3 31-45-1,-20-3-28-15,-3 17-6 16,-1 3 5-16</inkml:trace>
          <inkml:trace contextRef="#ctx0" brushRef="#br0" timeOffset="-488.1423">-497-344 179 0,'-24'38'100'15,"-10"-11"-3"-15,-7-10 0 16,-23-7-81-16,-1 0-11 16,-7 4 1-16,-6 0 0 15,-10 6-1-15,-1 7-2 16,0 14 1-16,1 10-6 15,3 14 4-15,6 6-4 16,11 11 4-16,14 3-5 0,13 7 5 16,14 4-4-16,20-8 1 15,20-9 1-15,18 2-8 16,13-19-3-16,24-1-9 16,4-20-14-16,27 0-27 15,0-21-37-15,6-16-1 16,8-15 1-16,-1-19 14 15</inkml:trace>
          <inkml:trace contextRef="#ctx0" brushRef="#br0" timeOffset="-1052.3335">-2343-289 224 0,'0'0'110'16,"0"0"-4"-16,-48 6-3 16,-6-12-94-16,-4 2-6 15,-27 1 0-15,-17 6-2 16,-24 1-1-16,-21 2-1 15,-13 8-1-15,-14 6 1 0,1 11-1 16,-4 3 1-16,13 14 0 16,7 3-3-16,21 3 3 15,17 4-3-15,24-3 4 16,20-1-5-16,23-3 4 16,22-6-4-16,26-11 4 15,28-4 0-15,27-2 0 16,21-1-1-16,33 0 1 15,15 4 0-15,23 6 0 16,7 4 1-16,-1 7-2 16,-5 6 2-16,-18 8-1 15,-17-1 4-15,-31 4-1 0,-24-1 2 16,-43 5-2 0,-28-5 3-16,-35-2 1 15,-22-5 1-15,-29-9-2 16,-9 0 0-16,-21-14-2 0,-7-10-3 15,8-11-3-15,2-13-9 16,14 0-12-16,4-23-17 16,30 12-32-16,7-13-34 15,17 4 2-15,21 0-2 16</inkml:trace>
          <inkml:trace contextRef="#ctx0" brushRef="#br0" timeOffset="651.91">1870-54 243 0,'38'64'110'0,"-4"8"-5"15,-14-4-3-15,1 10-95 0,-4 4-2 16,7 7-4-16,-4-4 1 16,4 3 0-16,3 1-3 15,4 3 2-15,-1-4-1 16,-2-6 1-16,-1-3 0 15,-3-11 3-15,-11-17 3 16,-6-14 1-16,-7-37 2 16,0 0-1-16,-64-30 2 15,16-22-1-15,-13-26 0 0,-8-10-2 16,-9-21-3 0,0-14-3-16,3-13 0 15,3-7 2-15,14-7-4 16,11-7 2-16,16-3-2 0,14-7 1 15,20 4-2-15,18 13 3 16,16 17-4-16,18 20 0 16,16 22 1-16,18 22-1 15,13 35 0-15,7 21 0 16,7 23 0-16,13 14 0 16,1 13-1-16,3 8 1 15,-1 12-1-15,-6-2 1 0,-13 3 0 16,-11 0 2-1,-20-4-1-15,-28 1 3 16,-30-4-1-16,-34 0 2 16,-41-7-2-16,-41 0 1 0,-38-3-1 15,-30 0 0-15,-24-3-1 16,-10-8-1-16,-7 4-2 16,11-10-3-16,19 7-6 15,18-14-9-15,34 17-20 16,10-20-42-16,44 9-30 15,14-12 0-15,51-11 0 16</inkml:trace>
          <inkml:trace contextRef="#ctx0" brushRef="#br0" timeOffset="1371.8475">3062 256 238 0,'-13'37'110'0,"13"-37"-5"16,37 27 0-16,21-37-95 15,24-10-7-15,27-18 3 0,24-6-4 16,23-11 4-16,25-3-6 16,13-6 4-16,7 2-5 15,7 5 4-15,-11-1-8 16,-13 7-8-16,-13 6-16 16,-42-6-53-16,-20 4-18 15,-44-5-5-15,-41 1 1 16</inkml:trace>
          <inkml:trace contextRef="#ctx0" brushRef="#br0" timeOffset="1094.9448">3989-763 258 0,'51'55'111'15,"-31"-4"-4"-15,-9 10 1 16,-35-6-87-16,-3 9-11 16,-21 1-4-16,-10 10-1 15,-17-7-2-15,-7 10-4 16,-6 8 2-16,3-1-4 15,3 0 3-15,14 0-2 16,13 0 4-16,18-3-4 0,16-4 4 16,25-10 1-16,16-10 1 15,21-7-1-15,17-13 1 16,20-11-1-16,11-13-2 16,13-8-2-16,10-6-3 15,1-13-4-15,3 6-7 16,-11-13-9-16,11 16-15 15,-31-16-21-15,7 13-48 16,-20-3 0-16,-11 3 1 16,-13-3 2-16</inkml:trace>
          <inkml:trace contextRef="#ctx0" brushRef="#br0" timeOffset="1611.2006">3475-722 300 0,'95'37'124'0,"55"8"0"16,34-38-4-16,58-1-92 16,20-19-15-16,44-8-7 15,35-20-9-15,3-16-17 16,27-5-51-16,-6-40-46 16,9-14-5-16,-19-47-5 15,-4-31-2-15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7:29.10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FE15992-1C31-4CF3-A9F4-71FC138C3181}" emma:medium="tactile" emma:mode="ink">
          <msink:context xmlns:msink="http://schemas.microsoft.com/ink/2010/main" type="writingRegion" rotatedBoundingBox="3833,3949 22767,3608 22820,6546 3886,6887"/>
        </emma:interpretation>
      </emma:emma>
    </inkml:annotationXML>
    <inkml:traceGroup>
      <inkml:annotationXML>
        <emma:emma xmlns:emma="http://www.w3.org/2003/04/emma" version="1.0">
          <emma:interpretation id="{9574E857-C304-4D80-8E83-354AF6CFFD64}" emma:medium="tactile" emma:mode="ink">
            <msink:context xmlns:msink="http://schemas.microsoft.com/ink/2010/main" type="paragraph" rotatedBoundingBox="3833,3949 22767,3608 22820,6546 3886,68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E7CC56-6A05-4314-B755-E06DE2C70338}" emma:medium="tactile" emma:mode="ink">
              <msink:context xmlns:msink="http://schemas.microsoft.com/ink/2010/main" type="line" rotatedBoundingBox="3833,3949 22767,3608 22820,6546 3886,6887"/>
            </emma:interpretation>
          </emma:emma>
        </inkml:annotationXML>
        <inkml:traceGroup>
          <inkml:annotationXML>
            <emma:emma xmlns:emma="http://www.w3.org/2003/04/emma" version="1.0">
              <emma:interpretation id="{CF5DCD9E-E37B-4D2D-AB5C-2B6F261EF69D}" emma:medium="tactile" emma:mode="ink">
                <msink:context xmlns:msink="http://schemas.microsoft.com/ink/2010/main" type="inkWord" rotatedBoundingBox="3840,4557 7348,4471 7390,6168 3882,6254"/>
              </emma:interpretation>
              <emma:one-of disjunction-type="recognition" id="oneOf0">
                <emma:interpretation id="interp0" emma:lang="en-US" emma:confidence="0">
                  <emma:literal>statement</emma:literal>
                </emma:interpretation>
                <emma:interpretation id="interp1" emma:lang="en-US" emma:confidence="0">
                  <emma:literal>Statement</emma:literal>
                </emma:interpretation>
                <emma:interpretation id="interp2" emma:lang="en-US" emma:confidence="0">
                  <emma:literal>statements</emma:literal>
                </emma:interpretation>
                <emma:interpretation id="interp3" emma:lang="en-US" emma:confidence="0">
                  <emma:literal>Statements</emma:literal>
                </emma:interpretation>
                <emma:interpretation id="interp4" emma:lang="en-US" emma:confidence="0">
                  <emma:literal>Statesmen</emma:literal>
                </emma:interpretation>
              </emma:one-of>
            </emma:emma>
          </inkml:annotationXML>
          <inkml:trace contextRef="#ctx0" brushRef="#br0">23 14 124 0,'-2'-30'87'0,"2"30"2"16,0 0-11-16,-7 54-20 0,-3-13-6 16,12 33-8-16,-9 2-9 15,9 24-7-15,-2 2-6 16,8 11-7-16,-1-8-3 15,3-2-10-15,0-13-2 16,2-9-2-16,2-15-4 16,-4-20-5-16,5-4-13 15,-15-42-28-15,17 39-55 16,-17-39-4-16,0 0-3 16,0 0-3-16</inkml:trace>
          <inkml:trace contextRef="#ctx0" brushRef="#br0" timeOffset="1319.3513">-465 153 174 0,'0'0'93'16,"-13"-27"5"-16,-11 29-3 16,-23-11-49-16,-4 16-16 0,-25-5-4 15,-2 13-8-15,-20 0-1 16,-2 7-7-16,-7 0-1 15,-1 5-5-15,3-3 5 16,12-4-4-16,20-3 4 16,12-3-10-16,24-4 3 15,37-10-1-15,0 22 0 16,41-7 0-16,30 7-1 16,25 12-2-16,19 10 0 15,12 7 1-15,0 13-1 16,-5 4 1-16,-10 6-1 15,-16 1 2-15,-25-1 0 16,-25 2 2-16,-26-6-1 0,-25 4 2 16,-29-1-2-16,-25-2 2 15,-22-3-3-15,-14-4 5 16,-13-10-7-16,-2-13 3 16,5-14-4-16,7-17 2 15,20-17-6-15,22-15-7 16,27-10-13-16,14-19-21 15,35 7-55-15,6-10-6 16,23 7 3-16,5-4-6 16</inkml:trace>
          <inkml:trace contextRef="#ctx0" brushRef="#br0" timeOffset="1839.7707">-385 561 226 0,'-41'-17'113'0,"41"17"-2"0,0 0-2 16,0 0-66-16,41 32-18 16,13-8-5-16,12-4-9 15,17 4-1 1,12-4-5-16,13-6-3 0,4-1-9 15,-7-9-11-15,1 4-27 16,-26-13-65-16,3 10-5 16,-26-13-4-16,-11 6-8 15</inkml:trace>
          <inkml:trace contextRef="#ctx0" brushRef="#br0" timeOffset="2819.7235">1165 889 149 0,'-3'-35'104'0,"6"11"2"15,-10-5-3-15,7 29-32 0,-18-27-46 16,18 27-3-16,-36-22-2 15,11 19-3-15,-9-7-2 16,-5 10-3-16,-7-2-3 16,2 9 0-16,-3 6-3 15,6 6-2-15,1 18-2 16,9 7-1-16,9 10-4 16,9 4 1-16,11 3-2 15,4 0 0-15,13-9-1 16,7-13 1-16,7-17 1 15,3-12 0-15,7-15 2 16,3-12 0-16,4-10 1 16,-2-3 1-16,0 1 0 0,3 5 0 15,-3 9 0-15,-3 8-1 16,-2 7 0-16,1 12-1 16,-6 3 1-16,0 4 0 15,0-4-1-15,-4-1-1 16,1-9 0-16,1-10-1 15,2-9-1-15,1-13-2 16,4-7 2-16,-3-13-1 16,1-9 1-16,-3-8 1 15,0-9 2-15,-4-10 0 16,-6-12 4-16,-2-13 0 16,-12-12-3-16,-5-7 3 0,-5-2 0 15,-3 4 3-15,-9 10-1 16,2 20 2-16,-2 24-3 15,2 34 0-15,10 37 2 16,-9 37-2-16,6 39 3 16,6 24-4-16,-1 22-1 15,5 13-3-15,3 6-2 16,0-4-7-16,5-7-3 16,-6-20-7-16,9-17-10 15,-14-25-6-15,6-12-3 16,-17-31-2-16,7-25 3 15,-37 12 6-15,5-27 7 16,-12-19 10-16,-7-10 17 0,5-7 14 16,-8-8 8-16,15 10 5 15,2-2 4-15,22 14 1 16,6 5-1-16,9 32-4 16,36-14-9-16,6 26-9 15,9 3-4-15,8 2-6 16,7 0-12-16,-3-12-18 15,8 5-61-15,-14-15-12 16,-1 0-4-16,-15-15-3 16</inkml:trace>
        </inkml:traceGroup>
        <inkml:traceGroup>
          <inkml:annotationXML>
            <emma:emma xmlns:emma="http://www.w3.org/2003/04/emma" version="1.0">
              <emma:interpretation id="{DF183ED3-08B6-49E5-B503-FEFB005BFE79}" emma:medium="tactile" emma:mode="ink">
                <msink:context xmlns:msink="http://schemas.microsoft.com/ink/2010/main" type="inkWord" rotatedBoundingBox="7589,4405 12866,4310 12895,5938 7619,6033"/>
              </emma:interpretation>
            </emma:emma>
          </inkml:annotationXML>
          <inkml:trace contextRef="#ctx0" brushRef="#br0" timeOffset="3959.9395">2385 779 155 0,'-32'-30'97'16,"32"30"-3"-16,0 0-3 15,0 0-60-15,5 25-17 16,-5-25-1-16,36 9 0 15,-9-16-3-15,8-12-3 16,1-6 1-16,-2-12 0 16,1 3 1-16,-11-5-1 15,-4 7-2-15,-18 3-1 16,-2 29-2-16,-34-24 0 16,0 28-1-16,-10 11-3 15,-3 10 1-15,-2 6-2 16,0 11 2-16,8 7-2 0,7 7 2 15,7 3-2 1,10 2 2-16,9-3-2 0,11-1 2 16,16-11-2-1,11-9 1-15,19-15 0 0,12-15 1 16,7-12 0-16,10-9 0 16,3-13 0-16,0-5 0 15,-3-7 1-15,-2-5-1 16,-10 2 1-16,-8 3-1 15,-9 5 1-15,-7 7 2 16,-11 5 2-16,-6 12 0 16,-25 10 0-16,0 0 2 15,17 49 1-15,-24-12 1 0,-8-1-1 16,3 11 1 0,-5-6-4-16,2-1 1 0,5-11-2 15,3-7 0-15,7-22-2 16,0 0-1-16,0 0 0 15,37-22 0-15,-11-10 0 16,11-7 0-16,2-5 0 16,5 0-1-16,-2 2 0 15,-1 8-1-15,-2 12 0 16,-4 10 0-16,-11 14-1 16,-24-2 0-16,34 42-1 15,-24-10 0-15,-5 4 0 0,0-1 1 16,0-6-1-16,-3 0 2 15,-2-29 0 1,8 30 0-16,-8-30 0 16,0 0 2-16,26-39-1 0,-6 4 1 15,0-4 0-15,2 0-1 16,4 5 1-16,-1 7-1 16,2 15 0-16,-5 14 0 15,0 20-1-15,-5 15-2 16,2 9-5-16,3 1-9 15,8 7-16-15,-6-20-25 16,25-2-49-16,-2-20-2 0,16-7-3 16,1-18-4-16</inkml:trace>
          <inkml:trace contextRef="#ctx0" brushRef="#br0" timeOffset="5811.6252">4313 757 139 0,'-7'29'90'15,"7"-29"0"-15,10 29-1 16,-10-29-52-16,31 22-13 15,-1-14-3-15,-1-16-6 16,10-4-5-16,3-8-2 16,2 1-2-16,-5-3 0 15,-2 2-1-15,-8 3 1 16,-7 3-1-16,-22 14 0 16,0 0 1-16,0 0-2 15,0 0 1-15,0 0-1 16,-25 17-1-16,25-17 0 15,-26 19 1-15,26-19 2 0,0 0 0 16,-27 8 0-16,27-8 2 16,0 0-2-16,0 0 2 15,0 0-2-15,-13-25 0 16,13 25-1-16,0 0-1 16,-7-22 1-16,7 22 0 15,0 0 0-15,0 0-1 16,0 0 2-16,0 0-2 15,0 0-1-15,0 0 0 16,0 0-1-16,0 0-1 16,0 0 0-16,0 0 0 15,0 0 1-15,0 0 2 0,-29-2-1 16,29 2 1-16,-34-22 0 16,34 22 0-16,-44-37 1 15,22 13-1-15,-5-1 0 16,2 1-2-16,-4 2 1 15,-3 9-2-15,3 6 0 16,-3 12 0-16,0 10-1 16,0 9 0-16,3 15-1 15,5 8 0-15,7 14-1 16,7 5 0-16,7 2-1 16,11 6 2-16,9-6-2 15,10 0 1-15,14-6 0 16,13-14 0-16,14-16-1 0,13-15 0 15,7-14-2-15,5-15 1 16,5-15-1 0,-8-10 0-16,-2-7 1 15,-12-5-1-15,-12-2 2 0,-16-1 1 16,-11 4 1-16,-10 4 0 16,-7 2 2-16,-6 8-2 15,-2 7 1-15,-12 27 0 16,20-29-1-16,-20 29 0 15,0 0-1-15,22 26 1 16,-15 1 0-16,1 5 0 16,-3 2 0-16,-1 3 1 0,4 0-1 15,-3-3 1 1,-3-2 0-16,3-5-1 16,-5-27 1-16,10 29 1 15,-10-29-1-15,0 0 2 0,34-17-1 16,-14-8 1-16,2-6-1 15,2-6 1-15,3-2-2 16,0 2 2-16,0 3-1 16,-5 5-1-16,0 4 1 15,-22 25-1-15,36-17 0 16,-36 17-1-16,37 20 2 16,-37-20-2-16,44 46 0 15,-15-17 1-15,3 3-1 16,5 0 1-16,2-3-1 15,2-7 1-15,6-5 0 16,2-4 0-16,2-16 0 16,0-4 1-16,1-13-1 0,-1-4 1 15,3-15 0-15,0-3 0 16,-1-12 2-16,-1-9-2 16,-1-11 2-16,-2-6-1 15,-3-13-3-15,1-7 1 16,-8-13 0-16,-5-7 0 15,-9-4 0-15,-6 4 1 16,-9 8 2-16,-5 19 0 16,-8 17 4-16,-2 22 0 15,-9 30-1-15,14 24 0 16,-39 41-2-16,17 20 0 16,-3 20-3-16,-2 14-2 0,3 11 4 15,4-1-2-15,8 2 1 16,7-4 1-16,8-8-3 15,9-7-3-15,12-7-6 16,3-15-3-16,15-3-11 16,-10-11-3-16,12-3-5 15,-20-18-3-15,8 1-1 16,-32-32 3-16,0 0 7 16,0 0 7-16,-25-7 8 15,-9-20 11-15,-17-15 10 16,-3-4 8-16,-19-23 10 15,4 8 4-15,-11-12-1 16,14 17 4-16,-3-3-7 0,23 18-2 16,7 9-6-16,39 32-5 15,0 0-5-15,39 17-6 16,22 10 1-16,17-3-6 16,25-2 1-16,12-10-8 15,17-7-8-15,2-19-10 16,25 1-31-16,-12-28-61 15,19 4-5-15,-17-21-4 16,2 4-7-16</inkml:trace>
        </inkml:traceGroup>
        <inkml:traceGroup>
          <inkml:annotationXML>
            <emma:emma xmlns:emma="http://www.w3.org/2003/04/emma" version="1.0">
              <emma:interpretation id="{5FBDFE78-77AA-4612-9C13-9C36C09544C9}" emma:medium="tactile" emma:mode="ink">
                <msink:context xmlns:msink="http://schemas.microsoft.com/ink/2010/main" type="inkWord" rotatedBoundingBox="14711,3753 17519,3702 17555,5697 14747,5747"/>
              </emma:interpretation>
              <emma:one-of disjunction-type="recognition" id="oneOf1">
                <emma:interpretation id="interp5" emma:lang="en-US" emma:confidence="0">
                  <emma:literal>slide</emma:literal>
                </emma:interpretation>
                <emma:interpretation id="interp6" emma:lang="en-US" emma:confidence="0">
                  <emma:literal>side</emma:literal>
                </emma:interpretation>
                <emma:interpretation id="interp7" emma:lang="en-US" emma:confidence="0">
                  <emma:literal>Slide</emma:literal>
                </emma:interpretation>
                <emma:interpretation id="interp8" emma:lang="en-US" emma:confidence="0">
                  <emma:literal>site</emma:literal>
                </emma:interpretation>
                <emma:interpretation id="interp9" emma:lang="en-US" emma:confidence="0">
                  <emma:literal>Site</emma:literal>
                </emma:interpretation>
              </emma:one-of>
            </emma:emma>
          </inkml:annotationXML>
          <inkml:trace contextRef="#ctx0" brushRef="#br0" timeOffset="7122.8076">10275-563 178 0,'-86'14'90'16,"-14"3"2"-16,-7 15 3 16,-13-7-52-16,8 11-9 15,-1-9-5-15,23 5-6 0,7-10-6 16,26 2-1-16,11-9-4 15,19 0-4-15,27-15-1 16,10 22-1-16,34-3-2 16,22 11-3-16,19 14 0 15,20 17 1-15,10 12-1 16,0 13 0-16,-2 9-1 16,-21 10 3-16,-18-2 2 15,-25-1 3-15,-35-14 0 16,-31-7 1-16,-29-10-1 15,-15-8 0-15,-22-14-3 16,-5-12-4-16,-5-13-7 16,2-19-9-16,18 3-17 0,7-23-23 15,32 5-58 1,12-9-4-16,22 19 2 16,39-32 0-16</inkml:trace>
          <inkml:trace contextRef="#ctx0" brushRef="#br0" timeOffset="7341.0478">10757 688 329 0,'-18'25'113'16,"-8"-8"-4"-16,4 14-12 15,22-31-98-15,-40 35 0 0,40-35 0 16,-24 22-3-16,24-22-6 15,-27-3-13 1,27 3-38-16,-15-39-44 0,15 5-1 16,-2-17-3-16,9-8-3 15</inkml:trace>
          <inkml:trace contextRef="#ctx0" brushRef="#br0" timeOffset="7915.9451">11126-94 211 0,'29'32'91'0,"-2"4"-4"15,-8-4-4-15,3 0-93 16,0-10 7-16,-22-22 16 16,37 34 7-16,-37-34-1 0,0 0 5 15,10 22-2-15,-10-22 2 16,-25 20 0-16,25-20-9 15,-51 31-1-15,19-6-7 16,-14-1 4-16,7 11-6 16,-8 1 0-16,8 13-4 15,3 5 1-15,6 5 1 16,8-1-3-16,8 1 1 16,9 2-4-16,7-10 1 15,10-4 0-15,8-15 0 16,4-15 1-16,6-17 1 15,6-17 1-15,8-20-1 0,5-24 3 16,3-17 2-16,1-23-2 16,6-16 0-16,-3-22 2 15,3-15 0-15,-8-10 3 16,1 3 0-16,-16 12 3 16,-2 21-4-16,-12 23 4 15,-9 32-2-15,-13 36-1 16,0 37-2-16,-30 57-3 15,3 26-1-15,-9 22-4 16,-1 22-2-16,-2 7 2 16,0 8 1-16,7-5-1 15,8-10-3-15,9-12-6 16,5-20-8-16,20-4-9 0,-10-35-7 16,27 5-15-16,-15-34-23 15,17 5-42-15,-29-32 3 16,42 14 4-16,-42-14 8 15</inkml:trace>
          <inkml:trace contextRef="#ctx0" brushRef="#br0" timeOffset="8387.841">10664-925 208 0,'9'-49'95'0,"-4"17"1"16,-10 5 2-16,5 27-68 16,0 0-5-16,-31 32 1 15,4 27 0-15,2 43-2 16,-14 28-8-16,5 34-8 15,-8 19-2-15,3 15-3 16,5 5-7-16,0-15-4 16,12-12-9-16,2-32-6 15,20-21-17-15,-9-43-24 16,21-14-43-16,0-32-1 16,12-14 1-16,1-20 2 15</inkml:trace>
          <inkml:trace contextRef="#ctx0" brushRef="#br0" timeOffset="8899.0035">11839 647 299 0,'0'0'102'16,"30"24"-2"-16,-30-24-7 15,39-2-97-15,-17-16-1 16,7-4 3-16,-4-12 2 16,-1-2 0-16,-2-6 1 15,-7-4 2-15,-1 2 1 16,-9-3 3-16,-2 3 0 16,-6 0 2-16,-2 7 5 0,-9 3 0 15,14 34 2-15,-34-34 1 16,34 34-2-16,-52 17 0 15,25 17-1 1,-7 15-2-16,5 15-5 0,4 9-1 16,8 3-4-16,10 5-2 15,9-6-4-15,18-1-10 16,9-18-16-16,25 5-56 16,-3-24-32-16,15-8-2 15,-7-14-3-15,5-8-4 16</inkml:trace>
        </inkml:traceGroup>
        <inkml:traceGroup>
          <inkml:annotationXML>
            <emma:emma xmlns:emma="http://www.w3.org/2003/04/emma" version="1.0">
              <emma:interpretation id="{045A2B50-9FEB-403E-9A7C-9111E8C4C955}" emma:medium="tactile" emma:mode="ink">
                <msink:context xmlns:msink="http://schemas.microsoft.com/ink/2010/main" type="inkWord" rotatedBoundingBox="18908,4848 22788,4778 22820,6546 18940,6616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ax</emma:literal>
                </emma:interpretation>
                <emma:interpretation id="interp13" emma:lang="en-US" emma:confidence="0">
                  <emma:literal>au</emma:literal>
                </emma:interpretation>
                <emma:interpretation id="interp14" emma:lang="en-US" emma:confidence="0">
                  <emma:literal>ad</emma:literal>
                </emma:interpretation>
              </emma:one-of>
            </emma:emma>
          </inkml:annotationXML>
          <inkml:trace contextRef="#ctx0" brushRef="#br0" timeOffset="9882.9808">14015 429 188 0,'15'-46'109'15,"-6"9"-4"-15,-9-5-2 16,10 13-28-16,-15-5-48 16,5 7-3-16,-10 0-1 15,10 27-7-15,-34-20-4 16,5 28-3-16,-15 9-1 16,-5 17-1-16,-7 13-5 15,-3 16 0-15,-2 6-3 16,5 4-1-16,9 5-4 15,8-5-1-15,20 3-3 16,9-17 0-16,15-8-2 16,17-19 0-16,17-15-1 15,10-19 0-15,14-15 4 0,6-23 2 16,-1-6 5-16,1-10 3 16,-6-3 4-16,-4 3 2 15,-10 5 5-15,-10 11 0 16,-12 14 0-16,-3 21 1 15,-24 5-3-15,25 29-3 16,-20 3-5-16,2 9-6 16,3 3-8-16,2-7-11 15,15 5-16-15,-5-18-34 16,19-4-33-16,6-13-2 16,11-7 1-16,1-7 2 15</inkml:trace>
          <inkml:trace contextRef="#ctx0" brushRef="#br0" timeOffset="10466.8747">15130 329 247 0,'0'0'102'0,"0"0"1"16,0 0-5-16,-35 7-34 15,35-7-58-15,-27 10 3 16,27-10 5-16,-22 10 2 15,22-10 1-15,-22 12-1 16,22-12-2-16,0 0-3 16,-26 19-3-16,26-19-2 0,-22 13-1 15,22-13-1-15,-35 17 0 16,11-3 0-16,-3 6 1 16,-2 4-1-1,-3 8 1-15,3 2-2 0,-1 6-1 16,6-1-2-16,9-5-1 15,8-5-1-15,7-29 1 16,12 27 0-16,12-29-1 16,13-13 2-16,5-7-1 15,7-5-1-15,4-5 1 16,4 1-1-16,-6 4 0 16,-2 5-1-16,-8 9 0 0,-4 16 0 15,-8 14 1 1,-4 17-1-16,-8 25 2 15,-7 24-1-15,-8 22 2 16,-7 22 0-16,-12 8 1 0,-12 2 2 16,-8-1 3-16,-17-8 1 15,-9-16 0-15,-15-22 0 16,-3-19 1-16,-14-27-2 16,2-17 0-16,-5-19-3 15,3-23-3-15,4-12-3 16,6-22-3-16,14-14-4 15,17-21-10-15,29-1-11 16,11-18-23-16,43 13-56 0,8-8-8 16,31 17 1-1,8 1 0-15</inkml:trace>
          <inkml:trace contextRef="#ctx0" brushRef="#br0" timeOffset="11135.3433">15858 515 329 0,'17'-40'113'0,"-17"40"-6"16,-5-26-4-16,5 26-93 0,-5-22-3 16,5 22 4-1,-9-22 3-15,9 22-1 16,-18-25 2-16,18 25 0 15,-34-12 0-15,12 17-2 0,-12-3-3 16,0 15-4-16,-8 5-2 16,-2 8-2-16,3 4-3 15,2 0 0-15,7 3 0 16,5-3-1-16,15-5-1 16,12-29-1-16,22 32-3 15,9-34-1-15,16-8-2 16,-1-10-2-16,11-2 2 15,-4-7-1-15,-1 2 2 16,-11 3 2-16,-11 4 6 16,-30 20 4-16,26-15 1 15,-26 15 2-15,0 0 0 16,-19 40 0-16,7-18-4 0,12-22-7 16,-15 46-14-16,15-46-16 15,5 34-21-15,-5-34-22 16,32 5-24-16,-10-20-5 15,17 3 3-15,-7-10 6 16,9 3 37-16,-7-3 41 16,-2 0 36-16,-3 7 32 15,-29 15 34-15,35-24 11 16,-35 24 5-16,0 0 3 16,0 0-25-16,0 0-23 15,0 0-15-15,-22 29-11 16,22-29-10-16,-15 27-5 0,15-27-5 15,-5 29-4-15,5-29-2 16,3 39-2-16,1-17-6 16,-4-22-6-16,13 34-6 15,-13-34-15-15,0 0-30 16,22 0-40-16,-22 0-4 16,19-53 3-16,1 11 4 15</inkml:trace>
          <inkml:trace contextRef="#ctx0" brushRef="#br0" timeOffset="11599.622">16296 143 224 0,'12'-42'85'16,"5"13"-2"-16,-7 5 0 15,-10 24-58-15,0 0-11 0,31-13-1 16,-31 13 3-16,13 30-9 16,-13-30-7-16,19 46-5 15,-2-14-6-15,0 2-11 16,10 10-14-16,-5-5 0 15,8 5 2-15,-6-2 19 16,1-3 10-16,-6 0 13 16,-4-10 10-16,-1 3 14 15,-14-32 13-15,15 47 3 16,-15-47-9-16,10 34-10 16,-10-34-11-16,22 19-9 15,-22-19-10-15,46-2-6 0,-9-8-1 16,-3-9-1-16,10-1 0 15,-7-4 5-15,-1 2 6 16,-4 5 4 0,-7-1 9-16,-3 18 3 0,-22 0 0 15,22 15 0-15,-22-15-1 16,17 37-3-16,-17-37-7 16,36 41-2-16,-9-21-5 15,5-3-1-15,5 0 0 16,2-2 0-16,0-3-2 15,-2-7-2-15,-3 5-6 16,-10-15-10-16,6 7-24 16,-30-2-60-16,31-29-3 0,-16-3 1 15,5 3-2-15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6:25.524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E09D149-F188-47AD-9EB1-233415CDCF13}" emma:medium="tactile" emma:mode="ink">
          <msink:context xmlns:msink="http://schemas.microsoft.com/ink/2010/main" type="writingRegion" rotatedBoundingBox="2786,1920 28024,2009 28015,4485 2778,4397"/>
        </emma:interpretation>
      </emma:emma>
    </inkml:annotationXML>
    <inkml:traceGroup>
      <inkml:annotationXML>
        <emma:emma xmlns:emma="http://www.w3.org/2003/04/emma" version="1.0">
          <emma:interpretation id="{79853BF5-892C-404B-AE73-940F3D59BC89}" emma:medium="tactile" emma:mode="ink">
            <msink:context xmlns:msink="http://schemas.microsoft.com/ink/2010/main" type="paragraph" rotatedBoundingBox="2786,1920 28024,2009 28015,4485 2778,43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EF6C16-A209-4A24-A7EA-52B300EE3891}" emma:medium="tactile" emma:mode="ink">
              <msink:context xmlns:msink="http://schemas.microsoft.com/ink/2010/main" type="line" rotatedBoundingBox="2786,1920 28024,2009 28015,4485 2778,4397"/>
            </emma:interpretation>
          </emma:emma>
        </inkml:annotationXML>
        <inkml:traceGroup>
          <inkml:annotationXML>
            <emma:emma xmlns:emma="http://www.w3.org/2003/04/emma" version="1.0">
              <emma:interpretation id="{40B7B1C4-A4A3-40D2-8F1E-E85483622E6A}" emma:medium="tactile" emma:mode="ink">
                <msink:context xmlns:msink="http://schemas.microsoft.com/ink/2010/main" type="inkWord" rotatedBoundingBox="2786,2012 7196,2027 7189,4080 2779,4065"/>
              </emma:interpretation>
              <emma:one-of disjunction-type="recognition" id="oneOf0">
                <emma:interpretation id="interp0" emma:lang="en-US" emma:confidence="0.5">
                  <emma:literal>Where</emma:literal>
                </emma:interpretation>
                <emma:interpretation id="interp1" emma:lang="en-US" emma:confidence="0">
                  <emma:literal>where</emma:literal>
                </emma:interpretation>
                <emma:interpretation id="interp2" emma:lang="en-US" emma:confidence="0">
                  <emma:literal>Whence</emma:literal>
                </emma:interpretation>
                <emma:interpretation id="interp3" emma:lang="en-US" emma:confidence="0">
                  <emma:literal>whence</emma:literal>
                </emma:interpretation>
                <emma:interpretation id="interp4" emma:lang="en-US" emma:confidence="0">
                  <emma:literal>Whine</emma:literal>
                </emma:interpretation>
              </emma:one-of>
            </emma:emma>
          </inkml:annotationXML>
          <inkml:trace contextRef="#ctx0" brushRef="#br0">75 63 140 0,'0'0'78'0,"0"0"-7"0,-25 14 3 16,25 13-22-16,-12 7-33 16,5 23-7-16,-3 23 0 15,5 23-7-15,0 17 0 16,3 9 1-16,-1 6-3 15,3-3 2-15,5-8 9 16,0-11-6-16,5-25 9 16,7-25-1-16,2-26-7 15,8-17 2-15,8-30 0 0,6-17-3 16,8-32-7 0,7-14 4-16,-2-15-6 15,0 5 1-15,-3 2 7 16,-4 15-3-16,-8 25 0 0,-5 24-2 15,-10 34-3-15,-2 24 0 16,-2 28-2-16,2 9 1 16,0 12 7-16,5 1-2 15,5-8 1-15,2-17-1 16,5-12 3-16,2-25-2 16,3-24-6-16,0-20 2 15,0-29-5-15,0-24 7 0,-7-28 0 16,2-21 4-1,-7-17-3-15,0-3 4 16,-10-7 7-16,0 4-1 16,-10 3-7-16,-5 20 0 0,-4 19-4 15,-3 27 1-15,-8 20-4 16,-1 17-1-16,9 34-11 16,-22-15-7-16,17 40-39 15,-7-3-44-15,14 22-2 16,-9-10-11-16,14 17-3 15</inkml:trace>
          <inkml:trace contextRef="#ctx0" brushRef="#br0" timeOffset="1483.7077">1593-170 115 0,'-5'-51'85'0,"12"24"-5"15,-7 27-6-15,0 0-29 16,32 30-30-16,-10 21 3 16,-3 12 5-16,11 28-5 15,-6 19 1-15,6 32-6 16,-8 19-1-16,-3 17-5 15,-7 13 7-15,-4 2-8 0,-11-7-2 16,-7-12 0-16,-7-28 3 16,-5-31 0-1,0-37 3-15,-2-26 0 16,-1-33-6-16,25-19 1 0,-34-44 1 16,27-14-1-16,9-21-8 15,11-16 1-15,6-15-1 16,13-5 0-16,5 0 0 15,7 15 1-15,0 17-2 16,0 24 2-16,-3 27 4 16,-4 25-1-16,-5 29-1 15,-8 20-1-15,-4 16 0 16,-3 3-1-16,0 3 0 0,-3-5 1 16,1-6-1-16,5-13 1 15,-1-9 0-15,6-11 0 16,4-8 1-1,0-7 0-15,1-5-1 0,1-7 1 16,-1-3 0-16,-6 0 1 16,1 0-1-16,-25 10 0 15,39-14 0-15,-39 14 1 16,34-5-1-16,-34 5 1 16,29 2 0-16,-29-2-1 15,30-2 1-15,-30 2 0 16,31-25 1-16,-14 1-1 0,-2-10 2 15,2-8-1-15,0-7 2 16,-2-5 0 0,-3 1 1-16,-2-1 0 15,-10 7 2-15,-2 11-2 0,-6 4-1 16,-4 10 0-16,12 22 0 16,-32-12-2-16,32 12-2 15,-27 29 1-15,18 3-2 16,4 7 0-16,2 10-1 15,6 5 0-15,4 2-1 16,3 0 1-16,2-5-1 16,5-7 2-16,3-9-1 15,4-13 2-15,5-13 0 0,3-11 1 16,5-8 0 0,2-7 0-16,0-5 0 15,0-2-1-15,-2-1 1 16,-5 6-1-16,-5 4 1 0,-27 15-2 15,36-10 1-15,-36 10-1 16,32 32 1-16,-17-5-1 16,-1 10 7-16,1 4-5 15,0 6 5-15,-1-3-2 16,-1 0 2-16,-4-10-1 16,-1-7 2-16,-8-27 0 15,2 27-5-15,-2-27 5 16,-5-25-12-16,5-2 4 15,0-7-3-15,8-8 2 16,1-4-2-16,4 2 1 16,6-2-2-16,1 6 1 0,2 6 5 15,0 2-5-15,0 13-5 16,-22 19-15-16,41-25-37 16,-41 25-44-16,37-4-3 15,-37 4-8-15,27 17-5 16</inkml:trace>
          <inkml:trace contextRef="#ctx0" brushRef="#br0" timeOffset="1912.2305">3903 1224 109 0,'0'0'91'0,"0"0"-4"15,-22 0-3-15,22 0-38 16,-30 22-11-16,30-22-5 16,0 0-13-16,0 0-4 15,0 0-2-15,0 0-2 16,0 0-1-16,34-12-3 16,-12-6 0-16,5 1-1 15,-2-2 0-15,-1-3-2 16,-24 22 0-16,34-32-1 15,-34 32 0-15,0 0 1 16,0 0-2-16,0 0 1 16,-24 0-2-16,7 24 1 0,0 6-2 15,0 11 2-15,2 11 7 16,3 4-3-16,4 7 3 16,6-1-3-16,7-4 2 15,5-4-2-15,9-8 3 16,13-16-6-16,12-6-21 15,7-26-42-15,28 4-37 16,-1-24-4-16,15 0-9 16,-8-17-7-16</inkml:trace>
          <inkml:trace contextRef="#ctx0" brushRef="#br0" timeOffset="10808.3446">3678 1358 161 0,'0'0'88'16,"0"0"-5"-16,-20-27 5 15,8 5-45-15,12 22-11 16,-12-31-9-16,12 31-4 16,-5-30-9-16,5 30-1 15,0-22 2-15,0 22-3 0,0 0-3 16,22-24-2-16,-22 24 0 16,36 0-2-16,-4 5 0 15,5 2-2-15,7 3 0 16,2 0 1-16,8-3-1 15,0-2 1-15,0-8 1 16,-1-6-1-16,-6-9 2 16,-6-6-1-16,-1-10 2 15,-9-5 0-15,-6-5 0 16,-11-3 0-16,-6-2 3 16,-13 3-1-16,-7-1 0 15,-10 11 0-15,-8-1 2 16,-4 10-1-16,-5 8 0 0,-3 6-2 15,-4 16-1-15,0 12-1 16,-3 14-2-16,0 17 0 16,5 18-3-1,-3 19 2-15,8 10 5 0,5 12-1 16,7 3-1-16,15 2 0 16,12-8 1-16,15-11 0 15,14-13 3-15,12-19-4 16,16-18-3-16,9-19 0 15,7-12-1-15,5-13-5 16,3-6-12-16,-15-16-24 16,10 13-64-16,-23-12-2 0,1 14-7 15,-20-7-6-15</inkml:trace>
        </inkml:traceGroup>
        <inkml:traceGroup>
          <inkml:annotationXML>
            <emma:emma xmlns:emma="http://www.w3.org/2003/04/emma" version="1.0">
              <emma:interpretation id="{A322C5F8-BA4C-4D23-9874-C4DAC4E4E2E6}" emma:medium="tactile" emma:mode="ink">
                <msink:context xmlns:msink="http://schemas.microsoft.com/ink/2010/main" type="inkWord" rotatedBoundingBox="8438,2186 9731,2191 9726,3620 8433,3616"/>
              </emma:interpretation>
              <emma:one-of disjunction-type="recognition" id="oneOf1">
                <emma:interpretation id="interp5" emma:lang="en-US" emma:confidence="1">
                  <emma:literal>do</emma:literal>
                </emma:interpretation>
                <emma:interpretation id="interp6" emma:lang="en-US" emma:confidence="0">
                  <emma:literal>dob</emma:literal>
                </emma:interpretation>
                <emma:interpretation id="interp7" emma:lang="en-US" emma:confidence="0">
                  <emma:literal>dot</emma:literal>
                </emma:interpretation>
                <emma:interpretation id="interp8" emma:lang="en-US" emma:confidence="0">
                  <emma:literal>doc</emma:literal>
                </emma:interpretation>
                <emma:interpretation id="interp9" emma:lang="en-US" emma:confidence="0">
                  <emma:literal>dog</emma:literal>
                </emma:interpretation>
              </emma:one-of>
            </emma:emma>
          </inkml:annotationXML>
          <inkml:trace contextRef="#ctx0" brushRef="#br0" timeOffset="18055.8514">6144 896 176 0,'0'0'91'0,"0"0"0"16,0 0-12-16,-29-22-45 16,29 22-6-16,-25-17-3 15,25 17-3-15,-29-22-4 16,29 22-1-16,-47-27-2 15,21 17-3-15,-9-4-3 0,-1 6-1 16,-6-1-1-16,3 9-3 16,0 2-1-16,2 13-2 15,5 7-1-15,6 14 1 16,4 13-4-16,7 10 2 16,8 5-2-16,7 4 2 15,7 0 5-15,10-4 0 16,7-10-7-16,8-15 7 15,12-22-5-15,8-19 1 16,9-23 2-16,5-19-1 16,5-24-3-16,-3-23 1 15,0-19 8-15,-4-12-8 0,-10-8 9 16,-5-2-2-16,-15 0-3 16,-7 5 6-16,-13 15-7 15,-6 14 2-15,-8 20-3 16,-5 14 2-16,-10 23-4 15,1 16 3-15,14 25 2 16,-40 32-9-16,18 22 7 16,0 19-5-16,3 35 2 15,-1 21-4-15,3 13 4 16,7 5-4-16,6-5-1 16,8-8 3-16,9-9 2 15,6-13-5-15,11-24-2 16,-1-29-6-16,10-13 1 0,-5-26-7 15,13-1-13-15,-11-33 4 16,8-1-13-16,-12-29 6 16,10 2 2-1,-13-14 7-15,0 2 2 0,-4 1 10 16,-6 1 17-16,-4 13 3 16,-5-2 12-16,-3 14 4 15,-7 0 4-15,0 27 2 16,-2-29 1-16,2 29-2 15,0 0-1-15,0 0-4 16,-30 4-1-16,30-4-4 16,-19 30-3-16,9-6-3 0,-2 3-3 15,4 7-1-15,1 5-5 16,2 5 1-16,8 0-4 16,6-2 1-1,6-5-2-15,5-8 2 0,9-9-1 16,0-16 1-16,8-13 1 15,-3-13 0-15,0-20 4 16,-2-9 0-16,-5-13 3 16,-5-2 0-16,-7-2 2 15,-10 2 0-15,-10 0 0 16,-5 12 0-16,-12 5-2 16,-7 15-2-16,-6 7-1 15,-4 5-2-15,3 5 0 0,-1 5-2 16,5 4-3-16,3 1-4 15,29 7-10 1,-37 5-16-16,35 19-46 16,2-24-36-16,5 54-2 0,0-25-5 15,14 15-3-15</inkml:trace>
        </inkml:traceGroup>
        <inkml:traceGroup>
          <inkml:annotationXML>
            <emma:emma xmlns:emma="http://www.w3.org/2003/04/emma" version="1.0">
              <emma:interpretation id="{1AA8B72E-E768-4D8F-A18B-9B7030E5AF79}" emma:medium="tactile" emma:mode="ink">
                <msink:context xmlns:msink="http://schemas.microsoft.com/ink/2010/main" type="inkWord" rotatedBoundingBox="11275,2738 13154,2745 13149,4412 11269,4405"/>
              </emma:interpretation>
              <emma:one-of disjunction-type="recognition" id="oneOf2">
                <emma:interpretation id="interp10" emma:lang="en-US" emma:confidence="0">
                  <emma:literal>yo a</emma:literal>
                </emma:interpretation>
                <emma:interpretation id="interp11" emma:lang="en-US" emma:confidence="0">
                  <emma:literal>yo u</emma:literal>
                </emma:interpretation>
                <emma:interpretation id="interp12" emma:lang="en-US" emma:confidence="0">
                  <emma:literal>you</emma:literal>
                </emma:interpretation>
                <emma:interpretation id="interp13" emma:lang="en-US" emma:confidence="0">
                  <emma:literal>You</emma:literal>
                </emma:interpretation>
                <emma:interpretation id="interp14" emma:lang="en-US" emma:confidence="0">
                  <emma:literal>your</emma:literal>
                </emma:interpretation>
              </emma:one-of>
            </emma:emma>
          </inkml:annotationXML>
          <inkml:trace contextRef="#ctx0" brushRef="#br0" timeOffset="21844.6832">8630 486 146 0,'0'0'89'0,"-27"-13"1"15,27 13 1-15,-7 35-55 16,9 1-12-16,-4 13-7 16,9 15-3-1,-4 9-7-15,6 5-4 0,1 5-3 16,5-4 0-16,2-6-3 15,5-14 2-15,2-15-2 16,6-13 1-16,4-18 0 16,3-13 1-16,2-13 1 15,0-11 0-15,0-15 1 16,0-8 0-16,-2-6 2 16,-3-9-2-16,-5 1 2 15,-4 0 0-15,-3 5 0 0,-3 2-1 16,-2 8 0-16,-5 7-1 15,-2 9 1 1,-10 30-2-16,8-31 2 16,-8 31-2-16,0 0 0 0,-15 44 0 15,5-3-1-15,-2 13 0 16,-3 14-2-16,-2 11 1 16,0 13 5-16,-3 6-2 15,1 0 2-15,-6 5-3 16,4-3 4-16,-4-5-3 15,-2-4 2-15,0-1-1 16,-2-4-6-16,-3-6 3 0,-2-4-2 16,0-7 2-16,-3-8-2 15,0-8 3-15,1-11 0 16,-3-10 0 0,2-20 1-16,5-10 1 0,3-14 0 15,4-17 1-15,8-15 0 16,8-10 0-16,6-9 1 15,13-11-2-15,9-4 2 16,8 0-2-16,10 0 1 16,7 7-1-16,5 5 0 15,5 5 1-15,-1 7-11 16,4 5 0-16,-4 7-7 16,1 6 2-16,-2 4-5 15,-6 0 3-15,0 8-3 16,-7 2-2-16,5 5 7 15,-12-1-7-15,5 11-7 16,-10-3-16-16,5 10-24 0,-8-5-8 16,0 8 11-16,-2-13 18 15,-22 10 16-15,40-19 17 16,-40 19 17-16,34-37 22 16,-20 12 27-16,1 1 10 15,0 0-8-15,-15 24-13 16,29-35-8-16,-29 35-5 15,20-22 0-15,-20 22 0 0,9-22 1 16,-9 22-1-16,3-22 1 16,-3 22-3-1,-5-27-3-15,5 27-5 16,-12-22-6-16,12 22-5 0,-25 5-3 16,25-5-3-16,-41 39-1 15,16-9-2-15,1 6-1 16,2 4 1-16,2 1-1 15,6-4 1-15,9-5-1 16,7-6 1-16,8-4 0 16,-10-22 0-16,39 22 0 15,-12-17 0-15,0-5 1 16,0-5-1-16,0-4 1 16,-3-4 0-16,-24 13 1 15,34-36-1-15,-34 36 2 16,13-44-1-16,-18 17 2 15,-8 0-1-15,-6-5 0 0,-6-2 1 16,-1 2-1-16,-1 3-1 16,0 2-1-16,5 5-8 15,22 22-14-15,-27-10-37 16,32 32-42-16,0 0-6 16,22 20-1-16,-5-6-7 15</inkml:trace>
          <inkml:trace contextRef="#ctx0" brushRef="#br0" timeOffset="22231.7617">10084 867 128 0,'-12'-29'89'15,"12"29"1"-15,-29 9-4 16,14 16-49-16,-12-1-8 15,5 15-4-15,-10-4-9 16,10 4-3-16,-7-5-6 16,10 0-1-16,-1-2-5 15,13-8 1-15,7-24-2 16,9 30 1-16,13-28-1 16,13-7 0-16,9-12 2 15,7-10-1-15,5-7 1 16,0-5 0-16,-2-5-1 0,-5 2 2 15,-10 8 1-15,-7 10 0 16,-10 14 0-16,-22 10 0 16,22 29 0-1,-17 8 0-15,-5 12-2 0,0 5-2 16,2 7-7-16,-4-10-21 16,14 5-65-16,-9-17-3 15,11-2-2-15,-14-37-3 16</inkml:trace>
        </inkml:traceGroup>
        <inkml:traceGroup>
          <inkml:annotationXML>
            <emma:emma xmlns:emma="http://www.w3.org/2003/04/emma" version="1.0">
              <emma:interpretation id="{7CA2763F-7CAF-4CD2-A811-12300F24FA53}" emma:medium="tactile" emma:mode="ink">
                <msink:context xmlns:msink="http://schemas.microsoft.com/ink/2010/main" type="inkWord" rotatedBoundingBox="14541,2509 18527,2523 18521,4410 14534,4396"/>
              </emma:interpretation>
              <emma:one-of disjunction-type="recognition" id="oneOf3">
                <emma:interpretation id="interp15" emma:lang="en-US" emma:confidence="0">
                  <emma:literal>improve</emma:literal>
                </emma:interpretation>
                <emma:interpretation id="interp16" emma:lang="en-US" emma:confidence="0">
                  <emma:literal>approve</emma:literal>
                </emma:interpretation>
                <emma:interpretation id="interp17" emma:lang="en-US" emma:confidence="0">
                  <emma:literal>aprons</emma:literal>
                </emma:interpretation>
                <emma:interpretation id="interp18" emma:lang="en-US" emma:confidence="0">
                  <emma:literal>apron</emma:literal>
                </emma:interpretation>
                <emma:interpretation id="interp19" emma:lang="en-US" emma:confidence="0">
                  <emma:literal>Reprove</emma:literal>
                </emma:interpretation>
              </emma:one-of>
            </emma:emma>
          </inkml:annotationXML>
          <inkml:trace contextRef="#ctx0" brushRef="#br0" timeOffset="23772.2403">11764 376 141 0,'2'-64'97'15,"8"27"-5"-15,-8 8-3 16,-2 29-37-16,0 0-42 16,32-2-3-16,-32 2-1 15,44 29-3-15,-12 0-10 16,7 5-5-16,7 10-6 15,-2 3-2-15,8 9 0 0,-8-5 0 16,5 8 1-16,-13-8 8 16,-4 1 7-16,-7-8 8 15,-8-5 8-15,-5-2 5 16,-10-8 1-16,1 3 2 16,-8-10 0-16,0 5-4 15,-5-5-3-15,3 0 1 16,7-22-3-16,-17 31 0 15,17-31-1-15,0 0-1 16,0 0-1-16,0 0-1 16,0 0-1-16,29-24-2 15,-7 7 0-15,5 0-2 0,2 0-1 16,3 4-1-16,2 6 1 16,-4 2-2-16,-4 5 1 15,-1 5 1-15,-25-5-1 16,37 12 1-16,-37-12 0 15,0 0 2-15,24 8 0 16,-24-8 1-16,0 0 0 16,0 0 1-16,0 0-2 15,0 0 0-15,0 0 0 16,-24 2-2-16,24-2-2 16,0 0-2-16,0 0-2 15,24 15-2-15,5-13 0 16,3-4-1-16,10-1 1 0,-1 1-1 15,3-1 4-15,-2 1 1 16,-1 4 4-16,-4 3 2 16,-8 3 1-16,-2 4 1 15,-27-12 0-15,39 29 1 16,-39-29-2-16,35 29 0 16,-35-29-2-16,31 22 0 15,-31-22-5-15,30 13-5 16,-30-13-18-16,29-3-50 15,-7 3-22-15,-22 0-3 16,39-2-3-16</inkml:trace>
          <inkml:trace contextRef="#ctx0" brushRef="#br0" timeOffset="23065.7108">11874 803 199 0,'-22'22'89'16,"9"8"-7"-16,1 19-25 15,0-1-54-15,2 6 1 0,0 2-3 16,1-2-1-16,4-2-10 16,-5-18-53-1,10-7-17-15,0-27 0 16,0 0-5-16</inkml:trace>
          <inkml:trace contextRef="#ctx0" brushRef="#br0" timeOffset="25651.9345">13467 759 157 0,'0'0'80'15,"3"30"-2"-15,-3-30-3 0,14 46-50 16,-6-21-13-16,-1 6 2 16,-7-31 2-16,15 44 2 15,-15-44-1-15,0 0 3 16,0 0 0-16,0 0-1 15,0 0-3-15,-3-34-4 16,-2 10-3-16,1 2-5 16,-1 0 0-16,5 22-3 0,-13-32 0 15,13 32-1-15,0 0-2 16,-12 37 1-16,10 11-2 16,-1 28 2-16,3 20 4 15,0 16-1-15,0 18-1 16,-2 9 0-16,-1 3-2 15,-4-8-1-15,0-12 3 16,-5-21-3-16,-1-21-2 16,-4-19 2-16,5-19 2 15,12-42 3-15,-29 15 3 16,19-37 1-16,0-22 2 16,5-15-1-16,3-24 2 15,7-20-3-15,4-26-5 0,13-11 1 16,5-14-2-16,10-5 0 15,5 8-2-15,6 9 0 16,4 22-3 0,4 30 1-16,-7 34 5 0,-5 29-2 15,-7 24-1-15,-11 25 0 16,-11 17 0-16,-10 8 1 16,-12 2-2-16,-8-3-2 15,-5-4-6-15,-9-15-10 16,10 2-15-16,-11-22-33 15,30-7-32-15,-29 8-3 16,29-8 2-16,0 0 1 0</inkml:trace>
          <inkml:trace contextRef="#ctx0" brushRef="#br0" timeOffset="25931.9432">14025 933 73 0,'27'22'67'16,"-8"2"10"-16,-4-2 2 15,2 8-30-15,-17-30-7 16,17 34 3-16,-17-34-6 16,0 0-6-16,0 0-6 15,22 19-5-15,-22-19-6 16,0 0-4-16,10-31-4 16,-10 31-1-16,7-37-1 15,0 15-3-15,1 0 1 0,-8 22-3 16,29-32-1-1,-29 32-7-15,44-12-9 16,-19 12-16-16,9 17-37 0,-7-7-29 16,7 12-1-16,-10-7-2 15,8 9 0-15</inkml:trace>
          <inkml:trace contextRef="#ctx0" brushRef="#br0" timeOffset="26303.7192">14648 1065 178 0,'0'0'97'16,"-15"-22"-4"-16,15 22 2 15,-22-15-40-15,22 15-34 16,-24-2-6-16,24 2-3 0,-22 22-6 16,22-22-3-16,-20 41-2 15,15-19-2-15,5 3 0 16,0-25 0-16,18 36-1 15,-18-36 2-15,36 10-1 16,-14-17 1-16,5-8 1 16,-2-7 0-16,-1-5 1 15,-7-2 2-15,-5-5 2 16,-7 4 0-16,-7 1 3 0,-3 5-1 16,-7-1 0-1,12 25 0-15,-32-29 0 16,32 29-5-16,-27-7-4 15,27 7-12-15,0 0-18 0,0 0-33 16,-5 22-35-16,5-22-5 16,29 19 0-16,-29-19-3 15</inkml:trace>
          <inkml:trace contextRef="#ctx0" brushRef="#br0" timeOffset="26583.906">14939 1014 288 0,'0'0'106'16,"0"0"-5"-16,27 12-4 15,-27-12-92-15,0 0-4 0,12 29 0 16,-12-29 1-16,17 27-2 16,-17-27 0-16,0 0 0 15,32 17 1-15,-32-17-1 16,32-17 1-16,-15-5 1 15,2-5-2-15,-2-2-1 16,1-5-4-16,-6-1-5 16,-5-4-9-16,0 10-10 15,-9-5-26-15,2 34-39 16,-2-35-4-16,2 35 3 16,0 0-1-16</inkml:trace>
          <inkml:trace contextRef="#ctx0" brushRef="#br0" timeOffset="26960.1568">15697 1016 126 0,'27'12'94'16,"-27"-12"-7"-16,24 17-4 15,-24-17-45-15,0 0-36 16,0 0 2-16,-24-9 3 15,24 9-3-15,-30-20-1 16,30 20 3-16,-34-32 3 16,10 13 2-16,24 19 2 0,-42-37 1 15,42 37 0-15,-39-17 1 16,39 17-1-16,-29 7-3 16,29-7-3-16,-20 37-4 15,13-10-1-15,-1 2-2 16,3 0 0-16,1-2-1 15,1 0-1-15,6-2 0 16,-3-25 1-16,14 34 0 16,-14-34-1-16,42 22-6 15,-15-25-26-15,14 6-57 16,-4-13-6-16,12 0-2 16,-8-7-8-16</inkml:trace>
        </inkml:traceGroup>
        <inkml:traceGroup>
          <inkml:annotationXML>
            <emma:emma xmlns:emma="http://www.w3.org/2003/04/emma" version="1.0">
              <emma:interpretation id="{CE0CD244-7644-44D3-BD9D-717CC306F5B5}" emma:medium="tactile" emma:mode="ink">
                <msink:context xmlns:msink="http://schemas.microsoft.com/ink/2010/main" type="inkWord" rotatedBoundingBox="19564,1979 21638,1987 21633,3374 19560,3367"/>
              </emma:interpretation>
              <emma:one-of disjunction-type="recognition" id="oneOf4">
                <emma:interpretation id="interp20" emma:lang="en-US" emma:confidence="1">
                  <emma:literal>data</emma:literal>
                </emma:interpretation>
                <emma:interpretation id="interp21" emma:lang="en-US" emma:confidence="0">
                  <emma:literal>datu</emma:literal>
                </emma:interpretation>
                <emma:interpretation id="interp22" emma:lang="en-US" emma:confidence="0">
                  <emma:literal>dada</emma:literal>
                </emma:interpretation>
                <emma:interpretation id="interp23" emma:lang="en-US" emma:confidence="0">
                  <emma:literal>dater</emma:literal>
                </emma:interpretation>
                <emma:interpretation id="interp24" emma:lang="en-US" emma:confidence="0">
                  <emma:literal>dat,</emma:literal>
                </emma:interpretation>
              </emma:one-of>
            </emma:emma>
          </inkml:annotationXML>
          <inkml:trace contextRef="#ctx0" brushRef="#br0" timeOffset="28975.8216">17178 842 134 0,'-12'-34'84'16,"-3"-5"-5"-16,5-2 0 15,-9-6-55-15,6 6-1 16,-9-8 9-16,3 12 0 16,-10-7-2-16,7 17-3 15,-13 3-4-15,8 19-6 0,-4 17-6 16,-1 20-3-16,3 19-6 16,-1 13-2-16,8 11-2 15,5 4-1-15,7 1 0 16,10 1 1-16,13-15-2 15,9-12 3-15,9-18 0 16,13-18 1-16,5-23 0 16,12-22 2-16,3-29 2 15,7-25-1-15,2-22 5 16,5-14-3-16,-4-15 4 16,-6-3 2-16,-9-1-5 15,-8 13 2-15,-14 18-3 16,-10 22 2-16,-13 22-5 0,-11 24 3 15,-3 37-6-15,0 0-2 16,-32 27 7-16,12 25-7 16,-2 11 4-16,3 15-5 15,2 8 3-15,2 4-7 16,3 3 1-16,5-7-6 16,14-1-3-16,3-19 1 15,7-5-3-15,0-19 1 16,7-8 0-16,-2-19 2 15,8-8 3-15,-3-12 2 16,-1 0 1-16,-1-7 2 16,-1 0 4-16,-24 12 5 0,37-29 4 15,-37 29 3-15,22-35 5 16,-22 35 3-16,10-36 1 16,-10 36 2-1,-10-27-2-15,10 27-4 0,-22-5-4 16,22 5-3-16,-42 32-3 15,16 0-1-15,-1 2-3 16,0 7 0-16,5 1-1 16,5-1 1-16,9-4-2 15,6-8 2-15,2-29-1 16,24 25 1-16,-24-25 0 16,47-15 0-16,-20-7 1 15,2-5 0-15,-2-2 1 0,-3 0-2 16,-2 4 1-16,-5 3-1 15,-17 22 1-15,22-17-1 16,-22 17-1-16,8 25 1 16,-8-1-2-16,-3 8 1 15,3 2-1-15,0 3 1 16,3-1-1-16,2-4 0 16,2-3-2-16,5-7 2 15,-12-22-2-15,39 13 2 16,-9-23 1-16,1-17 0 15,11-15 1-15,4-19 1 16,6-14 5-16,4-16-1 0,0-14 3 16,3-10-2-16,-5-14 0 15,2-6 3-15,-10 1-4 16,-2 14 2 0,-12 15-6-16,-7 22 3 0,-8 29-5 15,-8 29 3-15,-9 25-1 16,-9 66-5-16,-6 18 2 15,-7 21-3-15,-7 22 2 16,-1 10-5-16,1 7-4 16,-3-10-12-16,5-4-4 15,-4-25-1-15,13-10-20 16,-11-38-10-16,17-13 6 16,-17-37 17-16,29-7 15 0,-40-44 17 15,18-5 12 1,0-12 7-16,-2-10 23 15,12 10 11-15,-13-8-3 16,20 16-14-16,-7 1-9 0,10 16-8 16,2 9-5-16,0 27-7 15,0 0-7-15,0 0-12 16,41 29-21-16,-21-4-50 16,17 16-3-16,-1-7-1 15,18 10-3-15</inkml:trace>
          <inkml:trace contextRef="#ctx0" brushRef="#br0" timeOffset="29346.6703">18693 693 230 0,'0'0'96'0,"0"0"-2"0,-22-19-4 16,22 19-34-16,-34 22-55 15,10-5-1-15,-1 2 0 16,-4 11 0-16,0 2 1 15,-1-1 0-15,6 4-1 16,4-4 1-16,11-6-1 16,9-25-1-16,19 32-5 15,6-35-1-15,14-7-1 16,5-14 0-16,7-5 1 0,0-8 0 16,-2-5 3-1,-10 1 5-15,-7 7 8 16,-7 7 3-16,-25 27 3 15,0 0 2-15,0 0 0 0,0 0 0 16,-18 41-2-16,6 1-4 16,-2-3-5-16,6 7-6 15,8-2-15-15,0-14-29 16,20 6-55-16,-20-36-5 16,44 37-4-16,-20-35-6 15</inkml:trace>
        </inkml:traceGroup>
        <inkml:traceGroup>
          <inkml:annotationXML>
            <emma:emma xmlns:emma="http://www.w3.org/2003/04/emma" version="1.0">
              <emma:interpretation id="{5B8D360E-663E-4586-8573-51EE536E40E4}" emma:medium="tactile" emma:mode="ink">
                <msink:context xmlns:msink="http://schemas.microsoft.com/ink/2010/main" type="inkWord" rotatedBoundingBox="22912,2336 28022,2353 28015,4485 22904,4467"/>
              </emma:interpretation>
              <emma:one-of disjunction-type="recognition" id="oneOf5">
                <emma:interpretation id="interp25" emma:lang="en-US" emma:confidence="0">
                  <emma:literal>goal</emma:literal>
                </emma:interpretation>
                <emma:interpretation id="interp26" emma:lang="en-US" emma:confidence="0">
                  <emma:literal>goral</emma:literal>
                </emma:interpretation>
                <emma:interpretation id="interp27" emma:lang="en-US" emma:confidence="0">
                  <emma:literal>goat</emma:literal>
                </emma:interpretation>
                <emma:interpretation id="interp28" emma:lang="en-US" emma:confidence="0">
                  <emma:literal>gal</emma:literal>
                </emma:interpretation>
                <emma:interpretation id="interp29" emma:lang="en-US" emma:confidence="0">
                  <emma:literal>grant</emma:literal>
                </emma:interpretation>
              </emma:one-of>
            </emma:emma>
          </inkml:annotationXML>
          <inkml:trace contextRef="#ctx0" brushRef="#br0" timeOffset="30304.3634">20766 989 278 0,'-10'-24'113'0,"-12"-8"-6"15,10 10-3-15,-17-3-88 16,29 25-9-16,-39-39 0 16,39 39 1-16,-42-24-1 15,20 17-2-15,0 2-1 16,-2 5-2-16,-1 5-2 15,-4 7 1-15,-5 7-1 16,-3 6-1-16,-4 7 0 16,-1 4-1-16,0 6 1 15,6-1-1-15,6 3 0 16,6-2 0-16,12-3 0 16,9-5 0-16,16-7 0 15,9-5 2-15,12-10-1 0,5-7 1 16,10-12 0-16,2-8 0 15,8-9 1-15,2-8 0 16,-2-2 1-16,-8-5-1 16,-5 7 0-16,-7 3 0 15,-9 9 0-15,-30 20-1 16,22-2 0-16,-22 2 0 16,-25 56-1-16,1 2 2 15,-8 13 6-15,-7 15-5 16,-5 17 3-16,-5 4-3 15,0 10 1-15,-7 1-2 16,5-3 3-16,-3-18-5 0,5-9-3 16,5-19 3-16,5-18-1 15,7-17 1 1,8-16 0-16,24-18 2 16,-25-18-1-16,28-6 0 0,6-8 0 15,16-2 0-15,12-3 1 16,9 1-3-16,15-1-4 15,8 3-6-15,16 7-12 16,-4-7-30-16,19 17-45 16,-14-10-2-16,9 10-4 15,-12-10 0-15</inkml:trace>
          <inkml:trace contextRef="#ctx0" brushRef="#br0" timeOffset="31643.8042">21548 1168 210 0,'-19'-25'82'0,"19"25"-3"16,-44-24-3-16,44 24-64 16,-39-13-5-16,39 13 8 15,-44 8 2-15,44-8 2 16,-49 39 0-16,27 0 4 15,0-2 3-15,7 9-7 16,5-7 0-16,10 5-9 0,8-12 0 16,9-8-5-1,10-11 2-15,9-18-6 16,6-15-11-16,7-7 6 0,-3-12-4 16,3-5 5-16,-5-2-3 15,-5-3 7-15,-4 0 0 16,-6 10 4-16,-12 2 7 15,-2 10 0-15,-10 0 0 16,-5 27 1-16,4-31-2 16,-4 31-2-16,0-27-3 15,0 27-2-15,5-22-1 16,-5 22-2-16,0 0-1 16,15-22 0-16,-15 22-1 15,0 0 0-15,29 32-2 16,-16-10-2-16,1 4-4 0,-2 4-3 15,8 4-3-15,-3-7 0 16,5 2-1-16,-22-29 0 16,44 39 2-16,-22-26 3 15,3-4 3-15,-3-1 5 16,-22-8 3-16,36 9 3 16,-36-9 3-16,22 5 3 15,-22-5 2-15,0 0 0 16,0 0 1-16,0 0-1 15,5-22 0-15,-5 22-3 16,0 0-1-16,12-27-3 16,-12 27 0-16,0 0-1 15,27-26-2-15,-27 26 1 0,22-18 0 16,-22 18 0-16,0 0-1 16,30-9 0-16,-30 9-2 15,0 0 1-15,0 0 1 16,0 0-2-16,22 17 0 15,-22-17 0-15,12 22-2 16,-12-22 1-16,10 24-1 16,-10-24 0-16,0 0 0 0,24 25 1 15,-24-25 0 1,0 0 1-16,0 0 2 16,27-13 0-16,-27 13 1 15,0 0 1-15,2-26 0 0,-2 26 1 16,0 0 0-16,-27-20 0 15,27 20 1-15,-26-2 0 16,26 2 1-16,-30-3-1 16,30 3 0-16,-29-2 0 15,29 2-1-15,-29 0 0 16,29 0-2-16,-37 7-1 16,37-7-1-16,-39 22 0 15,39-22-1-15,-30 39 0 16,21-17 0-16,9-22-1 15,-8 42 1-15,8-42 2 16,13 31 4-16,-13-31-7 16,22 22 6-16,-22-22-6 0,26 20 6 15,-26-20-4-15,30 22 3 16,-30-22-6-16,24 24 0 16,-24-24 5-16,25 20-3 15,-25-20 2-15,24 12-3 16,-24-12-1-16,25 5-1 15,-25-5 1-15,34-2-2 16,-34 2 0-16,36-5 1 16,-14 0-1-16,3 0 2 15,-3-5 1-15,2 3 2 16,-24 7-4-16,37-22-3 16,-37 22 7-16,24-25-3 0,-24 25 5 15,13-22-3-15,-13 22 3 16,0 0-3-16,0 0 7 15,-5-22-1 1,5 22-2-16,0 0-1 0,0 0-3 16,0 0 8-16,-3 22-5 15,6 0 4-15,2 3-4 16,0 2 3-16,4 2-4 16,6 0 3-16,0-2-7 15,4 0-11-15,-19-27-12 16,47 25-40-16,-47-25-42 15,44 2-2-15,-44-2-1 16,39-22-4-16</inkml:trace>
          <inkml:trace contextRef="#ctx0" brushRef="#br0" timeOffset="32052.0781">23000 278 315 0,'-12'58'110'0,"19"11"-5"16,-14 2-7-16,12 17-90 15,-5 7-10-15,7 8 1 16,3-1-4-16,5-6-2 15,2-3 0-15,-2-15-13 0,11 0-25 16,-6-17-49 0,9-7-1-16,-9-17-3 15,12-10 5-15</inkml:trace>
          <inkml:trace contextRef="#ctx0" brushRef="#br0" timeOffset="33243.7746">23890 1153 264 0,'-41'-39'101'16,"-3"-10"-6"-16,14 12-2 15,3 1-71-15,20 6-11 16,14 8-3-16,15 8-8 15,13 14-3-15,9 9-3 16,12 16-3-16,0 4-4 16,5 10-5-16,-5-2-2 0,10 4 0 15,-5-9-1-15,5 0 4 16,-2-12-4-16,7 4 9 16,-8-12 3-16,3 3 11 15,-2-8 2-15,-8-7 6 16,-4 3 7-16,-13-13 2 15,5 3 5-15,-17-20-5 16,7 2 4-16,-10-11-5 16,6 6-2-16,-8-2-2 15,-3 8-7-15,-2 2-3 16,-17 22-2-16,22-17-2 16,-22 17-6-16,0 0-7 15,27 22-5-15,-5-7-4 0,-22-15-1 16,54 26-1-16,-22-16-3 15,9 7 3-15,-11 0 6 16,-1 8 17-16,-10 7 11 16,-16-1 12-16,-10 16 3 15,-33-3 5-15,-11 19 1 16,-30-4 2-16,-11 12-4 16,-36-5-8-16,-16 5-8 15,-32 5-6-15,-22 2 0 16,-19-2 1-16,-6-3 1 15,-7-12 0-15,13-7 1 16,16-20 0-16,30-12-2 0,39-24 1 16,54-23-4-16,63-14-4 15,57-10-1-15,68-5-4 16,46-2-9 0,55 7-18-16,21-7-29 0,37 22-51 15,12-8-2-15,17 18-5 16,-19-15-5-16</inkml:trace>
          <inkml:trace contextRef="#ctx0" brushRef="#br0" timeOffset="32239.2292">23306 1143 244 0,'0'0'92'0,"-7"-27"-2"15,7 27 2-15,0 0-61 16,-3 39-29-16,8-12 1 16,2 3-8-16,3 6-4 15,-3-4-14-15,13 5-15 16,-10-10-46-16,9 2-2 16,-19-29-2-16,39 32-6 15</inkml:trace>
          <inkml:trace contextRef="#ctx0" brushRef="#br0" timeOffset="32412.2205">23653 488 287 0,'-17'-32'99'0,"17"32"-5"15,0 0-12-15,-32-17-92 16,32 17-10-16,0 0-8 0,3 44-29 15,-3-44-31 1,17 34-1-16,-17-34-2 16,44 30-1-16</inkml:trace>
          <inkml:trace contextRef="#ctx0" brushRef="#br0" timeOffset="32629.3644">24394 109 314 0,'2'-24'111'16,"-2"24"-8"-16,0 0-3 16,-41 39-91-16,9 15-3 0,0 26 1 15,-2 16-5 1,4 11 0-16,6 8-5 16,4 0 1-16,8 2-14 15,0-14-22-15,14 2-60 0,-9-24-3 16,12-1-1-16,-15-21-3 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9-19T23:36:31.378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690EA1D-11DB-4149-A39D-B891A1EBE7E8}" emma:medium="tactile" emma:mode="ink">
          <msink:context xmlns:msink="http://schemas.microsoft.com/ink/2010/main" type="writingRegion" rotatedBoundingBox="17101,17835 17116,17835 17116,17850 17101,17850"/>
        </emma:interpretation>
      </emma:emma>
    </inkml:annotationXML>
    <inkml:traceGroup>
      <inkml:annotationXML>
        <emma:emma xmlns:emma="http://www.w3.org/2003/04/emma" version="1.0">
          <emma:interpretation id="{C1A63157-F5AD-4AE4-8055-52021D2E72CE}" emma:medium="tactile" emma:mode="ink">
            <msink:context xmlns:msink="http://schemas.microsoft.com/ink/2010/main" type="paragraph" rotatedBoundingBox="17101,17835 17116,17835 17116,17850 17101,17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E072F2-EF9B-4BE7-BA71-4A6394165DEE}" emma:medium="tactile" emma:mode="ink">
              <msink:context xmlns:msink="http://schemas.microsoft.com/ink/2010/main" type="line" rotatedBoundingBox="17101,17835 17116,17835 17116,17850 17101,17850"/>
            </emma:interpretation>
          </emma:emma>
        </inkml:annotationXML>
        <inkml:traceGroup>
          <inkml:annotationXML>
            <emma:emma xmlns:emma="http://www.w3.org/2003/04/emma" version="1.0">
              <emma:interpretation id="{9DDE3C5D-39E1-44C8-993D-7E0B9D89C0D2}" emma:medium="tactile" emma:mode="ink">
                <msink:context xmlns:msink="http://schemas.microsoft.com/ink/2010/main" type="inkWord" rotatedBoundingBox="17101,17835 17116,17835 17116,17850 17101,1785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0,'0'0'0,"0"0"0,0 0 16,0 0-16,0 0 16,0 0-16,0 0 15,0 0-15,0 0 16,0 0-16,0 0 16,0 0-16,0 0 31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0.74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7864DEC-610A-42CB-8A69-91C4BDF7BE8B}" emma:medium="tactile" emma:mode="ink">
          <msink:context xmlns:msink="http://schemas.microsoft.com/ink/2010/main" type="writingRegion" rotatedBoundingBox="6400,1089 20124,1800 20011,3973 6288,3263"/>
        </emma:interpretation>
      </emma:emma>
    </inkml:annotationXML>
    <inkml:traceGroup>
      <inkml:annotationXML>
        <emma:emma xmlns:emma="http://www.w3.org/2003/04/emma" version="1.0">
          <emma:interpretation id="{24BA4289-119E-47B9-B9BF-B4A20C46C94E}" emma:medium="tactile" emma:mode="ink">
            <msink:context xmlns:msink="http://schemas.microsoft.com/ink/2010/main" type="paragraph" rotatedBoundingBox="6400,1089 20124,1800 20011,3973 6288,3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209D7-A46C-417C-8E82-003FB4294713}" emma:medium="tactile" emma:mode="ink">
              <msink:context xmlns:msink="http://schemas.microsoft.com/ink/2010/main" type="line" rotatedBoundingBox="6400,1089 20124,1799 20011,3973 6288,3263"/>
            </emma:interpretation>
          </emma:emma>
        </inkml:annotationXML>
        <inkml:traceGroup>
          <inkml:annotationXML>
            <emma:emma xmlns:emma="http://www.w3.org/2003/04/emma" version="1.0">
              <emma:interpretation id="{A50FB3FA-7EA5-4545-A1DC-59A85E6698E5}" emma:medium="tactile" emma:mode="ink">
                <msink:context xmlns:msink="http://schemas.microsoft.com/ink/2010/main" type="inkWord" rotatedBoundingBox="6400,1089 20124,1799 20011,3973 6288,3263"/>
              </emma:interpretation>
              <emma:one-of disjunction-type="recognition" id="oneOf0">
                <emma:interpretation id="interp0" emma:lang="en-US" emma:confidence="0.5">
                  <emma:literal>Overview</emma:literal>
                </emma:interpretation>
                <emma:interpretation id="interp1" emma:lang="en-US" emma:confidence="0">
                  <emma:literal>overview</emma:literal>
                </emma:interpretation>
                <emma:interpretation id="interp2" emma:lang="en-US" emma:confidence="0">
                  <emma:literal>overviews</emma:literal>
                </emma:interpretation>
                <emma:interpretation id="interp3" emma:lang="en-US" emma:confidence="0">
                  <emma:literal>Overviews</emma:literal>
                </emma:interpretation>
                <emma:interpretation id="interp4" emma:lang="en-US" emma:confidence="0">
                  <emma:literal>overviews'</emma:literal>
                </emma:interpretation>
              </emma:one-of>
            </emma:emma>
          </inkml:annotationXML>
          <inkml:trace contextRef="#ctx0" brushRef="#br0">7262 1247 293 0,'22'39'115'0,"6"15"-5"16,-13-11-2-16,-1 14-100 16,4 8-10-16,0 7 0 15,7-1 0-15,0-6 2 16,4-12 0-16,3-13 4 16,-32-40 0-16,68 28 1 15,-29-56 1-15,4-8 1 16,0-25-1-16,7-11-2 0,0-14-2 15,4-7-4-15,0 7-3 16,-4 0-5-16,4 18-2 16,-15 0-5-16,15 29-6 15,-25-1-4-15,17 30-18 16,-46 10-44-16,54-4-16 16,-54 4 3-16,57 18 0 15</inkml:trace>
          <inkml:trace contextRef="#ctx0" brushRef="#br0" timeOffset="510.3411">8820 409 297 0,'51'93'107'0,"6"-11"-10"15,-3-28-26 1,-8-15-101-16,19 12-29 16,-8-19-43-16,11 0-4 15,-14-7 5-15,-8 4-1 0</inkml:trace>
          <inkml:trace contextRef="#ctx0" brushRef="#br0" timeOffset="314.2097">8785 1448 170 0,'0'0'101'16,"43"-4"6"-16,-43 4 0 15,35 21-52-15,-17 12-22 16,-14-1-8-16,7 29-3 16,-8-4-7-16,4 15-3 15,-7-4-7-15,0 0-5 0,4-7-9 16,-8-18-10-16,15 3-18 15,-11-46-65-15,0 0-8 16,-21-50-4 0,6-18 0-16</inkml:trace>
          <inkml:trace contextRef="#ctx0" brushRef="#br0" timeOffset="1303.8743">9515 1215 265 0,'7'50'104'16,"-7"-7"3"-16,15 3-2 0,-15-6-84 15,14-1-13 1,4-7 0-16,7 1-3 15,-25-33 0-15,57 46 0 16,-17-35-4-16,-1-15-3 0,8-6-1 16,-1-15-3-16,1-11 2 15,-8-7-1-15,-3-11 2 16,-11-7 1-16,-10 0 3 16,-8 8 1-16,-14 2 3 15,-4 12 1-15,11 39 0 16,-50-25 0-16,17 43 0 15,1 25-1-15,0 21-2 16,0 12-1-16,3 17-1 16,8 7 0-16,6 0-2 15,15-3 0-15,11-11-2 16,10-22-1-16,22-21-1 16,8-21 1-16,20-26 0 0,12-24 0 15,17-19-1-15,4-14 2 16,3-10 2-16,4-5-1 15,-7 5 3-15,-3 17 0 16,-15 15 3-16,-8 28 0 16,-20 11 3-16,-5 28-1 15,-17 19 0-15,0 18 1 16,-11 10-2-16,-3 7 1 16,-4-3-4-16,-1 0 1 15,-6-8-2-15,4-6 0 16,-1-19 0-16,0-10 1 15,-14-36-1-15,0 0-1 0,50 15 1 16,-17-51 0-16,6-18 0 16,8-18-1-16,13-6 1 15,12-16-1-15,7 1 2 16,3 7-2-16,1 15 2 16,-5 28 1-16,-6 21 1 15,-7 33-1-15,-15 18 0 16,-11 28 0-16,-7 15-1 15,1 6 1-15,-1-2-2 16,4-12 0-16,7-17 0 16,14-19 3-16,15-31-1 15,14-33 1-15,18-29 1 16,7-28-1-16,14-21 1 0,11-12-4 16,4-6 1-16,-1-1-7 15,1 11-4-15,-14 8-12 16,3 24-58-16,-29-17-42 15,-3 6-4-15,-44-28-4 16,-13-21-5-16</inkml:trace>
          <inkml:trace contextRef="#ctx0" brushRef="#br0" timeOffset="-1499.9958">742 290 211 0,'-32'-10'103'15,"0"-5"0"-15,-8-6-5 16,-3 10-82-16,-10 8-11 0,-12 17-4 16,1 25-2-16,-8 29-3 15,-3 36 5-15,0 25-1 16,3 22 0-16,15 17-2 15,14 11-4-15,21-10-5 16,33-8 0-16,21-36 2 16,40-28-7-16,21-47 2 15,32-39-1-15,8-51 3 16,32-38 7-16,-4-34 5 16,0-31 6-16,-7-11 4 15,-21-14 3-15,-8 7 2 16,-39-4 3-16,-11 29 2 0,-46 7 0 15,-15 25-1-15,-35 14-5 16,-8 22-4-16,-21 14-1 16,-15 15-8-16,8 14-9 15,-14 0-16-15,24 25-40 16,-10-7-41-16,17 14-1 16,-3 0-3-16,43-7 0 15</inkml:trace>
          <inkml:trace contextRef="#ctx0" brushRef="#br0" timeOffset="-1067.7127">2827 1028 163 0,'0'0'96'16,"22"54"-1"-16,-22 0-3 16,-11 18-60-16,0 24-15 15,-3 15-7-15,7 8 0 0,0-5-4 16,7-6 1-16,7-15-1 15,14-22 1-15,15-28 2 16,18-25 0 0,3-46 2-16,18-23 1 0,1-34 2 15,6-16-1-15,-7-24 2 16,8-1-3-16,-15-6-2 16,-4 10-3-16,-7 11-4 15,-10 11-8-15,-4 25-9 16,-18-1-17-16,11 40-29 15,-25-3-49-15,-11 39-1 16,35-32-3-16,-35 32 2 16</inkml:trace>
          <inkml:trace contextRef="#ctx0" brushRef="#br0" timeOffset="-475.3138">4403 1469 263 0,'65'39'101'0,"-8"-10"-4"16,-3-7-4-16,7-26-93 15,-11-17-11-15,0-22-3 16,7-8 0-16,-10-20 3 16,0-4 5-16,-15-8 2 0,-7-3 3 15,-14 4 0 1,-15 10 3-16,-10 18 0 15,-15 15 2-15,-7 25 0 16,-7 28 1-16,-3 25 1 0,-4 33-1 16,3 21-1-16,4 22-3 15,7 17 3-15,11 8-3 16,11 0 1-16,10-11-2 16,11-18-1-16,18-18 0 15,15-29 0-15,21-24 1 16,7-26 0-16,18-21 2 15,7-18 1-15,4-15 2 16,-1 1 1-16,-6 0 0 16,-8 10-1-16,-14 15 2 15,-3 17-1-15,-19 15-1 16,-10 22-1-16,-11 10-1 16,-7 7 1-16,-3 0 1 0,-5-6 3 15,-10-16 0-15,0-35 2 16,0 0-1-16,0 0 0 15,0-82 0-15,15 3-3 16,3-18-1-16,14-10-3 16,11-11 0-16,11 7-3 15,6 10 1-15,12 15-1 16,7 18-3-16,-7 7-9 16,13 22-17-16,-16-4-55 15,9 22-25-15,-6-8 0 16,3 15-3-16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5.8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ED8B94-7A11-427F-97F4-649A43DDFCA1}" emma:medium="tactile" emma:mode="ink">
          <msink:context xmlns:msink="http://schemas.microsoft.com/ink/2010/main" type="inkDrawing" rotatedBoundingBox="7089,554 16085,10435 6788,18900 -2207,9019" hotPoints="11401,4617 12110,14072 2655,14780 1947,5325" semanticType="enclosure" shapeName="Square"/>
        </emma:interpretation>
      </emma:emma>
    </inkml:annotationXML>
    <inkml:trace contextRef="#ctx0" brushRef="#br0">119 0 131 0,'0'0'92'0,"-15"39"2"16,8-7-23-16,7-32-41 0,-25 58-7 15,7-19-2-15,15 15 0 16,-12 0-2-16,8 21 0 16,-7 4-3-16,7 17-4 15,-4 12-2-15,15 24-8 16,-8 4 4-16,11 26-3 16,0 10 1-16,8 18-1 15,-5 21 1-15,12 18-1 0,-8 4 1 16,4 3 3-16,-4 12-4 15,8-5 3-15,-8 1-3 16,4 3 1 0,4-11-1-16,-4 1 2 0,3-1-2 15,4-3 3-15,-3-11-2 16,6-3 0-16,-3-8 3 16,4-7-2-16,-7-10 2 15,6 3-2-15,-3-7 1 16,0 10-2-16,-3-6 0 15,-8 3 3-15,1 7-6 16,-8 14 3-16,3 1-2 16,1 10 1-16,-4-7-2 0,4 7 1 15,0 1-1 1,0-5 2-16,-4-6-3 16,7-15 0-16,-10-14 0 15,6-14-1-15,-2-15 0 0,-1-25 0 16,0-18 0-16,0-10-2 15,4-22 4-15,-4-8-1 16,0-17-1-16,-3-14-1 16,-1-4-5-16,-3-43-9 15,4 43-22-15,-4-43-82 16,-32-54-6-16,-1-39-3 16,5-22 0-16</inkml:trace>
    <inkml:trace contextRef="#ctx0" brushRef="#br0" timeOffset="1452.9695">151 129 128 0,'0'0'100'16,"68"-11"0"-16,-29 0-1 15,12-7-68-15,13 4-13 16,11-4-6-16,29 7 2 15,11-7 0-15,32 15-1 0,10-1-2 16,22 15-1-16,11 0-2 16,29 10-3-16,17 4-2 15,11 0-2-15,19 8-1 16,6-5 1-16,11 8 0 16,11-4 0-16,14 4-1 15,3 0 1-15,8-4-1 16,0-7 1-16,-7-10 0 15,3-8 1-15,4-14 0 16,-4-18 0-16,-11-15 1 16,-13-3-1-16,-12-7 1 15,-3 3-1-15,-15 4 1 16,-10 11 0-16,-18 7-1 0,-15 18 2 16,-17 0 1-16,-11 10 1 15,-29 5 0-15,-14 2 1 16,-22 1 1-16,-14 3 0 15,-28 1 0-15,-15-1-1 16,-18 0-1-16,-11 4 0 16,-39-18 0-16,51 50-1 15,-37-17-1-15,0 10-1 16,1 14-1-16,-1 18 0 16,4 22-2-16,-4 21-2 15,8 25 2-15,-1 19-3 16,4 24 3-16,7 22-3 0,-3 21 2 15,7 15-1-15,0 13 1 16,3 12 2-16,1 11-2 16,2 17 5-16,-2 7-2 15,-1 12 5-15,-3-5-1 16,0 5-1-16,-7-12 2 16,3-3-1-16,-7-18 1 15,7-11-3-15,-7-14 2 16,0-11-3-16,0-7 0 15,-3 0 1-15,-8-7-4 16,4 0 4-16,-11-7-3 16,4-1 2-16,-7-17-2 15,3-14 0-15,0-12-1 0,4-17 3 16,3-11-2-16,4-11 2 16,-4-14-2-16,1-14 2 15,-1-8-1 1,-3-13 1-16,-8-12-2 0,1-18-2 15,-4-10 1-15,0-7-3 16,-4-8 2-16,4-7-2 16,0-32 2-16,-7 51-2 15,7-51 1-15,-18 43 0 16,18-43 1-16,-32 17 1 16,32-17-1-16,-65-7 0 15,26 4-1-15,-15-1 1 0,-7 4-1 16,-21 7 0-16,-8 8 0 15,-24 3-3-15,-22 14 2 16,-25 7-2 0,-26 11 2-16,-31 4-2 0,-19 14 4 15,-24 7 0-15,-19 4 1 16,-17 11 0-16,-22-1 0 16,-7 1 2-16,-7-4-1 15,-4 0 2-15,-3-11-3 16,7-3 2-16,-7-11-2 15,3-11 1-15,22-7 0 16,21-15 0-16,11-6-2 16,29-15 1-16,13-7-2 0,30-11 1 15,25-10-1 1,21-4-1-16,25-4-2 16,8-3-2-16,21 14-1 15,7 0-3-15,18 4-2 0,4 3-4 16,21 14-11-16,-7-24-36 15,35 21-57-15,-6-39-2 16,25-8-3-16,-1-35-1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75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D8741AC-F701-4F13-9B36-19B67010012E}" emma:medium="tactile" emma:mode="ink">
          <msink:context xmlns:msink="http://schemas.microsoft.com/ink/2010/main" type="inkDrawing" rotatedBoundingBox="5954,2304 8454,3791 7331,5678 4831,4191" semanticType="enclosure" shapeName="Other">
            <msink:destinationLink direction="with" ref="{E1127B9E-D226-4D2C-891B-F54F63095A72}"/>
          </msink:context>
        </emma:interpretation>
      </emma:emma>
    </inkml:annotationXML>
    <inkml:trace contextRef="#ctx0" brushRef="#br0">0 639 297 0,'75'-75'127'0,"-18"4"-5"0,29-8-4 16,4-7-114-16,24-7-6 15,33 11 0 1,32 10-2-16,25 15 2 16,11 32 2-16,8 39-1 0,1 22 2 15,9 25-2-15,0 25 1 16,-15 18-1-16,-17 18 1 16,-29 20-2-16,-32 15 0 15,-40 5 3-15,-43 2 0 16,-50-2 1-16,-42-1 2 15,-44-14 0-15,-39-12-1 16,-33-21 0-16,-17-17 1 16,-22-11-5-16,-7-21-5 15,7-12-6-15,0-20-10 16,33-1-19-16,4-29-32 16,41 8-45-16,26-14-2 15,36-1 1-15,50 4 3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09.5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ECB7A4-C264-4574-B522-CE407C5EBA24}" emma:medium="tactile" emma:mode="ink">
          <msink:context xmlns:msink="http://schemas.microsoft.com/ink/2010/main" type="inkDrawing" rotatedBoundingBox="12934,13563 14359,3478 20687,4372 19262,14457" hotPoints="20340,4825 19354,13791 13529,13151 14515,4185" semanticType="enclosure" shapeName="Rectangle"/>
        </emma:interpretation>
      </emma:emma>
    </inkml:annotationXML>
    <inkml:trace contextRef="#ctx0" brushRef="#br0">968 570 270 0,'61'4'115'0,"-18"3"0"15,-43-7-6-15,39 57-100 0,-32 4-6 16,4 50-5-16,-7 47 1 15,-4 67-1-15,-8 55-1 16,-2 74 0-16,-5 69 1 16,-13 61 3-16,-12 49 2 15,-10 30 5-15,-11 14 0 16,-14-11 3-16,-7 10 3 16,-15-31 1-16,4-26 1 0,-11-49-5 15,11-30-1 1,0-53-5-16,10-36 2 15,12-39-6-15,13-33 3 16,12-35-4-16,10-26 2 0,18-39 1 16,11-28 2-16,14-33-3 15,11-28 1-15,21-33-2 16,19-32 1-16,24-36-2 16,25-21-1-16,33-11-1 15,39-7-2-15,33 3 1 16,31 12 0-16,26 20 0 15,17 19 0-15,30 24 2 16,10 12-1-16,10 17 1 16,1 0 2-16,3 1 1 15,4-12-1-15,-3-17-1 16,-8-11 1-16,-14-18 0 16,-26-11-3-16,-20-14 2 0,-33-7-1 15,-43 0 0-15,-33-4 0 16,-35 0 0-16,-32-3 0 15,-29-1 0-15,-21-6 1 16,-22-12 0-16,-11-6-1 16,-14-22 0-16,-3-25-1 15,-5-32 2-15,1-47-4 16,-4-47 3-16,1-67-2 0,3-58 2 16,7-75-6-1,21-47-1-15,8-42-1 16,17-12 2-16,12 5-1 15,17 10 4-15,11 39 2 0,7 40 2 16,4 46 3-16,-11 51 6 16,-4 35 1-16,-10 33-3 15,-11 31 3-15,-18 30-5 16,-11 35 0-16,-18 26-3 16,-14 24 5-16,-21 15-2 15,-12 21 0-15,-24 4 3 16,-15-4-2-16,-24-14 1 15,-15-11-2-15,-33-14 1 16,-17-7-5-16,-36 0 0 16,-32-8-2-16,-33 8 0 15,-31 21 0-15,-23 25 0 0,-24 22 1 16,-11 25-3-16,-11 14 3 16,8 15-2-16,10 6 0 15,25 8-4-15,25-7-5 16,40 7-17-16,10-29-52 15,51 22-42-15,17-15-5 16,47 0 0-16,11-7-4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7:11.563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FEBA91-BD50-43D4-9336-50ADE2C1E390}" emma:medium="tactile" emma:mode="ink">
          <msink:context xmlns:msink="http://schemas.microsoft.com/ink/2010/main" type="inkDrawing" rotatedBoundingBox="19817,11903 23709,2021 33904,6036 30011,15919" hotPoints="31238,4882 31065,13504 22443,13332 22616,4710" semanticType="enclosure" shapeName="Square"/>
        </emma:interpretation>
      </emma:emma>
    </inkml:annotationXML>
    <inkml:trace contextRef="#ctx0" brushRef="#br0">633 288 281 0,'43'32'126'15,"-43"-32"-7"-15,58 83-5 0,-44-8-115 16,4 29-4-16,4 50-1 16,-8 39-2-16,4 69 3 15,-15 57 3-15,-10 64 7 16,-14 54-3-16,-19 65 6 16,-13 42-1-16,-23 26 7 15,5 14 3-15,-22-11 1 16,3-29-1-16,-3-42-1 15,10-51 1-15,15-82-4 16,18-61-2-16,14-71-6 16,19-48-2-16,20-42-2 15,26-25 0-15,21-18-3 0,29-7 1 16,32 3-1-16,32 11 2 16,40 4-1-16,35 7 1 15,40-4-2-15,36-4 1 16,35-3-3-16,26-7 2 15,18-21-2-15,21-15 2 16,3-11-2-16,8-10 0 16,7-15 3-16,-3-14 2 15,-5-22-1-15,1-21-1 16,-14-7-1-16,-19-15 6 16,-10-10-1-16,-22-7 0 15,-21-1-3-15,-14-3-1 16,-37 11 1-16,-24 3 1 0,-15 7 0 15,-25-3-4-15,-14-3 2 16,-18-1 0-16,-21-18 2 16,-26-21 0-16,-14-29 3 15,-25-43 7-15,-25-46-6 16,-33-61 0-16,-24-58 0 16,-15-57-2-16,-24-46 0 15,-5-33-1-15,4-25 0 16,-10-21-8-16,-4 0 8 15,10 0-2-15,4 10 2 16,8 29 1-16,17 15-3 16,-14 28 1-16,-4 25-1 15,1 47-1-15,17 50 2 0,0 61 0 16,-3 46 0-16,-11 43 0 16,-11 44 2-16,0 31-1 15,0 26 1 1,-7 21-1-16,-14 8 0 0,-8 13 1 15,-24 4-1-15,-22 8-1 16,-40-4 1-16,-24 0-5 16,-54-8 0-16,-33-3 0 15,-68-10 1-15,-46-12-4 16,-46-6 1-16,-41-1-1 16,-27 4 2-16,-15 7 2 15,-8 11-1-15,-6 14-2 0,21 29-5 16,18 11 0-16,32 32-13 15,8-7-24-15,46 35-83 16,-1-17-1 0,37-11-6-16,11-43-1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8:08.25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323F8E0-7793-4222-9898-6C62405928C2}" emma:medium="tactile" emma:mode="ink">
          <msink:context xmlns:msink="http://schemas.microsoft.com/ink/2010/main" type="writingRegion" rotatedBoundingBox="2497,6355 6506,6453 6468,7996 2459,7898"/>
        </emma:interpretation>
      </emma:emma>
    </inkml:annotationXML>
    <inkml:traceGroup>
      <inkml:annotationXML>
        <emma:emma xmlns:emma="http://www.w3.org/2003/04/emma" version="1.0">
          <emma:interpretation id="{2D989160-1B18-44F0-BB18-60F1E8967A50}" emma:medium="tactile" emma:mode="ink">
            <msink:context xmlns:msink="http://schemas.microsoft.com/ink/2010/main" type="paragraph" rotatedBoundingBox="2497,6355 6506,6453 6468,7996 2459,7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8C6440-6DCA-48B6-8CB9-BD6C59F52F97}" emma:medium="tactile" emma:mode="ink">
              <msink:context xmlns:msink="http://schemas.microsoft.com/ink/2010/main" type="line" rotatedBoundingBox="2497,6355 6506,6453 6468,7996 2459,7898"/>
            </emma:interpretation>
          </emma:emma>
        </inkml:annotationXML>
        <inkml:traceGroup>
          <inkml:annotationXML>
            <emma:emma xmlns:emma="http://www.w3.org/2003/04/emma" version="1.0">
              <emma:interpretation id="{C3BDF914-E284-432C-91DE-E5F6A8CD12E3}" emma:medium="tactile" emma:mode="ink">
                <msink:context xmlns:msink="http://schemas.microsoft.com/ink/2010/main" type="inkWord" rotatedBoundingBox="2497,6355 6506,6453 6468,7996 2459,7898"/>
              </emma:interpretation>
              <emma:one-of disjunction-type="recognition" id="oneOf0">
                <emma:interpretation id="interp0" emma:lang="en-US" emma:confidence="0">
                  <emma:literal>Ren</emma:literal>
                </emma:interpretation>
                <emma:interpretation id="interp1" emma:lang="en-US" emma:confidence="0">
                  <emma:literal>B R C'</emma:literal>
                </emma:interpretation>
                <emma:interpretation id="interp2" emma:lang="en-US" emma:confidence="0">
                  <emma:literal>B R C,</emma:literal>
                </emma:interpretation>
                <emma:interpretation id="interp3" emma:lang="en-US" emma:confidence="0">
                  <emma:literal>Rees</emma:literal>
                </emma:interpretation>
                <emma:interpretation id="interp4" emma:lang="en-US" emma:confidence="0">
                  <emma:literal>B Ret</emma:literal>
                </emma:interpretation>
              </emma:one-of>
            </emma:emma>
          </inkml:annotationXML>
          <inkml:trace contextRef="#ctx0" brushRef="#br0">121-5 153 0,'-27'12'97'16,"-5"-9"4"-16,32-3 0 0,-39-3-44 15,39 3-11-15,0 0-13 16,-17 30-9-16,17 14-9 15,10 27-6-15,-1 17-6 16,6 19-1-16,2 16-5 16,0 11-1-16,0 4 4 15,1-6-3-15,-4-17-3 16,1-20-13-16,7-14-14 16,-12-25-54-16,12-12-18 0,-22-44-2 15,39 8-6 1</inkml:trace>
          <inkml:trace contextRef="#ctx0" brushRef="#br0" timeOffset="516.0375">-97-191 177 0,'-19'-22'85'0,"19"22"4"16,-3-29-3-16,3 29-46 15,22-27-15-15,8 19-5 16,11 8-6-16,15 10-5 0,13 10-1 16,14 9-5-16,2 10 3 15,8 8-4-15,-5 11 2 16,-9 1-2-16,-21 2 0 15,-21 5 2-15,-27 1-1 16,-25-4 2-16,-27-2-2 16,-19-4 2-16,-24-8-2 15,-8-5 1-15,-7-15-1 16,2-7 0-16,5-12 1 16,17-3 0-16,20-4-1 15,22 2 0-15,34-5 0 16,24 34 0-16,30-2-2 15,22 12 0-15,19 7-2 0,15 5 3 16,10 3-3-16,-3 5-1 16,-7-5 5-16,-17-6-3 15,-15-6 4-15,-17-6-5 16,-19-4 1-16,-18-7-10 16,-14-6-4-16,-10-24-17 15,0 0-55-15,-24 2-21 16,24-2-4-16,-17-46 0 15</inkml:trace>
          <inkml:trace contextRef="#ctx0" brushRef="#br0" timeOffset="995.9255">1521 311 189 0,'-5'-35'109'16,"-7"-6"-1"-16,2 16-2 16,-14-2-62-16,2 25-14 15,-15 4-6-15,-2 23-6 16,-7 12-7-16,-3 17-4 16,0 14-2-16,-2 18-1 15,7 9-4-15,5 8-2 16,14 7 4-16,13-5-3 15,17-9 2-15,17-11-2 16,17-18 4-16,12-16-4 16,18-19 6-16,2-13-3 0,2-19-6 15,-2-7-5-15,-5-3-11 16,-12-14-24-16,-3 9-66 16,-14-7-2-16,-6 7-5 15,-14-7-3-15</inkml:trace>
          <inkml:trace contextRef="#ctx0" brushRef="#br0" timeOffset="1404.8008">2741-3 171 0,'-24'27'110'0,"11"37"-1"15,-9 19-5-15,15 32-38 16,-8 13-45-16,8 18-10 0,-3 1 2 16,5-5-8-16,1-19-1 15,1-21-8 1,3-21-9-16,-5-27-29 16,15-10-63-16,-10-44 0 0,22 17-11 15,-22-17-5-15</inkml:trace>
          <inkml:trace contextRef="#ctx0" brushRef="#br0" timeOffset="4196.3819">-1265 222 100 0,'0'0'78'16,"-12"46"1"-16,12-6-1 15,7 11-45-15,-5 3-2 16,15 9-3-16,-7-2-7 15,12 10-6-15,-5-7-6 16,8 2-1-16,-6 2-3 16,3-4-5-16,-2-6 3 15,-1-6-5-15,-4-8 4 16,-5-8-1-16,0-9 8 0,-5-5-4 16,-5-22 3-16,0 0 2 15,0 0 1-15,-18-36 3 16,4 1-6-16,2-9 3 15,-6-12-6-15,6-15 2 16,-2-12-4-16,1-10 2 16,4 3-3-16,4-3-1 15,5 5 3-15,0 7-3 16,5 10 1-16,2 18-2 16,5 14 0-16,3 17-1 15,7 9 1-15,2 13-1 16,8 8-1-16,2 4 1 0,3 12 0 15,-3 6 1-15,-5 6-1 16,-4 8 2-16,-10 5-3 16,-11 7 2-16,-11 3-1 15,-10 0 1-15,-5-3 0 16,-2-2-1-16,-6-5 0 16,3-10 1-16,3-7-1 15,-1-10 2-15,25-22-1 16,-34 24-1-16,34-24 0 15,0 0 2-15,0 0-1 16,0 0 0-16,-2-32-1 16,24 22 0-16,7 1 1 15,8 6 0-15,2 6 0 0,2 9-1 16,-1 5 1-16,-6 12 1 16,-15 10 4-16,-6 10-4 15,-18 3 3-15,-10 1-3 16,-9-1 4-16,-8-1-3 15,-2-7-1-15,-1-7-13 16,11-8-20-16,-5-17-67 16,29-12-5-16,-25-5-3 15,25 5-9-15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8:13.70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D91903B-7AB8-42F8-8782-6FA40F43B2C6}" emma:medium="tactile" emma:mode="ink">
          <msink:context xmlns:msink="http://schemas.microsoft.com/ink/2010/main" type="writingRegion" rotatedBoundingBox="14937,6334 19341,6837 19184,8215 14779,7712"/>
        </emma:interpretation>
      </emma:emma>
    </inkml:annotationXML>
    <inkml:traceGroup>
      <inkml:annotationXML>
        <emma:emma xmlns:emma="http://www.w3.org/2003/04/emma" version="1.0">
          <emma:interpretation id="{9D56AB5B-41BF-49A0-8E76-0A99DA4690B4}" emma:medium="tactile" emma:mode="ink">
            <msink:context xmlns:msink="http://schemas.microsoft.com/ink/2010/main" type="paragraph" rotatedBoundingBox="14937,6334 19341,6837 19184,8215 14779,7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EE9878-9C56-49BF-B9E6-E8F683B5AE7B}" emma:medium="tactile" emma:mode="ink">
              <msink:context xmlns:msink="http://schemas.microsoft.com/ink/2010/main" type="line" rotatedBoundingBox="14937,6334 19341,6837 19184,8215 14779,7712"/>
            </emma:interpretation>
          </emma:emma>
        </inkml:annotationXML>
        <inkml:traceGroup>
          <inkml:annotationXML>
            <emma:emma xmlns:emma="http://www.w3.org/2003/04/emma" version="1.0">
              <emma:interpretation id="{17174B9B-FEE6-4277-903D-9B0CEFED1E02}" emma:medium="tactile" emma:mode="ink">
                <msink:context xmlns:msink="http://schemas.microsoft.com/ink/2010/main" type="inkWord" rotatedBoundingBox="14937,6334 19341,6837 19184,8215 14779,7712"/>
              </emma:interpretation>
              <emma:one-of disjunction-type="recognition" id="oneOf0">
                <emma:interpretation id="interp0" emma:lang="en-US" emma:confidence="0">
                  <emma:literal>BRC2</emma:literal>
                </emma:interpretation>
                <emma:interpretation id="interp1" emma:lang="en-US" emma:confidence="0">
                  <emma:literal>BRC 2</emma:literal>
                </emma:interpretation>
                <emma:interpretation id="interp2" emma:lang="en-US" emma:confidence="0">
                  <emma:literal>BRL 2</emma:literal>
                </emma:interpretation>
                <emma:interpretation id="interp3" emma:lang="en-US" emma:confidence="0">
                  <emma:literal>BR(2</emma:literal>
                </emma:interpretation>
                <emma:interpretation id="interp4" emma:lang="en-US" emma:confidence="0">
                  <emma:literal>BRA 2</emma:literal>
                </emma:interpretation>
              </emma:one-of>
            </emma:emma>
          </inkml:annotationXML>
          <inkml:trace contextRef="#ctx0" brushRef="#br0">0 244 82 0,'20'86'72'0,"-1"11"0"15,3-4 0-15,0 0-40 16,3 0-16-16,-3-5-7 15,0-2-1-15,-3-11-1 16,-4-6 6-16,-8-15 4 16,-7-10 2-16,-7-22 1 15,7-22 4-15,-25 9 2 0,25-9-1 16,-31-61-3 0,23 8-6-16,-4-31-4 0,10-11-2 15,-1-12 0 1,8-11-5-16,7-4 1 0,8 5-4 15,4 7 1-15,8 14-2 16,2 21 1-16,5 21-1 16,3 17-1-16,-1 18 1 15,1 16 0-15,-5 15 0 16,-3 10 1-16,-5 13 1 16,-12 6 0-16,-12 6 1 15,-5 1-1-15,-12 4 1 16,-15-6 1-16,-5-2 1 0,-9-12-1 15,-1-8 1-15,-4-9-1 16,7-8 0 0,0-7 0-16,7-9-1 15,7-4-2-15,25 13-1 0,-24-29 0 16,24 29-2-16,27-19 1 16,10 16-1-16,16 13 0 15,16 14 0-15,14 18 0 16,5 12 1-16,2 12-1 15,-2 9 1-15,-12 9-1 16,-15 1 2-16,-19-2-1 16,-20-5 0-16,-25-2 3 15,-19-10-2-15,-24-10 3 16,-15-12-3-16,-15-9 3 16,-10-16-4-16,-4-19 2 15,-3-10 2-15,5-21-6 0,10-8 1 16,14-5-9-16,15-10-3 15,23 5-15-15,6-10-16 16,35 23-40-16,2-11-30 16,29 13 0-16,6-5-2 15,21 7 3-15</inkml:trace>
          <inkml:trace contextRef="#ctx0" brushRef="#br0" timeOffset="1018.8494">1232 239 190 0,'-15'-34'106'0,"10"10"-3"0,5 24-1 16,0 0-60-16,0 0-13 15,0 61-7 1,5 14-6-16,5 28-3 16,-3 14-6-16,3 15 2 0,0 8-3 15,0-1-3-15,-3-12-1 16,0-19-3-16,1-23 2 15,-6-19-3-15,1-19 6 16,-3-15-3-16,0-32 5 16,0 0 0-16,-30-32 1 15,18-17 3-15,-3-24-4 16,6-18 3-16,-1-24-4 0,7-9 1 16,6-16-3-16,9 1 2 15,10 4-2-15,7 8-2 16,6 20 1-16,6 14 0 15,3 29-1-15,0 18 0 16,-2 19 0-16,-1 20-2 16,-9 14 2-16,-7 17-1 15,-8 13-1-15,-12 12 0 16,-8 7 0-16,-9 8 1 16,-10 4-2-16,-7 1 2 15,-11-3-2-15,-1-3 1 16,-3-11 1-16,5-11-1 15,0-12 1-15,2-9 0 0,5-10-1 16,5-8 1-16,27-2-1 16,-36 0 1-16,36 0-1 15,-15 22 0-15,17 8 0 16,11 9 1-16,14 10-1 16,9 4 1-16,8 6 0 15,8 0-3-15,1-1 4 16,4-6-4-16,-4-13 5 15,-6-5-4-15,-8-10 2 16,-10-6-5-16,-7-6-2 16,-22-12-11-16,32 2-20 15,-32-2-53-15,12-36-25 0,-12 6-3 16,15 1-3 0</inkml:trace>
          <inkml:trace contextRef="#ctx0" brushRef="#br0" timeOffset="1583.0674">2462 572 149 0,'29'-39'102'16,"-2"7"3"-16,-10-5 2 15,0 15-42-15,-17-17-19 16,0 39-7-16,-2-49-7 16,2 49-8-16,-30-24-5 15,6 21-4-15,-18 8-3 0,-2 17-3 16,-10 15-5-16,-2 17 0 15,0 16-4-15,2 16 1 16,8 12-3-16,12 12-2 16,16 0 2-16,18-8-2 15,18-6 3-15,13-13-3 16,16-17 3-16,7-15-7 16,9-9-4-16,-4-20-9 15,9 0-18-15,-21-20-35 16,9 3-45-16,-19-12-2 15,2-1-3-15,-12-11 2 16</inkml:trace>
          <inkml:trace contextRef="#ctx0" brushRef="#br0" timeOffset="2243.9642">3376 750 193 0,'-8'-34'103'16,"-4"-10"0"-16,10 7 1 15,-13-9-59-15,18 12-11 16,-6-13-7-16,18 15-9 0,4 1-5 16,16 13-5-16,9 9-3 15,7 9-2 1,5 19-1-16,0 15 0 0,-2 20-1 16,-8 12 2-16,-19 12-2 15,-14 13 2-15,-23 12-1 16,-20-3-4-16,-21-5 4 15,-17-4-4-15,-10-16 2 16,-6-9-3-16,-4-14 5 16,8-16-3-16,4-23 5 15,15-11 0-15,14-17 1 16,23-7-1-16,22-12 1 0,24 2 0 16,26 8-1-16,26 12-2 15,19 7 0-15,14 15 0 16,8 9 0-16,2 6-2 15,6 9-14-15,-13-17-39 16,7-2-64-16,-5-25-3 16,11-20-7-16,4-21-7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8:16.98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CD37624-EAB8-45E4-91FC-BFF0353F0770}" emma:medium="tactile" emma:mode="ink">
          <msink:context xmlns:msink="http://schemas.microsoft.com/ink/2010/main" type="writingRegion" rotatedBoundingBox="24270,6238 30676,6074 30726,8002 24319,8166"/>
        </emma:interpretation>
      </emma:emma>
    </inkml:annotationXML>
    <inkml:traceGroup>
      <inkml:annotationXML>
        <emma:emma xmlns:emma="http://www.w3.org/2003/04/emma" version="1.0">
          <emma:interpretation id="{D123BD74-80F2-4643-8D27-9A63E5AB223D}" emma:medium="tactile" emma:mode="ink">
            <msink:context xmlns:msink="http://schemas.microsoft.com/ink/2010/main" type="paragraph" rotatedBoundingBox="24270,6238 30676,6074 30726,8002 24319,8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6B15F1-B2EA-48A2-8F3E-EC50EFA4B2F1}" emma:medium="tactile" emma:mode="ink">
              <msink:context xmlns:msink="http://schemas.microsoft.com/ink/2010/main" type="line" rotatedBoundingBox="24270,6238 30676,6074 30726,8002 24319,8166"/>
            </emma:interpretation>
          </emma:emma>
        </inkml:annotationXML>
        <inkml:traceGroup>
          <inkml:annotationXML>
            <emma:emma xmlns:emma="http://www.w3.org/2003/04/emma" version="1.0">
              <emma:interpretation id="{9802E3B1-FF65-4E42-9287-AA2719712487}" emma:medium="tactile" emma:mode="ink">
                <msink:context xmlns:msink="http://schemas.microsoft.com/ink/2010/main" type="inkWord" rotatedBoundingBox="24270,6238 30676,6074 30726,8002 24319,8166"/>
              </emma:interpretation>
              <emma:one-of disjunction-type="recognition" id="oneOf0">
                <emma:interpretation id="interp0" emma:lang="en-US" emma:confidence="0">
                  <emma:literal>BRC3</emma:literal>
                </emma:interpretation>
                <emma:interpretation id="interp1" emma:lang="en-US" emma:confidence="0">
                  <emma:literal>B R (3</emma:literal>
                </emma:interpretation>
                <emma:interpretation id="interp2" emma:lang="en-US" emma:confidence="0">
                  <emma:literal>R R (3</emma:literal>
                </emma:interpretation>
                <emma:interpretation id="interp3" emma:lang="en-US" emma:confidence="0">
                  <emma:literal>BR63</emma:literal>
                </emma:interpretation>
                <emma:interpretation id="interp4" emma:lang="en-US" emma:confidence="0">
                  <emma:literal>BR (3</emma:literal>
                </emma:interpretation>
              </emma:one-of>
            </emma:emma>
          </inkml:annotationXML>
          <inkml:trace contextRef="#ctx0" brushRef="#br0">14 0 249 0,'0'0'106'0,"-12"22"1"16,14 10 0-16,-7 2-59 0,10 34-16 16,-7 8-6-16,4 24-2 15,-4 8-6-15,4 9-2 16,-4 6-3-16,4-6-5 15,1-17 0-15,-1-14-6 16,3-20 1-16,0-20-8 16,5-12-3-16,-10-34-18 15,19 30-36-15,-19-30-54 16,10-22-5-16,-10-10-3 16,5 0-5-16</inkml:trace>
          <inkml:trace contextRef="#ctx0" brushRef="#br0" timeOffset="695.7108">-118-54 214 0,'-49'-17'103'16,"3"-7"3"0,14 7-1-16,5-15-29 15,25 10-33-15,4-17-14 0,22 4-9 16,8-9-7-16,20 5-1 15,6-2-6-15,23 7 1 16,9 7-5-16,15 14 1 16,8 23 3-16,-1 20-3 15,-4 18 1-15,-10 23-3 16,-15 15 4-16,-25 12-1 16,-23 7 2-16,-28 2-1 15,-36-6-2-15,-23-6 2 16,-23-10-2-16,-16-14 1 15,-14-14-1-15,-5-13 0 16,-2-20-1-16,4-12-1 16,20-17 1-16,12-7-1 0,27-10 0 15,27-2-1-15,30 2 0 16,28 2-1-16,30 18-1 16,25 9 0-16,21 20 0 15,15 19 0-15,8 25 2 16,-3 15-1-16,-12 12 1 15,-18 7-2-15,-24 0 3 16,-26-5-2-16,-30-7 4 16,-32-12-2-16,-34-18 0 0,-27-16 0 15,-24-16 1-15,-15-14 1 16,-10-17-1 0,-7-19-2-16,-3-18 1 15,6-12-3-15,16-17-3 0,13-14-6 16,29-3-14-16,12-15-18 15,42 12-75-15,9-4-3 16,40 14-5-16,12-5-2 16</inkml:trace>
          <inkml:trace contextRef="#ctx0" brushRef="#br0" timeOffset="1566.715">1757-191 306 0,'0'0'110'16,"0"0"2"-16,-25 61-5 15,16 20-72-15,6 32-15 16,1 21-14-16,2 20 1 16,0 15-3-16,0-1-3 15,0-9-1-15,0-24-6 16,5-30-5-16,-5-37-26 0,12-19-68 15,-12-49-6-15,22 7-5 16,-15-48-2-16</inkml:trace>
          <inkml:trace contextRef="#ctx0" brushRef="#br0" timeOffset="2639.4235">1432-281 206 0,'0'0'93'0,"-30"10"0"16,30-10-3-16,0 0-54 15,3-22-5-15,-3 22-2 16,44-37-11-16,-10 15-5 16,8-5-4-16,6 5 0 15,9-2-3-15,11 4-2 16,10 3-2-16,8 7-1 15,7 8-2-15,-3 4 1 16,1 15-1-16,-6 8 2 0,-9 9 1 16,-12 10 0-16,-20 10 5 15,-18 7-1-15,-21 5 3 16,-10 5 0-16,-21-8 2 16,-11 1-2-16,-19-15 0 15,-10-3 0-15,-22-12-1 16,-8-9-1-16,-6-10-1 15,-3-8 0-15,2-5-1 16,8-2 0-16,11 0-2 16,16 0-1-16,24 0-2 15,22 15 1-15,27 7-2 16,27 12 0-16,29 8-1 16,29 12 0-16,20 7-1 0,15 7 1 15,9 5-1-15,8-7 2 16,-7-2-2-16,-13-10 2 15,-22-5-1-15,-19-10 1 16,-20-10 1-16,-17-7 0 16,-17-5-1-16,-27-17-2 15,22 15-6-15,-22-15-9 16,0 0-21-16,0 0-73 16,-5-27-3-16,5 27-4 15,14-29-2-15</inkml:trace>
          <inkml:trace contextRef="#ctx0" brushRef="#br0" timeOffset="3746.7271">4003-56 312 0,'17'-32'118'0,"-12"-14"-1"15,10 16-3-15,-13-6-87 16,3 9-5-16,-12 0-2 16,7 27-2-16,-49-20-3 0,7 30-5 15,-16 17-3-15,-11 24-1 16,-9 23-3 0,-3 26-1-16,-2 20-3 15,12 12 0-15,13 9-3 0,14-4 2 16,24 5 2-16,20-17-3 15,25-18 3-15,21-24-4 16,23-24 0-16,19-20-10 16,12-14 0-16,-2-28-16 15,7-9-33-15,-22-30-55 16,5 3-4-16,-25-17 0 16,-4 2-2-16</inkml:trace>
          <inkml:trace contextRef="#ctx0" brushRef="#br0" timeOffset="5159.8429">5040-308 232 0,'-42'-10'100'16,"8"18"3"-16,-13-13-15 15,13 12-44-15,-12-7-4 0,19 12-4 16,-10-4-8-16,37-8-6 16,-41 24-4-16,41-24-4 15,0 0-1 1,0 27-2-16,0-27-2 0,48-3-2 15,-1-6-2-15,16-6-1 16,23-2 0-16,19-3-2 16,12 3-1-16,15 5 0 15,0 7-1-15,-4 8 0 16,-18 11 1-16,-18 13 0 16,-30 10 0-16,-33 14 1 15,-36 8-1-15,-33 12 2 0,-26 7-1 16,-24 7 0-1,-15 1-1-15,-15-3 1 16,-5 0-3-16,1-7 2 16,9-10-2-16,15-15 0 0,19-9-1 15,27-15 1-15,30-8 0 16,24-19 0-16,54 8 0 16,31-18 1-16,35 0 0 15,27 3-1-15,24 7 1 16,7 5 0-16,-9 9 0 15,-15 16 2-15,-30 11 0 16,-36 11 0-16,-48 18 4 0,-48 4-4 16,-48 6 5-16,-37 1-5 15,-32 2 4 1,-21-7-6-16,-20-10-1 16,-18-17-12-16,6-12-32 15,-13-33-81-15,27-23-12 0,5-45-8 16,32-29-9-16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8.1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035F751-27DB-45B5-8429-C26B355F40EE}" emma:medium="tactile" emma:mode="ink">
          <msink:context xmlns:msink="http://schemas.microsoft.com/ink/2010/main" type="writingRegion" rotatedBoundingBox="4188,2923 30179,1794 30455,8142 4463,9271"/>
        </emma:interpretation>
      </emma:emma>
    </inkml:annotationXML>
    <inkml:traceGroup>
      <inkml:annotationXML>
        <emma:emma xmlns:emma="http://www.w3.org/2003/04/emma" version="1.0">
          <emma:interpretation id="{13CFA327-D6F8-44CF-BB4B-22BC9672A41E}" emma:medium="tactile" emma:mode="ink">
            <msink:context xmlns:msink="http://schemas.microsoft.com/ink/2010/main" type="paragraph" rotatedBoundingBox="4175,3294 14320,2151 14829,6679 4685,78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20068E-5A4F-4BD5-AA8E-2D50F809F43F}" emma:medium="tactile" emma:mode="ink">
              <msink:context xmlns:msink="http://schemas.microsoft.com/ink/2010/main" type="inkBullet" rotatedBoundingBox="4175,3294 6749,3004 7259,7532 4685,7822"/>
            </emma:interpretation>
            <emma:one-of disjunction-type="recognition" id="oneOf0">
              <emma:interpretation id="interp0" emma:lang="en-US" emma:confidence="0">
                <emma:literal>P</emma:literal>
              </emma:interpretation>
              <emma:interpretation id="interp1" emma:lang="en-US" emma:confidence="0">
                <emma:literal>p</emma:literal>
              </emma:interpretation>
              <emma:interpretation id="interp2" emma:lang="en-US" emma:confidence="0">
                <emma:literal>D</emma:literal>
              </emma:interpretation>
              <emma:interpretation id="interp3" emma:lang="en-US" emma:confidence="0">
                <emma:literal>B</emma:literal>
              </emma:interpretation>
              <emma:interpretation id="interp4" emma:lang="en-US" emma:confidence="0">
                <emma:literal>e</emma:literal>
              </emma:interpretation>
            </emma:one-of>
          </emma:emma>
        </inkml:annotationXML>
        <inkml:trace contextRef="#ctx0" brushRef="#br0">0 488 282 0,'11'-43'125'0,"7"-22"-6"15,28 4-4-15,4-17-110 16,33-1-4-16,31 11-1 16,23 7-1-16,27 29 1 15,19 32-1-15,14 39 0 16,11 40 0-16,3 50-2 0,8 36-1 16,-1 42-1-16,-10 30-1 15,-18 31-1 1,-18 8 3-16,-25 4-3 15,-33-15-1-15,-28-7 6 0,-36-29-1 16,-42-25 4-16,-37-28-1 16,-50-33 2-16,-35-21-3 15,-41-18 3-15,-27-11 2 16,-30-14-4-16,-10-11 1 16,-3-18-2-16,10-14-2 15,25-18-4-15,21-22-7 16,41-10-13-16,13-26-25 0,58-3-61 15,14-7 0-15,43 4-1 16,18-5 2-16</inkml:trace>
        <inkml:trace contextRef="#ctx0" brushRef="#br0" timeOffset="-460.3065">914 925 285 0,'25'79'117'0,"-15"7"-6"16,12 32-30-16,-11 4-70 16,10 39-7-16,8 39-6 0,-1 30-2 15,15 28 1-15,-3 25 0 16,3 25 0-16,-4 11-1 15,1-8 0-15,-8-24-4 16,0-26-5-16,-10-49-8 16,3-33-28-16,-18-65-61 15,0-67-2-15,-7-47-4 16,-29-115-2-16</inkml:trace>
      </inkml:traceGroup>
      <inkml:traceGroup>
        <inkml:annotationXML>
          <emma:emma xmlns:emma="http://www.w3.org/2003/04/emma" version="1.0">
            <emma:interpretation id="{1F155310-30C1-45A5-84E6-CB26781D113D}" emma:medium="tactile" emma:mode="ink">
              <msink:context xmlns:msink="http://schemas.microsoft.com/ink/2010/main" type="line" rotatedBoundingBox="7572,3025 14332,2264 14713,5644 7953,6406"/>
            </emma:interpretation>
          </emma:emma>
        </inkml:annotationXML>
        <inkml:traceGroup>
          <inkml:annotationXML>
            <emma:emma xmlns:emma="http://www.w3.org/2003/04/emma" version="1.0">
              <emma:interpretation id="{E15B5E5D-14BD-4908-8329-C0B332C3FB93}" emma:medium="tactile" emma:mode="ink">
                <msink:context xmlns:msink="http://schemas.microsoft.com/ink/2010/main" type="inkWord" rotatedBoundingBox="7572,3025 14332,2264 14713,5644 7953,6406"/>
              </emma:interpretation>
              <emma:one-of disjunction-type="recognition" id="oneOf1">
                <emma:interpretation id="interp5" emma:lang="en-US" emma:confidence="0">
                  <emma:literal>atom</emma:literal>
                </emma:interpretation>
                <emma:interpretation id="interp6" emma:lang="en-US" emma:confidence="0">
                  <emma:literal>ata</emma:literal>
                </emma:interpretation>
                <emma:interpretation id="interp7" emma:lang="en-US" emma:confidence="0">
                  <emma:literal>ator</emma:literal>
                </emma:interpretation>
                <emma:interpretation id="interp8" emma:lang="en-US" emma:confidence="0">
                  <emma:literal>ato</emma:literal>
                </emma:interpretation>
                <emma:interpretation id="interp9" emma:lang="en-US" emma:confidence="0">
                  <emma:literal>at,</emma:literal>
                </emma:interpretation>
              </emma:one-of>
            </emma:emma>
          </inkml:annotationXML>
          <inkml:trace contextRef="#ctx0" brushRef="#br0" timeOffset="1431.9679">4646 2368 226 0,'90'0'102'0,"-36"-28"-5"16,-29-4-5-16,-18-11-93 15,-32 3-1 1,-18 8 2-16,-18 14 3 0,-25 18 3 15,-14 14 8-15,-12 37 2 16,-6 2-2-16,4 22-4 16,3 15-6-16,14 10-7 15,11 8 1-15,21 3-3 16,19-4 2-16,17-10-4 16,18-11 4-16,22-18-5 15,25-32 4-15,21-29 0 0,26-32-1 16,13-32 6-16,19-26-5 15,7-17 6 1,0-15-2-16,-1 1 5 16,-9 6-1-16,-12 19 5 0,-21 21-3 15,-15 35 1-15,-17 26 1 16,-8 29 0-16,-14 24 0 16,-3 15-6-16,-8 18 3 15,0 11-5-15,4-4 4 16,7-8-7-16,11-13 4 15,11-15-4-15,14-21 3 16,17-15 0-16,16-43-1 0,9-24 5 16,12-23-5-1,14-20 5-15,0-26-3 16,4-25 3-16,-1-18-2 16,-7-18 3-16,-3-3 1 15,-4-11-2-15,-17-11 1 0,-5-3 0 16,-10-7 2-16,-7 6-2 15,-14-3 1-15,-8 7-1 16,-14 8 1-16,-7 10 1 16,-15 11 2-16,-10 25-1 15,-18 21 3-15,-4 37-1 16,-14 24 1-16,0 33 0 16,-14 31-2-16,3 41-1 15,-7 31-4-15,3 33 0 16,1 32-3-16,7 28 0 15,7 37-3-15,3 21 1 16,11 18-5-16,11 17 0 0,15 8-6 16,-4-11-4-16,17-7-7 15,-10-46-5-15,14-19-17 16,-28-64-26-16,17-21-46 16,-21-90 0-16,0 0 5 15,-64-36 5-15,21-32 51 16,-32-25 23-16,3-11 28 15,-14 0 35-15,-7-3 62 16,7 6 9-16,4 12 6 16,17 17-2-16,1-3-39 15,42 32-19-15,-3-3-9 16,25 46-9-16,39-43-12 16,15 39-8-16,18-3-5 0,21 14-1 15,18 0-2-15,14 4 0 16,19 7-1-16,20 3-1 15,8 4 0-15,15 0 0 16,3 8 1-16,10-5-1 16,4-3 1-16,-3 0 1 15,-18-7 2-15,-11-3 3 16,-26-8 0-16,-24 4 2 16,-29-11 2-16,-32 3 1 15,-61-3-1-15,0 0 0 16,-18 40-3-16,-39-5-2 15,-32 12 0-15,-8 7-2 0,-14 17-3 16,3 12 1-16,1-1-1 16,14 8 1-16,17-8-2 15,23-7 1-15,24-10-2 16,25-11 0-16,4-54-1 16,61 28 0-16,7-49-1 15,18-33-1-15,18-18 2 16,7-17 0-16,8-22 1 15,-1 0 0-15,-4 3 2 16,-13 11 0-16,-15 19 1 16,-15 24 2-16,-13 25 1 15,-12 33-1-15,-14 25 0 16,-3 24 0-16,0 12-2 0,3 6 2 16,0 8-1-16,8-4 0 15,6-10-2 1,12-8 1-16,10-17-1 15,7-19 1-15,14-7 0 0,5-10-2 16,2-11-1-16,1-4-3 16,0 0-7-16,-15-10-8 15,11 17-21-15,-35-14-77 16,13 8-3-16,-17-19-2 16,7 7-2-16</inkml:trace>
        </inkml:traceGroup>
      </inkml:traceGroup>
    </inkml:traceGroup>
    <inkml:traceGroup>
      <inkml:annotationXML>
        <emma:emma xmlns:emma="http://www.w3.org/2003/04/emma" version="1.0">
          <emma:interpretation id="{F1CF8912-0F0C-4663-9716-F90BA12D8849}" emma:medium="tactile" emma:mode="ink">
            <msink:context xmlns:msink="http://schemas.microsoft.com/ink/2010/main" type="paragraph" rotatedBoundingBox="12163,6186 30336,5397 30455,8142 12282,89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36B73E-92D7-4D94-9B96-662A7EA62149}" emma:medium="tactile" emma:mode="ink">
              <msink:context xmlns:msink="http://schemas.microsoft.com/ink/2010/main" type="line" rotatedBoundingBox="12163,6186 30336,5397 30455,8142 12282,8931"/>
            </emma:interpretation>
          </emma:emma>
        </inkml:annotationXML>
        <inkml:traceGroup>
          <inkml:annotationXML>
            <emma:emma xmlns:emma="http://www.w3.org/2003/04/emma" version="1.0">
              <emma:interpretation id="{9FFD5264-13B6-4576-8438-6EBD6C936252}" emma:medium="tactile" emma:mode="ink">
                <msink:context xmlns:msink="http://schemas.microsoft.com/ink/2010/main" type="inkWord" rotatedBoundingBox="18528,5910 30336,5397 30450,8021 18642,8533"/>
              </emma:interpretation>
              <emma:one-of disjunction-type="recognition" id="oneOf2">
                <emma:interpretation id="interp10" emma:lang="en-US" emma:confidence="0">
                  <emma:literal>corrections</emma:literal>
                </emma:interpretation>
                <emma:interpretation id="interp11" emma:lang="en-US" emma:confidence="0">
                  <emma:literal>correction S</emma:literal>
                </emma:interpretation>
                <emma:interpretation id="interp12" emma:lang="en-US" emma:confidence="0">
                  <emma:literal>Correction S</emma:literal>
                </emma:interpretation>
                <emma:interpretation id="interp13" emma:lang="en-US" emma:confidence="0">
                  <emma:literal>Corrections</emma:literal>
                </emma:interpretation>
                <emma:interpretation id="interp14" emma:lang="en-US" emma:confidence="0">
                  <emma:literal>corrections S</emma:literal>
                </emma:interpretation>
              </emma:one-of>
            </emma:emma>
          </inkml:annotationXML>
          <inkml:trace contextRef="#ctx0" brushRef="#br0" timeOffset="4700.1366">14548 4077 217 0,'-36'29'106'0,"0"7"-1"16,7 14 1-16,1 0-90 0,13 18-4 15,1-3-1-15,14 17 1 16,-4-14 1-16,12 7-2 15,-5-17 0-15,8-5-4 16,-8-17 1-16,5-4-2 16,-8-32 5-16,0 0-2 15,0 0-2-15,0 0 3 16,0 0-3-16,-22-68 1 16,19 11-5-16,10-11-1 15,11-15-4-15,10-10-1 16,22-3-1-16,11-5-2 15,15 15-1-15,6 4-3 16,11 25-4-16,-7 3-3 0,14 29-3 16,-14 0-7-16,11 28-12 15,-22-13-32-15,18 13-41 16,-17-3 1-16,6 4 6 16,-14-4 5-16,0 11 64 15,-21-4 27-15,-11 0 23 16,-1 25 39-16,-27 0 47 15,2 11 4-15,-17 4 0 16,11 10 1-16,-19-14-59 16,19 18-18-16,-4-18-10 15,18 4-6-15,-18-47-2 16,54 50-2-16,-15-43-1 0,15-11-1 16,0-14-1-16,6-7-1 15,-2-14-1-15,-1-15-2 16,-7-3 0-16,-14-11-3 15,-11 3 1-15,-14-3 0 16,-8 11 0-16,-10 7 2 16,-14 10 1-16,21 40 1 15,-54-21 1-15,22 39 2 16,-8 14 1-16,8 25 0 16,-11 11 1-16,14 22-1 15,1 3-1-15,10 4 0 16,14-4-1-16,22-3-2 15,18-8-1-15,14-18-5 0,29-6-4 16,11-19-5-16,24-7-3 16,1-21-8-16,28 4-1 15,-7-26-3-15,22 4-2 16,-15-22 6-16,4 4 0 16,-11-15 8-16,-3 1 4 15,-15-4 8-15,-21-4 2 16,-11 8 6-16,-22-4 4 15,-7 14 2-15,-21 1 3 16,-4 13-1-16,-32 15 3 16,33-10 0-16,-33 10 2 15,0 0-1-15,0 0-1 0,7 50-2 16,-7-50-1-16,-14 36-1 16,14-36-1-16,-36 21-2 15,36-21-3 1,-65 11-1-16,26-7-2 0,-11-1-1 15,0 8-2-15,-8 3 0 16,5 11-1-16,-1 7-1 16,4 11 3-16,7 15-2 15,7 10 2-15,14 3-1 16,12 8 1-16,17-7 0 16,21 0 0-16,23-8 0 15,20-10-1-15,22-18 2 16,18-29-2-16,15-29 2 0,17-28-2 15,11-32 1-15,4-40 0 16,-1-32 0-16,-6-43-1 16,-4-25 1-16,-15-18 1 15,-6-7-3-15,-23-8 2 16,-9 5 2-16,-23 17-3 16,-10 28 2-16,-11 37-3 15,-14 43 4-15,-7 35-3 16,-8 47 4-16,-21 43 0 15,22 72-4-15,-15 25 3 16,-3 35-3-16,-4 29 3 16,3 18-6-16,-6 22-2 0,-5-8-11 15,8 12-12-15,-21-41-17 16,14 12-23-16,-33-54-26 16,19-11-27-16,-29-47-2 15,14-24 7-15</inkml:trace>
          <inkml:trace contextRef="#ctx0" brushRef="#br0" timeOffset="5831.8909">19025 3988 195 0,'-39'-86'112'16,"-11"0"1"-16,32 25-1 15,-11 3-61-15,29 58-23 16,15-50-17-16,-15 50-10 16,64-18-7-16,-17 15-10 15,24 14-9-15,1-8-3 0,28 19 0 16,1-12 1-16,28 19 4 15,-4-4 9 1,7 4 9-16,1-1 13 16,-8-2 10-16,1 6 6 0,-22-14 0 15,0 14 1-15,-29-11-2 16,0 15-4-16,-28 0-5 16,-4 14-3-16,-26 4-2 15,-2 10-2-15,-19-3-1 16,-3 7 1-16,-11-3-3 15,0-8 0-15,-3-7-1 16,-1-10-2-16,22-40-4 0,-32 43-3 16,32-43-4-1,0 0-3-15,0 0-4 16,0 0-5-16,64 0-7 16,-31-25-1-16,31 7 1 15,-6-22 2-15,24 8 7 0,-3-14 0 16,10 6 10-16,4-3 9 15,-3 0 13-15,0 22 5 16,-12-8 5-16,8 25 2 16,-25-6-1-16,7 20 3 15,-21-6-6-15,-1 10-3 16,-46-14-3-16,58 11-2 16,-58-11 1-16,32-7-2 15,-32 7-1-15,0 0-1 16,-25-47 1-16,25 47-2 15,-54-21-1-15,15 24-2 16,-4 5-3-16,-4 17 0 0,1 7-2 16,3 7 1-16,7 4-1 15,7 4 0-15,11-4-3 16,7-4 1-16,19-3-1 16,-8-36 0-16,50 36-1 15,-7-36 1-15,11-11 1 16,10-14 0-16,4-11 2 15,4-14-1-15,-4-4 3 16,-4-7-1-16,-6-7 2 16,-8 4-2-16,-14-1 0 15,-11 8-1-15,-11 11 1 16,-10 10-1-16,-4 36 0 0,-11-40-1 16,11 40 0-16,0 0 0 15,0 0 0-15,0 0 0 16,14 40 0-16,-14-40 0 15,72 21-1-15,-15-17 1 16,11-1-1-16,11 1 0 16,7 3 0-16,0 4 1 15,0 3 0-15,-4 4 0 16,-10 4 1-16,-8 10 1 16,-21 4 0-16,-10 3 1 15,-19 8-1-15,-18-1 1 16,-10 4-1-16,-11-3 0 15,-4 0 0-15,-7-4 0 0,8-11-1 16,-1 0-1-16,29-32 1 16,-25 32-1-16,25-32 1 15,32-14-1-15,8-8-1 16,13-10 0-16,16-4 1 16,17-3 4-16,14-4 0 15,11 4 1-15,0-1 0 16,11 11 2-16,3 8 0 15,0 7 0-15,1 7 0 16,-1 3-4-16,-7 8-1 16,-3 3 0-16,-4 3-2 15,-7 1-2-15,-11 7-3 0,-10-7-6 16,-5 7-11-16,-28-22-17 16,22 22-77-16,-36-29-6 15,14 11 0 1,-14-21-1-16</inkml:trace>
          <inkml:trace contextRef="#ctx0" brushRef="#br0" timeOffset="6510.3424">20322 2580 350 0,'32'32'140'0,"4"-39"-10"15,36 18-8-15,-8-26-121 16,1-3-10-16,7 8-10 15,-26-23-36-15,4 33-70 16,-50 0-7-16,-50-7-2 0,-57 4-7 16</inkml:trace>
          <inkml:trace contextRef="#ctx0" brushRef="#br0" timeOffset="6252.1719">25828 3877 282 0,'97'-15'113'16,"-26"-6"-1"-16,-10 10-2 15,-61 11-94-15,33-39-13 16,-33 39-3-16,-36-25 1 0,-25 21 0 15,-21 8 1-15,-26 6 0 16,-10 12 1-16,-18 10-7 16,-11 7 3-16,0 8 0 15,11 7 0-15,7-1 0 16,18 1 1-16,21-7-2 16,26-4 0-16,39-11 4 15,25-32 0-15,57 47 5 16,33-33 0-16,31-11-1 15,33 1 1-15,26 0 2 16,20-4 1-16,-14 3 1 16,-10 1 0-16,-36-1-6 0,-26 12 0 15,-42-1 2-15,-54 18 0 16,-61 4-2-16,-50 14 0 16,-36 8 2-16,-43 10-12 15,-25 3 2-15,-25 5-8 16,-8-5-11-16,-24-39-46 15,28 1-59-15,-21-44-6 16,32-21 0-16,4-47 3 16</inkml:trace>
          <inkml:trace contextRef="#ctx0" brushRef="#br0" timeOffset="2624.7517">9500 3590 271 0,'15'-57'122'16,"-26"14"-4"-16,-43 10-4 16,-21 26-101-16,-33 25-10 15,-10 32-2-15,-14 36 2 16,-12 29 2-16,-13 32 1 16,3 28 4-16,3 15 0 0,19 11 0 15,17-11-1-15,36-4-2 16,33-28-3-16,42-8-1 15,51-17-4-15,42-22-3 16,47-15-6-16,26-20-3 16,38-5-8-16,8-35-4 15,28-7-3-15,-3-40-2 16,18-14 0-16,-18-32 0 16,3-15 7-16,-21-25 2 15,0-7 10-15,-25-3 4 16,-15-1 11-16,-17 12 5 15,-33 10 6-15,-13 25 5 16,-37 3 3-16,-7 26 5 0,-36 0 0 16,4 25 2-16,-36 7-6 15,0 0-3-15,0 0-4 16,0 0-5-16,-40-22-3 16,40 22-3-16,-71-10-2 15,24 2-1-15,-14 1-2 16,-3 7 0-16,-4 11 1 15,-7 11-3-15,-1 17 2 16,1 11-2-16,14 11 1 16,7 0-2-16,19 7 0 15,13-7 0-15,22-11-3 16,18-18 1-16,29-25 0 0,14-21 0 16,17-22 1-16,15-21 0 15,8-11 2-15,-1-7 1 16,-3-4 3-16,-8-4 1 15,-21 8 2-15,-10 7 0 16,-30 11 0-16,-20 10 1 16,-26 11-1-16,-15 11-1 15,-17 11-3-15,-11 7-3 16,-3 3-3-16,-4 4-5 16,14 7-6-16,-3-10-5 15,57 3-10-15,-65 0-7 16,65 0-6-16,0 0-13 15,50 0-38-15,-7-4-21 0,15 8 7 16,10 3 1-16</inkml:trace>
          <inkml:trace contextRef="#ctx0" brushRef="#br0" timeOffset="3368.247">12513 4353 191 0,'36'22'109'0,"-36"-22"-2"16,43 32 1-16,-43-32-54 15,0 0-35-15,0 0-3 16,0 0-1-16,0 0 1 0,-33-11-1 16,-6 15-2-16,0 10-2 15,-19 0-3-15,5 8-4 16,-8-1-3-16,3 4 0 15,5 0-1-15,-1 8 0 16,14-5-1-16,8 8 0 16,11 4 1-16,10-1-2 15,15 0 2-15,6 1-2 16,12-1 0-16,-1-3 0 16,12-4 1-16,-33-32-1 15,60 36 1-15,-60-36 0 16,51 14 0-16,-51-14 1 0,0 0 1 15,39-14 0-15,-39 14-1 16,0 0 1-16,0 0 0 16,0 0-1-16,0 0-2 15,0 0-1-15,-32 0 0 16,32 0-1-16,0 0-1 16,0 0 1-16,7-32-1 15,-7 32 3-15,0 0-1 16,25-32 3-16,-25 32 1 15,0 0 1-15,36 3 2 16,-36-3-1-16,21 50 0 16,-6-10 1-16,-1 3-2 0,4 7 2 15,0 0 0-15,-4-7-1 16,0-11 1-16,-14-32 1 16,22 32 1-16,-22-32 0 15,0 0-1-15,-32-68 0 16,7 7-1-16,0-10-2 15,0-22-1-15,7-8-2 16,10-13-1-16,16-8-2 16,20 0 0-16,15 8 1 15,18 13-2-15,11 12 2 16,10 24-1-16,4 19-2 16,7 24-1-16,-3 8-4 15,10 25-7-15,-7-8-14 0,18 29-32 16,-7-21-54-16,14-4 1 15,1-17 0 1,17-8 2-16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9:37.51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D2AFFB0-B186-4CFE-9728-001209AD720B}" emma:medium="tactile" emma:mode="ink">
          <msink:context xmlns:msink="http://schemas.microsoft.com/ink/2010/main" type="writingRegion" rotatedBoundingBox="3173,11205 12606,11032 12676,14869 3243,15041"/>
        </emma:interpretation>
      </emma:emma>
    </inkml:annotationXML>
    <inkml:traceGroup>
      <inkml:annotationXML>
        <emma:emma xmlns:emma="http://www.w3.org/2003/04/emma" version="1.0">
          <emma:interpretation id="{256E551B-9AE5-4F75-9F3E-35D7C22FACFC}" emma:medium="tactile" emma:mode="ink">
            <msink:context xmlns:msink="http://schemas.microsoft.com/ink/2010/main" type="paragraph" rotatedBoundingBox="3173,11205 12606,11032 12676,14869 3243,15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23C525-993A-46B5-A584-4277B6294E77}" emma:medium="tactile" emma:mode="ink">
              <msink:context xmlns:msink="http://schemas.microsoft.com/ink/2010/main" type="line" rotatedBoundingBox="3173,11205 12606,11032 12676,14869 3243,15041"/>
            </emma:interpretation>
          </emma:emma>
        </inkml:annotationXML>
        <inkml:traceGroup>
          <inkml:annotationXML>
            <emma:emma xmlns:emma="http://www.w3.org/2003/04/emma" version="1.0">
              <emma:interpretation id="{E0AFA923-0CFA-4393-9B39-3CFBCD85AE35}" emma:medium="tactile" emma:mode="ink">
                <msink:context xmlns:msink="http://schemas.microsoft.com/ink/2010/main" type="inkWord" rotatedBoundingBox="3173,11205 12606,11032 12676,14869 3243,15041">
                  <msink:destinationLink direction="with" ref="{A7A390EA-FC3A-40EE-8B98-874103FD6631}"/>
                  <msink:destinationLink direction="with" ref="{FA2D7141-AF02-464A-8DE3-7A083D07916D}"/>
                  <msink:destinationLink direction="with" ref="{8CBB86F2-26E1-4728-ADD9-AAD329DFB55F}"/>
                  <msink:destinationLink direction="with" ref="{7F5E1274-7B12-469D-B8ED-4919CE57CE7F}"/>
                  <msink:destinationLink direction="with" ref="{3501064F-A52F-48D8-9207-1A0934C6A387}"/>
                  <msink:destinationLink direction="with" ref="{B1710AA8-1CDD-4A19-A4B7-1C32881F3897}"/>
                </msink:context>
              </emma:interpretation>
              <emma:one-of disjunction-type="recognition" id="oneOf0">
                <emma:interpretation id="interp0" emma:lang="en-US" emma:confidence="0">
                  <emma:literal>Rica</emma:literal>
                </emma:interpretation>
                <emma:interpretation id="interp1" emma:lang="en-US" emma:confidence="0">
                  <emma:literal>BRUI</emma:literal>
                </emma:interpretation>
                <emma:interpretation id="interp2" emma:lang="en-US" emma:confidence="0">
                  <emma:literal>Rios</emma:literal>
                </emma:interpretation>
                <emma:interpretation id="interp3" emma:lang="en-US" emma:confidence="0">
                  <emma:literal>Riis</emma:literal>
                </emma:interpretation>
                <emma:interpretation id="interp4" emma:lang="en-US" emma:confidence="0">
                  <emma:literal>Richs</emma:literal>
                </emma:interpretation>
              </emma:one-of>
            </emma:emma>
          </inkml:annotationXML>
          <inkml:trace contextRef="#ctx0" brushRef="#br0">300 87 199 0,'-58'-44'111'0,"9"20"0"0,-8 2-5 16,18 27-57-16,-2 4-23 15,14 18-1-15,5-5-4 16,15 8-5-16,14-6-5 15,25-2-2-15,21-12-3 16,38-8-2-16,36-12-1 16,34-4-1-16,32-1 0 15,18 10-2-15,18 13 0 16,18 21 0-16,0 17 0 0,-22 20 1 16,-42 27 2-16,-29 15 2 15,-46 19 2 1,-37 10 1-16,-59 7-1 15,-56 10 2-15,-51 2 0 0,-28 3 0 16,-28-7-4-16,-18-1 2 16,-12-11-5-16,-2-21 0 15,5-21-1-15,16-27 0 16,25-17-1-16,30-15-2 16,41-5 2-16,46-2-4 15,47 0 3-15,47 9 2 16,58 13-1-16,41 22 0 0,45 22 0 15,29 17 2 1,12 9-2-16,-3 8 5 16,-2 0-2-16,-9-5 1 15,-20-7-1-15,-20-22-5 16,-34-22-2-16,-29-30-10 0,-25-21-9 16,-31-38-33-16,-10-6-64 15,-37-37-9-15,-7 2-4 16,-32-27-5-16</inkml:trace>
          <inkml:trace contextRef="#ctx0" brushRef="#br0" timeOffset="-679.3628">1107 578 195 0,'12'-58'106'0,"5"9"5"15,-17-5-1-15,8 22-39 16,-21 5-29-16,13 27-9 15,-17 25-7-15,10 41-1 16,-5 41-9-16,9 62-3 0,1 49-5 16,2 46 3-16,0 41-6 15,2 37 0-15,1 13-2 16,4-8-5-16,0-27 2 16,6-41-1-16,-4-47 2 15,1-51-6-15,2-56 2 16,3-57-5-16,0-44-4 15,-15-24-6-15,22-61-8 16,-20-24-17-16,10-8-39 16,-17-46-34-16,15-13-3 15,-17-31-3-15,7-1-3 16</inkml:trace>
          <inkml:trace contextRef="#ctx0" brushRef="#br0" timeOffset="780.2679">4370 969 274 0,'-59'-78'117'0,"3"17"-2"16,-20 0-5-16,1 32-79 15,-16 14-9-15,-2 30-6 16,-14 34-5-16,4 48-2 15,-7 50-5-15,5 36 0 16,10 35-1-16,14 17-1 0,20 16-2 16,24 6 3-16,37-17-3 15,37-35 2-15,36-39-1 16,32-36-3-16,25-45 1 16,19-33 2-16,15-33-3 15,2-31-3-15,-2-13-8 16,-22-23-16-16,-3 8-79 15,-34-23-8-15,-5 14-5 16,-31-12-7-16</inkml:trace>
          <inkml:trace contextRef="#ctx0" brushRef="#br0" timeOffset="3940.356">6020 261 181 0,'10'-35'106'0,"-5"9"0"16,-5 26 2-16,0 0-66 15,31 75-4-15,-33 16-3 16,7 48-5-16,-17 47-7 16,4 44-3-16,-11 29-5 0,-1 24-4 15,-4 3-3-15,-3 5-2 16,2-24-3-16,3-23 0 15,5-46-6-15,3-39-9 16,14-32-24-16,-5-51-82 16,22-10-5-16,-10-44-6 15,15-15-7-15</inkml:trace>
          <inkml:trace contextRef="#ctx0" brushRef="#br0" timeOffset="11147.8741">-2618 718 209 0,'0'0'108'0,"0"0"-4"15,-10 41-3-15,10 30-68 16,19 64 1-16,-6 38-6 0,16 54-1 15,-7 47-10-15,5 34-5 16,5 20-2-16,4 2-4 16,-1-15-2-16,4-36-2 15,-5-42 0-15,0-46-4 16,0-59 3-16,-2-49-3 16,-3-47-1-16,-4-38-7 15,-3-30-12-15,-12-44-24 16,12-12-57-16,-27-39-4 15,7-12-6-15,-21-42-5 16</inkml:trace>
          <inkml:trace contextRef="#ctx0" brushRef="#br0" timeOffset="11966.8358">-3239 1033 191 0,'-25'-20'89'0,"-4"-6"3"0,29 26 0 16,-46-35-42-16,46 35-10 15,-20-29-8-15,20 29-9 16,27-42-8 0,12 8-7-16,27-10-2 0,24-2-1 15,33-3-2-15,36 0-1 16,39 5-1-16,24 7 0 16,5 15 1-16,3 20 4 15,-17 21 1-15,-23 18-1 16,-41 17 5-16,-46 17 0 15,-66 17 1-15,-45 17 0 16,-55 12-2-16,-54 13 0 16,-42 2-4-16,-29 5 0 0,-23-3-3 15,-9-9 1-15,-5-18-3 16,5-14 2 0,25-27-4-16,43-19 3 15,47-23-2-15,49-19 0 0,56-5-1 16,44-39 1-16,64 0-1 15,53-3 0-15,54 3 1 16,32 10-2-16,17 12 1 16,2 14-1-16,-9 20 0 15,-18 27 1-15,-41 22 0 16,-48 25-1-16,-62 14 2 16,-49 20 1-16,-56 11 3 0,-45 16 0 15,-48-3 2-15,-36-5 1 16,-38-12-1-1,-13-9 4-15,-6-23-6 16,-5-24 3-16,7-32-5 0,13-22-1 16,22-22 0-16,34-15-4 15,42-14 2-15,33-11-4 16,45-1 5-16,49-1-5 16,48 11 3-16,60 1 1 15,43 11-1-15,32 4 1 16,22 5-1-16,17 8-3 15,12-1-1-15,-4-2-5 16,-16-2-5-16,-36-15-11 16,-17 3-57-16,-44-33-38 15,-9 6-6-15,-50-23-9 16,-24 6-8-16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4.7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00076F-169F-4BB8-B6E8-AE6F12BB9160}" emma:medium="tactile" emma:mode="ink">
          <msink:context xmlns:msink="http://schemas.microsoft.com/ink/2010/main" type="inkDrawing" rotatedBoundingBox="15701,15630 17177,8192 23221,9391 21746,16829" hotPoints="17028,8982 22882,9470 22395,15323 16541,14836" semanticType="enclosure" shapeName="Square">
            <msink:destinationLink direction="with" ref="{FA2D7141-AF02-464A-8DE3-7A083D07916D}"/>
            <msink:destinationLink direction="from" ref="{485387CC-C071-4C0E-9725-FAC4F8660D4D}"/>
            <msink:destinationLink direction="to" ref="{485387CC-C071-4C0E-9725-FAC4F8660D4D}"/>
          </msink:context>
        </emma:interpretation>
      </emma:emma>
    </inkml:annotationXML>
    <inkml:trace contextRef="#ctx0" brushRef="#br0">1056 991 199 0,'0'0'100'0,"0"0"-1"16,-5 59-6-16,7 9-90 16,5 25 4-16,6 41 0 15,1 45 3-15,3 43 2 16,-12 45 0-16,-7 55-2 16,-23 38-1-16,-6 26 1 15,-21 20-3-15,-11 2 4 16,-15-22-2-16,-6-19-3 0,-6-37 4 15,2-39 0-15,-2-42 2 16,4-27-3-16,3-38 0 16,5-28-4-16,7-31 0 15,7-20 0-15,13-22-4 16,9-22 1-16,18-22-2 16,17-17 0-16,7-22 0 15,51-5 0-15,15-14-1 16,32-6 0-16,31-4 1 15,37 2-1-15,30 3 2 16,26 7-1-16,28 12 1 16,24 10 0-16,24 9 1 15,10 8 0-15,5 8-1 0,9 4 1 16,6 5-2-16,-1 0 3 16,-9 7-3-1,-12 1-1-15,-13 2 2 16,-12 0-1-16,-24-5 3 0,-23-8-3 15,-26-9 5-15,-22-12-4 16,-20-18 4-16,-19-14 0 16,-27-12-1-16,-20-8 2 15,-17-4-1-15,-15-1 2 16,-16-7-2-16,-11-2 1 16,-14-8-1-16,-10-7 1 15,-12-22-2-15,-5-22-3 0,-10-31 1 16,-2-40-5-16,-5-54 2 15,-3-53-5-15,1-64 2 16,4-59-3 0,8-39 2-16,4-34-1 0,8-10 1 15,5 6 4-15,7 31-2 16,0 39 4-16,-2 53-2 16,-8 67 2-16,-16 49-1 15,-11 53 2-15,-14 42-2 16,-13 27-2-16,-11 29 3 15,-11 15-2-15,-7 22 2 16,-2 7-1-16,-7 15 1 16,-11 7 0-16,-14 10 1 0,-19 10 0 15,-18 7 0 1,-19 5-1-16,-22 8 1 0,-22 1-2 16,-25-1 1-1,-12-1 0-15,-5-7 0 0,-2-2-1 16,-5-11 1-16,-8-1-2 15,1-3 1-15,7 4 0 16,14 1-2-16,16 7-4 16,11 15-12-16,15-3-24 15,37 28-79-15,22-1-2 16,44 20-7-16,19-3-4 16</inkml:trace>
    <inkml:trace contextRef="#ctx0" brushRef="#br0" timeOffset="352.3037">1383 2597 267 0,'0'0'126'0,"-37"7"-10"16,37-7-6-16,27-71-118 0,27-12-2 15,41-24 5 1,37-28 3-16,37-24 3 16,27-29-1-16,21-22 2 0,13-22-1 15,9-8 1-15,3 6-1 16,-2 1-4-16,-13 8-3 15,-19 15-6-15,-25 15-16 16,-11 36-21-16,-38 27-53 16,-22 41-4-16,-43 35-4 15,-37 54 4-15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5.3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A390EA-FC3A-40EE-8B98-874103FD6631}" emma:medium="tactile" emma:mode="ink">
          <msink:context xmlns:msink="http://schemas.microsoft.com/ink/2010/main" type="inkDrawing" rotatedBoundingBox="17245,13295 20326,9860 20442,9964 17361,13398" semanticType="callout" shapeName="Other">
            <msink:sourceLink direction="with" ref="{E0AFA923-0CFA-4393-9B39-3CFBCD85AE35}"/>
          </msink:context>
        </emma:interpretation>
      </emma:emma>
    </inkml:annotationXML>
    <inkml:trace contextRef="#ctx0" brushRef="#br0">90 3280 267 0,'-69'101'114'16,"45"-50"0"-16,26-78-5 16,40-54-101-16,48-53-3 15,45-44-1-15,38-38 1 16,30-28-1-16,27-32 1 15,17-22-5-15,19-1 0 16,3 4-2-16,-7 21 0 16,-20 15-2-16,-15 27-4 15,-24 16-8-15,-20 48-15 16,-46 31-14-16,-34 59-59 0,-52 41-3 16,-41 64-2-16,-52 41 0 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5.66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2D7141-AF02-464A-8DE3-7A083D07916D}" emma:medium="tactile" emma:mode="ink">
          <msink:context xmlns:msink="http://schemas.microsoft.com/ink/2010/main" type="inkDrawing" rotatedBoundingBox="17213,13966 20886,10185 21312,10599 17639,14379" semanticType="callout" shapeName="Other">
            <msink:sourceLink direction="with" ref="{5A00076F-169F-4BB8-B6E8-AE6F12BB9160}"/>
            <msink:sourceLink direction="with" ref="{E0AFA923-0CFA-4393-9B39-3CFBCD85AE35}"/>
          </msink:context>
        </emma:interpretation>
      </emma:emma>
    </inkml:annotationXML>
    <inkml:trace contextRef="#ctx0" brushRef="#br0">96 3600 228 0,'-64'134'117'15,"30"-78"-2"-15,34-56-4 16,61-85-77-16,39-62-35 0,49-56 2 15,37-56 0-15,36-42 3 16,37-38-5-16,30-16 4 16,9-4-5-16,5 9 4 15,-17 25-4-15,-5 34 3 16,-9 40-4-16,-21 45-2 16,-35 42-3-16,-31 59-14 15,-38 42-13-15,-30 63-34 16,-53 36-35-16,-42 62-4 15,-61 39-2-15,-39 42 4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4.3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1127B9E-D226-4D2C-891B-F54F63095A72}" emma:medium="tactile" emma:mode="ink">
          <msink:context xmlns:msink="http://schemas.microsoft.com/ink/2010/main" type="inkDrawing" rotatedBoundingBox="6247,3454 6712,7844 6551,7861 6085,3471" semanticType="callout" shapeName="Other">
            <msink:sourceLink direction="with" ref="{2D8741AC-F701-4F13-9B36-19B67010012E}"/>
          </msink:context>
        </emma:interpretation>
      </emma:emma>
    </inkml:annotationXML>
    <inkml:trace contextRef="#ctx0" brushRef="#br0">91 149 219 0,'-3'-61'119'0,"-15"18"-5"16,18 43-1-16,-36-46-82 0,36 46-14 15,-32 68-9-15,28 25-4 16,8 47 1-16,7 57 2 16,3 53-3-16,11 55 3 15,-4 46-3-15,12 25-5 16,6 11 1-16,8 11 1 16,3-19-6-16,0-28-3 15,4-43-3-15,-8-53-7 16,8-44-7-16,-22-60-10 15,8-33-21-15,-37-68-59 16,-3-50 1-16,-32-29-3 16,-15-46 5-16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6.1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5387CC-C071-4C0E-9725-FAC4F8660D4D}" emma:medium="tactile" emma:mode="ink">
          <msink:context xmlns:msink="http://schemas.microsoft.com/ink/2010/main" type="inkDrawing" rotatedBoundingBox="18570,15025 20881,12827 21540,13520 19230,15718" semanticType="callout" shapeName="Other">
            <msink:sourceLink direction="from" ref="{5A00076F-169F-4BB8-B6E8-AE6F12BB9160}"/>
            <msink:sourceLink direction="to" ref="{5A00076F-169F-4BB8-B6E8-AE6F12BB9160}"/>
          </msink:context>
        </emma:interpretation>
      </emma:emma>
    </inkml:annotationXML>
    <inkml:trace contextRef="#ctx0" brushRef="#br0">27 1949 282 0,'-24'95'114'16,"21"-54"-2"-16,38-31-9 16,23-51-108-16,33-45-3 15,46-41 0-15,29-51 3 16,32-33-3-16,22-38 1 16,14-5 0-16,11 0 3 15,2 26-2-15,-22 30 4 0,-30 49-1 16,-33 54 2-1,-40 53 1-15,-39 59 2 0,-39 47-3 16,-42 36-1 0,-36 32 1-16,-29 25 1 0,-23 14 0 15,-14 12 1-15,-15 5 2 16,-5 3-3-16,-14-5 3 16,2-5-1-16,2-13 1 15,13-16-1-15,9-23 1 16,20-24-7-16,22-31 1 15,22-38-1-15,44-36-1 16,3-36-1-16,43-38-1 16,23-33-5-16,21-15-4 0,8-20 1 15,19 3-8-15,-2-3-9 16,10 22-28 0,-18 8-30-16,-4 24-3 15,-15 9 4-15,-10 21 1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8.427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482175B-5839-4E64-A3CC-DC2068E2D500}" emma:medium="tactile" emma:mode="ink">
          <msink:context xmlns:msink="http://schemas.microsoft.com/ink/2010/main" type="inkDrawing" rotatedBoundingBox="21135,15289 24542,8025 29593,10394 26186,17658" hotPoints="23862,9155 28468,9840 27552,16003 22945,15318" semanticType="enclosure" shapeName="Rectangle">
            <msink:destinationLink direction="with" ref="{AC55CEF3-D39B-4DDF-8FBA-6CDF77DE3A78}"/>
            <msink:destinationLink direction="with" ref="{2AAABBC8-48B3-4032-9F93-3FA087D5563A}"/>
            <msink:destinationLink direction="with" ref="{E3EFE180-D40B-42C3-A1F4-F4126B921957}"/>
            <msink:destinationLink direction="with" ref="{CFE6AE22-39DF-42E3-AD84-8BEAAF502D7E}"/>
            <msink:destinationLink direction="with" ref="{8CBB86F2-26E1-4728-ADD9-AAD329DFB55F}"/>
          </msink:context>
        </emma:interpretation>
      </emma:emma>
    </inkml:annotationXML>
    <inkml:trace contextRef="#ctx0" brushRef="#br0">1357-3 280 0,'-37'46'117'0,"0"50"-6"16,-4 43-6-16,-1 44-106 16,6 52 1-16,-1 53 3 15,-5 45-1 1,-4 38 2-16,-10 33 2 0,-5 26-1 15,-18 17 5-15,-4 15 2 16,-10-2-2-16,-2-3 1 16,-3-32 0-16,8-17-1 15,2-48-1-15,10-38 1 16,9-55-5-16,13-47-2 16,12-54-1-16,15-46-1 15,11-37 0-15,16-32-3 16,2-51 2-16,46-12-4 0,13-37 4 15,22-17 2-15,26-15-2 16,35-7 2-16,29-7-1 16,27-3 1-1,25 8-1-15,16 12 2 0,23 12-2 16,12 12-1-16,9 22 0 16,-9 17-1-16,-3 15 2 15,-7 17 0-15,-7 18 1 16,-23 9 0-16,-23 7 0 15,-18 5 0-15,-29-7 1 16,-20 0 1-16,-27-7-1 16,-22-6 0-16,-19-14-1 0,-17-10 0 15,-13-14 0 1,-11-20-1-16,-9-22-1 16,-6-27-1-16,-5-36 1 15,2-35-3-15,5-39 2 0,5-41 1 16,14-40-2-16,11-36 0 15,18-20 2-15,16-17 3 16,17 3-4-16,7 2 4 16,12 9-2-16,3 13-1 15,2 18 2-15,-8 13-1 16,-6 23-1-16,-11 17-2 16,-14 15 2-16,-17 16 1 15,-19 23 1-15,-25 19 1 16,-25 25 1-16,-22 19 1 15,-24 15 0-15,-24 12 1 16,-27 8 1-16,-15 6-3 16,-32 1 0-16,-19-3-3 0,-28-2 1 15,-28 3 0-15,-32 1-1 16,-28 9 0-16,-28 13-1 16,-20 13 0-16,-13 17-1 15,-1 18-4-15,6 16-6 16,13 10-14-16,41 20-32 15,25-10-70-15,61 7-6 16,39-17-1-16,76-2-6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9.315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B0DDEE4-A0BF-4291-8020-773FD9C472A3}" emma:medium="tactile" emma:mode="ink">
          <msink:context xmlns:msink="http://schemas.microsoft.com/ink/2010/main" type="inkDrawing" rotatedBoundingBox="27340,14929 31032,8017 35067,10173 31375,17085" hotPoints="31117,9460 34523,9479 32554,14883 28497,15528" semanticType="enclosure" shapeName="Quadrilateral">
            <msink:destinationLink direction="with" ref="{C2912839-309A-4F85-9CA6-AB78C015EC0B}"/>
            <msink:destinationLink direction="with" ref="{3501064F-A52F-48D8-9207-1A0934C6A387}"/>
            <msink:destinationLink direction="to" ref="{D22BEF26-171C-4654-A07C-89F657E81233}"/>
            <msink:destinationLink direction="with" ref="{B1710AA8-1CDD-4A19-A4B7-1C32881F3897}"/>
          </msink:context>
        </emma:interpretation>
      </emma:emma>
    </inkml:annotationXML>
    <inkml:trace contextRef="#ctx0" brushRef="#br0">2720 260 281 0,'-53'-14'119'16,"-6"31"-4"-16,-17 29-8 15,3 37-109-15,-10 52 3 16,-5 51 4-16,-3 51 6 16,-9 49 3-16,-17 46 1 15,-5 40 3-15,-20 21-2 16,-5 18 5-16,-14-3-9 15,-1-5 5-15,-9-19-7 16,5-15 3-16,5-29-6 16,4-27-3-16,16-27 0 15,13-27-4-15,16-32 2 16,19-29-3-16,25-36 2 0,24-38-5 16,27-36 4-16,29-39 0 15,37-37-1-15,41-31 1 16,45-25-1-16,33-22 1 15,40-5 0-15,36-2 1 16,40 4 0-16,22 10 0 16,16 13 0-16,1 12 1 15,-3 7-2-15,-12 10 1 16,-22 0-1-16,-29 0 1 16,-40-3 2-16,-31-2-2 15,-39-5 1-15,-32-2 1 16,-35-3 1-16,-21-7-1 15,-20-10 1-15,-12-17-5 0,-8-19 1 16,1-21 1-16,2-26-2 16,10-34 0-16,17-32-2 15,17-41-3-15,24-42 1 16,20-30 2-16,20-29-4 16,16-19-2-16,11-3 4 15,2 8-4-15,-5 14 6 16,-15 32-1-16,-19 37-2 15,-27 34 2-15,-32 29 5 16,-34 27 0-16,-40 20 0 16,-31 14 2-16,-31 10-1 15,-30 12 5-15,-32 11 1 0,-30 13-2 16,-21 21 2-16,-20 16-2 16,-24 15-1-1,-22 22-2-15,-20 15 1 16,-14 12-4-16,-6 12-6 0,1 1-9 15,7 13-26-15,-10-6-81 16,32 4-6-16,10-11-6 16,24 1-6-16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9.731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CFE6AE22-39DF-42E3-AD84-8BEAAF502D7E}" emma:medium="tactile" emma:mode="ink">
          <msink:context xmlns:msink="http://schemas.microsoft.com/ink/2010/main" type="inkDrawing" rotatedBoundingBox="23697,10298 26663,8493 26751,8638 23785,10442" semanticType="callout" shapeName="Other">
            <msink:sourceLink direction="with" ref="{9482175B-5839-4E64-A3CC-DC2068E2D500}"/>
          </msink:context>
        </emma:interpretation>
      </emma:emma>
    </inkml:annotationXML>
    <inkml:trace contextRef="#ctx0" brushRef="#br0">1112 1163 337 0,'88'-44'138'0,"17"-34"-7"0,37-23-8 16,27-26-128-16,34-29-5 15,48-15-7-15,21-18-9 16,31 9-10-16,-5-11-19 16,5 34-30-16,-32 13-31 15,-26 34 5-15,-45 37-1 16,-51 44 6-16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39.975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AAABBC8-48B3-4032-9F93-3FA087D5563A}" emma:medium="tactile" emma:mode="ink">
          <msink:context xmlns:msink="http://schemas.microsoft.com/ink/2010/main" type="inkDrawing" rotatedBoundingBox="23866,11813 27165,9244 27280,9393 23982,11962" semanticType="callout" shapeName="Other">
            <msink:sourceLink direction="with" ref="{9482175B-5839-4E64-A3CC-DC2068E2D500}"/>
          </msink:context>
        </emma:interpretation>
      </emma:emma>
    </inkml:annotationXML>
    <inkml:trace contextRef="#ctx0" brushRef="#br0">0 2589 291 0,'10'-27'132'0,"46"-66"1"15,64-41-9-15,48-45-101 16,50-36-34-16,58-19 1 15,32-23-4-15,29 5-12 16,-7-2-6-16,3 31-12 0,-37 8-10 16,-25 47-29-1,-53 26-21-15,-45 37 0 16,-58 39 2-16,-61 41 7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0.282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C55CEF3-D39B-4DDF-8FBA-6CDF77DE3A78}" emma:medium="tactile" emma:mode="ink">
          <msink:context xmlns:msink="http://schemas.microsoft.com/ink/2010/main" type="inkDrawing" rotatedBoundingBox="24257,12763 27951,9966 28013,10048 24318,12844" semanticType="callout" shapeName="Other">
            <msink:sourceLink direction="with" ref="{9482175B-5839-4E64-A3CC-DC2068E2D500}"/>
          </msink:context>
        </emma:interpretation>
      </emma:emma>
    </inkml:annotationXML>
    <inkml:trace contextRef="#ctx0" brushRef="#br0">0 2743 333 0,'129'-59'136'15,"52"-73"-7"-15,64-51-9 16,41-52-127-16,39-46-16 15,56-17-1-15,8-23-7 16,12 33-3-16,-42 9-9 0,-24 50-15 16,-69 35-50-16,-53 60 2 15,-66 53 6-15,-69 52 5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0.716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3EFE180-D40B-42C3-A1F4-F4126B921957}" emma:medium="tactile" emma:mode="ink">
          <msink:context xmlns:msink="http://schemas.microsoft.com/ink/2010/main" type="inkDrawing" rotatedBoundingBox="24657,14953 28109,12382 28261,12587 24809,15158" semanticType="callout" shapeName="Other">
            <msink:sourceLink direction="with" ref="{9482175B-5839-4E64-A3CC-DC2068E2D500}"/>
          </msink:context>
        </emma:interpretation>
      </emma:emma>
    </inkml:annotationXML>
    <inkml:trace contextRef="#ctx0" brushRef="#br0">0 2565 357 0,'115'-100'141'0,"51"-79"-9"15,71-33-14-15,47-50-131 16,44-36-2-16,46-8 3 15,4 3 2-15,-6 37-9 16,-37 31-5-16,-37 64-12 16,-73 34-15-16,-47 64-56 15,-65 41 1-15,-55 47-5 0,-48 19-3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0.439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CBB86F2-26E1-4728-ADD9-AAD329DFB55F}" emma:medium="tactile" emma:mode="ink">
          <msink:context xmlns:msink="http://schemas.microsoft.com/ink/2010/main" type="inkDrawing" rotatedBoundingBox="24775,14165 28019,11576 28054,11620 24810,14208" semanticType="callout" shapeName="Other">
            <msink:sourceLink direction="with" ref="{9482175B-5839-4E64-A3CC-DC2068E2D500}"/>
            <msink:sourceLink direction="with" ref="{E0AFA923-0CFA-4393-9B39-3CFBCD85AE35}"/>
          </msink:context>
        </emma:interpretation>
      </emma:emma>
    </inkml:annotationXML>
    <inkml:trace contextRef="#ctx0" brushRef="#br0">0 2571 348 0,'222'-164'139'15,"59"-70"-7"-15,47-35-17 16,31-22-144-1,10-37-22-15,35 23-21 0,-30-1-44 16,-17 45 2-16,-49 29-3 16,-52 51 1-16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1.225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C2912839-309A-4F85-9CA6-AB78C015EC0B}" emma:medium="tactile" emma:mode="ink">
          <msink:context xmlns:msink="http://schemas.microsoft.com/ink/2010/main" type="inkDrawing" rotatedBoundingBox="30237,11221 32809,9258 32867,9334 30295,11297" semanticType="callout" shapeName="Other">
            <msink:sourceLink direction="with" ref="{DB0DDEE4-A0BF-4291-8020-773FD9C472A3}"/>
          </msink:context>
        </emma:interpretation>
      </emma:emma>
    </inkml:annotationXML>
    <inkml:trace contextRef="#ctx0" brushRef="#br0">0 1946 331 0,'39'10'124'0,"30"-47"-5"0,41-26-10 15,29-35-120-15,35-27-3 16,43-24-1 0,18-22 5-16,14-15 1 15,-9 1 3-15,-11 9-1 0,-16 12 3 16,-27 17-3-16,-32 20-4 15,-27 22-10-15,-37 15-16 16,-16 28-45-16,-43 14-21 16,-21 26-2-16,-39 19-1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1.451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F5E1274-7B12-469D-B8ED-4919CE57CE7F}" emma:medium="tactile" emma:mode="ink">
          <msink:context xmlns:msink="http://schemas.microsoft.com/ink/2010/main" type="inkDrawing" rotatedBoundingBox="29892,12268 32641,9918 32682,9966 29933,12316" semanticType="callout" shapeName="Other">
            <msink:sourceLink direction="with" ref="{E0AFA923-0CFA-4393-9B39-3CFBCD85AE35}"/>
          </msink:context>
        </emma:interpretation>
      </emma:emma>
    </inkml:annotationXML>
    <inkml:trace contextRef="#ctx0" brushRef="#br0">59 2225 291 0,'-52'83'118'15,"45"-42"-5"-15,32-60-3 16,58-45-82-16,36-46-33 16,43-36-4-16,38-35 1 15,25-22-3-15,29-17 1 16,8-5-6-16,4 10-9 15,-26 2-5-15,-10 28-13 16,-35 1-15-16,-14 42-42 16,-39 20-1-16,-37 44 1 15,-44 36 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6:35.1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59CC9B0-235E-4BA7-BFAF-EE844D5C2AD9}" emma:medium="tactile" emma:mode="ink">
          <msink:context xmlns:msink="http://schemas.microsoft.com/ink/2010/main" type="writingRegion" rotatedBoundingBox="8679,3814 19026,3035 19224,5675 8877,6454"/>
        </emma:interpretation>
      </emma:emma>
    </inkml:annotationXML>
    <inkml:traceGroup>
      <inkml:annotationXML>
        <emma:emma xmlns:emma="http://www.w3.org/2003/04/emma" version="1.0">
          <emma:interpretation id="{2F51903B-11F4-4542-A009-342B26B576F6}" emma:medium="tactile" emma:mode="ink">
            <msink:context xmlns:msink="http://schemas.microsoft.com/ink/2010/main" type="paragraph" rotatedBoundingBox="8679,3814 19026,3035 19224,5675 8877,6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B6B3E-328A-4036-B6A5-6C6C49D6FD0B}" emma:medium="tactile" emma:mode="ink">
              <msink:context xmlns:msink="http://schemas.microsoft.com/ink/2010/main" type="line" rotatedBoundingBox="8679,3814 19026,3035 19224,5675 8877,6454"/>
            </emma:interpretation>
          </emma:emma>
        </inkml:annotationXML>
        <inkml:traceGroup>
          <inkml:annotationXML>
            <emma:emma xmlns:emma="http://www.w3.org/2003/04/emma" version="1.0">
              <emma:interpretation id="{902BFEF9-04D7-4364-99E2-C73611400794}" emma:medium="tactile" emma:mode="ink">
                <msink:context xmlns:msink="http://schemas.microsoft.com/ink/2010/main" type="inkWord" rotatedBoundingBox="8679,3814 19026,3035 19224,5675 8877,6454"/>
              </emma:interpretation>
              <emma:one-of disjunction-type="recognition" id="oneOf0">
                <emma:interpretation id="interp0" emma:lang="en-US" emma:confidence="0">
                  <emma:literal>roblem</emma:literal>
                </emma:interpretation>
                <emma:interpretation id="interp1" emma:lang="en-US" emma:confidence="0">
                  <emma:literal>rob lem</emma:literal>
                </emma:interpretation>
                <emma:interpretation id="interp2" emma:lang="en-US" emma:confidence="0">
                  <emma:literal>rob Hem</emma:literal>
                </emma:interpretation>
                <emma:interpretation id="interp3" emma:lang="en-US" emma:confidence="0">
                  <emma:literal>robtem</emma:literal>
                </emma:interpretation>
                <emma:interpretation id="interp4" emma:lang="en-US" emma:confidence="0">
                  <emma:literal>rob hem</emma:literal>
                </emma:interpretation>
              </emma:one-of>
            </emma:emma>
          </inkml:annotationXML>
          <inkml:trace contextRef="#ctx0" brushRef="#br0">238 297 243 0,'46'97'108'16,"-21"-1"-1"-16,-21 12-6 0,-15 3-101 16,-11-4-5-16,1 8-3 15,3-4 4-15,-3-7-4 16,-4-14 7-16,3-12-3 16,-3-20 7-16,0-23 1 15,25-35 1-15,-50 15 0 16,50-15 0-16,-50-86 3 15,32 3-4-15,10-20 1 0,19-23-7 16,14-17-2 0,25 0-8-16,8-8 2 15,31 15-7-15,1 11-7 16,14 35-8-16,-4 1-20 16,8 28-45-16,-8 21 1 0,-7 8 1 15,4 18 0-15</inkml:trace>
          <inkml:trace contextRef="#ctx0" brushRef="#br0" timeOffset="384.26">1932 172 259 0,'0'0'114'0,"14"35"-2"15,-14-35-5-15,-71 33-87 16,17-5-15-16,-11 12-3 15,4 10-1-15,1 22-1 0,2 13 0 16,12 16 0-16,13 3-7 16,23 3 3-16,17-10-7 15,29-8 1-15,7-24-7 16,25-11 5-16,3-22-1 16,12-29 7-16,6-28 10 15,-6-21-1-15,-1-15 9 16,-17-11 1-16,-8-3 6 15,-25-22-2-15,-3 8 0 16,-26-8-5-16,-3 18-5 16,-18 0-1-16,-3 15-6 15,-8 17-4-15,-10 12-9 0,7 31-13 16,-26 4-17-16,19 39-25 16,-26 4-45-16,12 8 0 15,-5 2-1-15,12-3 4 16</inkml:trace>
          <inkml:trace contextRef="#ctx0" brushRef="#br0" timeOffset="1516.0112">3093-1426 261 0,'32'21'115'0,"-25"19"-8"16,-3 24-2-16,-15 29-98 15,-4 22-10-15,1 32 0 16,-4 14-2-16,-3 15 1 16,-4 6 2-16,-4-3 2 0,-7-7 0 15,4-25-1 1,0-18 3-16,-1-25-3 15,5-21 3-15,6-23-3 16,1-20 1-16,21-40-1 0,0 0 0 16,3-36-1-16,30-28-1 15,20-15 1-15,23-7-1 16,24-4 0-16,18 8 0 16,25 14 2-16,15 14 2 15,10 22 2-15,-3 28 2 16,-7 15 1-16,-15 18 2 15,-18 6 0-15,-21 16 3 16,-43-1-2-16,-25 14 0 16,-43 11-2-16,-25 4-1 15,-40 0-2-15,-25 3 0 16,-28-6-3-16,-11-15-6 0,-7-8-11 16,-15-38-24-16,25-12-69 15,1-24-5-15,24-26 0 16,22-21-3-16</inkml:trace>
          <inkml:trace contextRef="#ctx0" brushRef="#br0" timeOffset="1980.3205">5589-1648 224 0,'36'175'120'15,"-11"-3"-3"-15,-3 15-6 0,-15-26-48 16,-11 0-64-16,8 4-4 15,0-15-3-15,6-3 1 16,-10-22-1-16,4-3-5 16,-11-29-2-16,10 1-12 15,-21-37-18-15,22-11-63 16,-15-10 0-16,11-36-1 16,0 0 2-16</inkml:trace>
          <inkml:trace contextRef="#ctx0" brushRef="#br0" timeOffset="2871.9151">6388-101 273 0,'75'33'116'0,"1"-8"-4"16,-19-22-2-16,11-6-103 15,-21-5-7-15,3 1-1 16,-4-7 0-16,-13-15-3 16,-33 29-6-16,39-78-9 0,-32 27-5 15,-21-24-2-15,0 4 1 16,-19-8 3-16,5 7 6 16,-12 15 5-16,1 17 8 15,-8 30 12-15,-6 27 8 16,6 37 6-16,-3 21 0 15,14 37-1-15,-7 9-7 16,11 19 1-16,-1-4-5 16,23 4-1-16,6-22-6 15,15-18-5-15,18-21-7 16,10-36-2-16,18-21-4 16,8-37-1-16,17-13 0 15,4-33-1-15,14-7 3 0,-3-11 3 16,0-4 5-16,-8 8 3 15,-3 11 5 1,-7 14 3-16,-21 14 5 16,-5 25 1-16,-17 15 1 0,-36-4 1 15,39 75-1-15,-35-11 1 16,-11 1-2-16,-4 6-3 16,0 5-1-16,-3-5-2 15,-4-13-2-15,7-12 1 16,1-14-2-16,10-32-1 15,0 0-2-15,0 0 0 16,18-35-3-16,7-30-1 0,14-14-1 16,11-14-2-1,18-3 1-15,0-5-1 16,15 15 4-16,-1 15 2 16,1 28 4-16,3 28 2 0,-18 26 2 15,-4 25 1-15,-14 14 0 16,-3 14 1-16,-19 5-1 15,-2 2-1-15,-12-6-2 16,0-4-1-16,-10-11 0 16,3-11 0-16,-7-39-2 15,7 36 1-15,-7-36-3 16,0 0-1-16,61-72-2 16,-18 8-2-16,11-11 0 15,14-4-1-15,14 0 1 16,8 11 2-16,6 11 3 15,5 35 2-15,-1 22 3 16,8 36 2-16,-8 28-2 0,7 15 2 16,1 7-5-16,3 4-4 15,7-4-9-15,-3-25-11 16,17 0-24-16,-28-40-69 16,25-14-4-16,-22-25-2 15,-13-10 0-15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2.154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22BEF26-171C-4654-A07C-89F657E81233}" emma:medium="tactile" emma:mode="ink">
          <msink:context xmlns:msink="http://schemas.microsoft.com/ink/2010/main" type="inkDrawing" rotatedBoundingBox="29704,14077 32719,11183 33438,11932 30423,14826" semanticType="callout" shapeName="Other">
            <msink:sourceLink direction="to" ref="{DB0DDEE4-A0BF-4291-8020-773FD9C472A3}"/>
          </msink:context>
        </emma:interpretation>
      </emma:emma>
    </inkml:annotationXML>
    <inkml:trace contextRef="#ctx0" brushRef="#br0">0 2331 316 0,'0'0'121'16,"29"-17"-4"-16,74-78-5 0,56-37-98 16,46-37-18-16,44-38-2 15,42-21 6-15,20-6-5 16,9 1 2-16,-10 4-11 15,-19 18-4-15,-34 18-5 16,-25 42-11-16,-53 26-5 16,-43 57-5-16,-62 29-2 15,-47 70 0-15,-69 43 6 16,-51 65 4-16,-61 39 7 16,-49 45 11-16,-39 29 13 15,-27 16 9-15,-14 21 14 16,-8-6 2-16,5-4 10 15,20-27 2-15,33-15 1 0,38-41-1 16,43-25-6-16,45-49 0 16,55-41-9-16,52-81-1 15,76-13-7-15,44-75 0 16,46-46-1-16,47-40-10 16,29-29-7-16,24-9-19 15,-4-16-30-15,-3 21-34 16,-22 18-4-16,-37 40 1 15,-41 37-4-15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1.698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501064F-A52F-48D8-9207-1A0934C6A387}" emma:medium="tactile" emma:mode="ink">
          <msink:context xmlns:msink="http://schemas.microsoft.com/ink/2010/main" type="inkDrawing" rotatedBoundingBox="30133,12498 33804,9920 33873,10018 30202,12596" semanticType="callout" shapeName="Other">
            <msink:sourceLink direction="with" ref="{E0AFA923-0CFA-4393-9B39-3CFBCD85AE35}"/>
            <msink:sourceLink direction="with" ref="{DB0DDEE4-A0BF-4291-8020-773FD9C472A3}"/>
          </msink:context>
        </emma:interpretation>
      </emma:emma>
    </inkml:annotationXML>
    <inkml:trace contextRef="#ctx0" brushRef="#br0">58 2474 251 0,'-63'64'103'0,"63"-42"-1"15,61-66-1-15,71-47-54 16,56-60-39-16,57-42-13 16,50-35 0-16,31-26-6 15,28-3 1-15,0 1-4 16,-4 16-2-16,-25 15-5 15,-29 35-5-15,-49 26-6 16,-42 47-19-16,-53 26-42 0,-50 42-2 16,-53 35 0-16,-51 40 3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42.367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1710AA8-1CDD-4A19-A4B7-1C32881F3897}" emma:medium="tactile" emma:mode="ink">
          <msink:context xmlns:msink="http://schemas.microsoft.com/ink/2010/main" type="inkDrawing" rotatedBoundingBox="30984,14466 33451,12826 33483,12873 31016,14513" semanticType="callout" shapeName="Other">
            <msink:sourceLink direction="with" ref="{DB0DDEE4-A0BF-4291-8020-773FD9C472A3}"/>
            <msink:sourceLink direction="with" ref="{E0AFA923-0CFA-4393-9B39-3CFBCD85AE35}"/>
          </msink:context>
        </emma:interpretation>
      </emma:emma>
    </inkml:annotationXML>
    <inkml:trace contextRef="#ctx0" brushRef="#br0">0 1618 334 0,'88'-37'116'16,"32"-51"0"-16,44-24-7 16,29-32-113-16,37-28-9 15,46-13-16-15,10-16-19 16,24 15-58-16,-19 1-9 16,-10 23 2-16,-39 16-6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8:44.8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EB61E7B-277D-46D8-AFD0-5EDEE282EE50}" emma:medium="tactile" emma:mode="ink">
          <msink:context xmlns:msink="http://schemas.microsoft.com/ink/2010/main" type="writingRegion" rotatedBoundingBox="3725,2372 26056,3166 25915,7146 3584,6352"/>
        </emma:interpretation>
      </emma:emma>
    </inkml:annotationXML>
    <inkml:traceGroup>
      <inkml:annotationXML>
        <emma:emma xmlns:emma="http://www.w3.org/2003/04/emma" version="1.0">
          <emma:interpretation id="{1C524D40-482D-44B5-93A6-494E1E78C304}" emma:medium="tactile" emma:mode="ink">
            <msink:context xmlns:msink="http://schemas.microsoft.com/ink/2010/main" type="paragraph" rotatedBoundingBox="3725,2372 26056,3166 25915,7146 3584,6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1D9728-609B-498B-A38E-C1CC72DC4CE7}" emma:medium="tactile" emma:mode="ink">
              <msink:context xmlns:msink="http://schemas.microsoft.com/ink/2010/main" type="line" rotatedBoundingBox="3725,2372 26056,3166 25915,7146 3584,6352"/>
            </emma:interpretation>
          </emma:emma>
        </inkml:annotationXML>
        <inkml:traceGroup>
          <inkml:annotationXML>
            <emma:emma xmlns:emma="http://www.w3.org/2003/04/emma" version="1.0">
              <emma:interpretation id="{8FC72D0C-F9EC-4764-8570-4E507A7C3C0B}" emma:medium="tactile" emma:mode="ink">
                <msink:context xmlns:msink="http://schemas.microsoft.com/ink/2010/main" type="inkWord" rotatedBoundingBox="3711,2784 10461,3024 10373,5499 3623,5259"/>
              </emma:interpretation>
              <emma:one-of disjunction-type="recognition" id="oneOf0">
                <emma:interpretation id="interp0" emma:lang="en-US" emma:confidence="0">
                  <emma:literal>That a</emma:literal>
                </emma:interpretation>
                <emma:interpretation id="interp1" emma:lang="en-US" emma:confidence="0">
                  <emma:literal>Data</emma:literal>
                </emma:interpretation>
                <emma:interpretation id="interp2" emma:lang="en-US" emma:confidence="0">
                  <emma:literal>Tata</emma:literal>
                </emma:interpretation>
                <emma:interpretation id="interp3" emma:lang="en-US" emma:confidence="0">
                  <emma:literal>Bata</emma:literal>
                </emma:interpretation>
                <emma:interpretation id="interp4" emma:lang="en-US" emma:confidence="0">
                  <emma:literal>Tatar</emma:literal>
                </emma:interpretation>
              </emma:one-of>
            </emma:emma>
          </inkml:annotationXML>
          <inkml:trace contextRef="#ctx0" brushRef="#br0">136 217 85 0,'-10'-47'88'16,"-9"-1"0"-16,4 8 4 15,-10-1-39-15,11 19-11 0,-11 2-4 16,25 20-4-16,-24 57-9 16,21 11-3-16,1 32-3 15,7 30-6-15,2 31-4 16,10 32-3-16,0 13-3 16,1-1 0-16,4-7 5 15,-5-17-4-15,2-25-5 16,-4-24-4-16,2-32-5 15,-10-41-13-15,5-20-18 16,-12-39-56-16,0 0-12 16,0-76 0-16,0 3 0 15</inkml:trace>
          <inkml:trace contextRef="#ctx0" brushRef="#br0" timeOffset="319.067">-920 200 130 0,'-69'34'92'0,"21"8"2"16,-4-23-2-16,20 1-49 16,3-25-6-16,29 5-5 15,5-22-4-15,29 7-7 16,18-4-7-16,31-1-4 0,34-12-4 15,37-9-2-15,27-8-1 16,22-7-1-16,9-1-3 16,1-4-2-16,-8 7-3 15,-19 6-7-15,-22 18-12 16,-42 6-26-16,-17 31-48 16,-39-2-5-16,-7 15-5 15,-30-6-6-15</inkml:trace>
          <inkml:trace contextRef="#ctx0" brushRef="#br0" timeOffset="3043.6761">-351 129 12 0,'-22'-17'69'0,"-2"7"9"16,-5 8 3-16,4 11-25 16,-16-11-6-16,19 14 4 15,-10-14 0-15,32 2-5 16,-32-8-10-16,32 8-8 16,27-31-7-16,22-1-8 15,22-12-6-15,27-5-4 16,24-5-2-16,27 5 0 15,20 3-1-15,14 19-2 16,3 22-1-16,-6 27 0 0,-16 32-1 16,-22 29 1-16,-30 24 5 15,-33 23-1-15,-40 22 1 16,-42 11 0-16,-38 13 1 16,-33 3-1-16,-28 2 1 15,-28 2-2-15,-16-7-1 16,-11-5-1-16,-7-14 1 15,1-18-1-15,6-24 1 16,13-25-4-16,22-26-1 16,22-33-8-16,26-21-11 15,20-34-15-15,42-6-38 16,10-31-35-16,36 3-9 16,-2-13 0-16,24 12-2 0</inkml:trace>
          <inkml:trace contextRef="#ctx0" brushRef="#br0" timeOffset="4148.2792">2140 1637 201 0,'-2'-27'105'16,"2"27"3"-16,2-54-1 0,1 30-61 16,-16-13-10-16,9 15-8 15,-14-9-5-15,18 31-5 16,-41-32-5-1,16 34 0-15,-6 8-5 0,-4 17-3 16,1 12-2-16,0 20-1 16,2 19 2-16,8 10-3 15,2 10 2-15,10 7-2 16,7-3 0-16,10-6 0 16,9-13 1-16,11-22-2 15,9-24-3-15,10-30 1 16,5-27 2-16,7-26-1 0,0-20-3 15,-4-15 3-15,-6 1-2 16,-4 1 2 0,-13 8-2-16,-7 18 2 15,-7 16-4-15,-15 37 2 0,0 0 2 16,0 0 2-16,12 44 3 16,-2 0-3-16,9 5 1 15,8 5 0-15,10-1 2 16,7-4-2-16,14-12 3 15,6-8-5-15,4-16-1 16,6-16 2-16,-3-19-6 16,7-27 8-16,-5-19-5 15,-2-25 2-15,-5-27 0 16,-5-29 1-16,-5-22-1 16,-2-27 2-16,-7-15 0 15,-13-7-6-15,-10-2 5 16,-7 14-1-16,-7 32-2 0,-5 44 2 15,-10 47-3-15,-5 63-1 16,-4 58 10-16,-6 64-6 16,1 57 2-16,-3 43 0 15,-8 35-3-15,6 9 2 16,4-2 4-16,1-17-4 16,9-27-8-16,3-34-2 15,7-32-11-15,0-49-9 0,14-29-12 16,-14-54-12-1,0 0-28-15,-2-47-26 16,-3-9-2-16,-17-34 23 16,5-6 31-16,-13-21 23 0,6 10 25 15,0 9 21-15,-1 7 30 16,10 28 35-16,-2 16 9 16,17 47-12-16,0 0-21 15,8 40-10-15,-3-4-13 16,14 13-7-16,3-7-6 15,10-1-4-15,2-14-4 16,8-7-8-16,7-11-12 16,2-11-20-16,20 4-70 15,-5-6-7-15,17 6-4 16,-3-2-8-16</inkml:trace>
          <inkml:trace contextRef="#ctx0" brushRef="#br0" timeOffset="4648.6756">4321 1855 231 0,'12'39'137'16,"-17"-15"-10"-16,5-2-2 16,0-22-70-16,-32-17-56 15,32 17 3-15,-17-37 3 16,0 15 4-16,0-2-1 15,-8-3 2-15,1 3-5 16,-8-1 3-16,-2 6-7 0,-5 1 5 16,-3 9-3-16,-4 4-1 15,-3 10-2-15,-2 14 0 16,4 15 1-16,1 13 3 16,9 14-3-16,8 7 0 15,16 6-2-15,18-3 1 16,17-8-2-16,20-19 2 15,12-19-3-15,17-25 0 16,4-20 0-16,8-19-2 16,-4-12 6-16,-8-10-4 15,-10-1 3-15,-12 4 0 16,-13 9 2-16,-11 10-1 16,-11 14 3-16,-14 25 3 0,0 0-1 15,22 30 5-15,-7 9-3 16,9 15-1-16,13 4-2 15,17 3-1 1,19 0-5-16,20-4-8 0,20-18-20 16,28 7-61-16,-9-34-37 15,15-2-7-15,-10-27-5 16,-3-15-8-16</inkml:trace>
        </inkml:traceGroup>
        <inkml:traceGroup>
          <inkml:annotationXML>
            <emma:emma xmlns:emma="http://www.w3.org/2003/04/emma" version="1.0">
              <emma:interpretation id="{8F2D1174-D422-421C-B801-A229850E49F1}" emma:medium="tactile" emma:mode="ink">
                <msink:context xmlns:msink="http://schemas.microsoft.com/ink/2010/main" type="inkWord" rotatedBoundingBox="11928,3921 12724,3950 12682,5134 11886,5105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">
                  <emma:literal>4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4696.4655">7124 1229 205 0,'0'0'102'16,"-32"-32"3"-1,32 32 1-15,-17 34-58 0,25 8-11 16,-3-13-11-16,14 13-7 16,13-10-4-16,14-6-4 15,11-4-5-15,11-9-4 16,10-4-8-16,3-9-9 16,12 5-26-16,-17-17-68 15,9 12-4-15,-14-10-4 16,0 10-4-16</inkml:trace>
          <inkml:trace contextRef="#ctx0" brushRef="#br0" timeOffset="14511.5488">7515 867 140 0,'20'22'101'0,"-13"7"0"16,3 25 0-16,-15 10-42 15,8 24-11-15,-21 7-18 16,6 20-6-16,-10 7-5 16,8 5-5-16,-8-7-4 15,4-10-4-15,4-20-2 16,-1-19-4-16,5-22-7 15,10-49-10-15,-14 25-19 16,-1-60-20-16,10-4-48 16,-17-24-5-16,10-3 2 15,-17-17 1-15</inkml:trace>
        </inkml:traceGroup>
        <inkml:traceGroup>
          <inkml:annotationXML>
            <emma:emma xmlns:emma="http://www.w3.org/2003/04/emma" version="1.0">
              <emma:interpretation id="{F5057166-3E57-4313-893E-C5C756214799}" emma:medium="tactile" emma:mode="ink">
                <msink:context xmlns:msink="http://schemas.microsoft.com/ink/2010/main" type="inkWord" rotatedBoundingBox="13721,2834 18620,3177 18450,5609 13551,5266"/>
              </emma:interpretation>
              <emma:one-of disjunction-type="recognition" id="oneOf2">
                <emma:interpretation id="interp10" emma:lang="en-US" emma:confidence="0">
                  <emma:literal>Methodogs</emma:literal>
                </emma:interpretation>
                <emma:interpretation id="interp11" emma:lang="en-US" emma:confidence="0">
                  <emma:literal>Metho dogs</emma:literal>
                </emma:interpretation>
                <emma:interpretation id="interp12" emma:lang="en-US" emma:confidence="0">
                  <emma:literal>Matho dogs</emma:literal>
                </emma:interpretation>
                <emma:interpretation id="interp13" emma:lang="en-US" emma:confidence="0">
                  <emma:literal>Methodogg</emma:literal>
                </emma:interpretation>
                <emma:interpretation id="interp14" emma:lang="en-US" emma:confidence="0">
                  <emma:literal>Method dogs</emma:literal>
                </emma:interpretation>
              </emma:one-of>
            </emma:emma>
          </inkml:annotationXML>
          <inkml:trace contextRef="#ctx0" brushRef="#br0" timeOffset="15419.5907">8720 2197 179 0,'-7'-22'98'16,"7"22"2"-16,0 0-2 16,3-27-64-16,-3 27 1 15,12-22 2-15,-12 22-4 16,14-37-7-16,1 10-6 16,0-17-7-16,9-17-3 15,10-22-4-15,13-27-3 16,9-27 0-16,10-24-1 15,5-20 1-15,5-17 0 0,-3 3-4 16,-7 11-1-16,-10 23 0 16,-9 34 0-1,-11 41-2-15,-9 40 2 0,-27 46-4 16,30 27 6-16,-16 31 6 16,6 16-1-16,2 11 1 15,7 3-2-15,8-10 1 16,4-7-1-16,11-22 3 15,4-17-7-15,8-17 1 16,2-23 1-16,2-19 0 16,0-17 0-16,-2-17-6 0,-2-5 1 15,-8-5-2-15,-4 3 2 16,-13 12-2 0,-10 12 0-16,-10 19-2 15,-19 25 4-15,8 30 9 0,-20 23-2 16,-8 35 0-16,-9 27-1 15,-5 22 0-15,-6 20 0 16,4 6 0-16,-3-4-2 16,12 0-6-16,0-17-2 15,15-17-12-15,-1-35-20 16,21-17-71-16,-6-34-2 16,20-14-4-16,-22-25-1 15</inkml:trace>
          <inkml:trace contextRef="#ctx0" brushRef="#br0" timeOffset="16028.5505">10651 1630 325 0,'-14'32'119'16,"4"2"-4"-16,10-34-13 15,-20 31-107-15,20-31 0 16,37 10 4-16,-12-17 2 16,6-13-1-16,4-16 2 0,-1-11 0 15,0-14 2 1,0-5-1-16,-7-5 4 16,-2 3 0-16,-11-1 0 0,-6 18 0 15,-16 12 0-15,8 39-1 16,-46-10 1-16,12 37-3 15,-10 22-3-15,-3 17 0 16,-2 15-2-16,5 12 1 16,5 2-2-16,10-5 2 15,12-4-3-15,17-15 2 16,19-15 0-16,23-19 0 16,24-25-2-16,10-34 4 15,26-30-5-15,16-28 1 16,16-37 1-16,10-30-1 15,5-24 3-15,0-22 0 16,-7-10-3-16,-10 2-4 0,-22 11 6 16,-24 14 0-16,-30 39 1 15,-29 41 0-15,-32 43-3 16,-27 45 2-16,-22 55 10 16,-14 41-2-16,-10 44-1 15,-3 41 0-15,5 18-1 16,3 9-1-16,17 6 0 15,7-11 1-15,15-21-7 16,12-20 1-16,12-22-7 16,10-37-9-16,12-14-20 15,-2-32-59-15,12-18-16 16,-22-31-1-16,34 0-3 0</inkml:trace>
          <inkml:trace contextRef="#ctx0" brushRef="#br0" timeOffset="16960.3603">11189 1182 254 0,'-24'-29'102'0,"24"29"0"16,0 0-1-16,0 0-70 16,0 0-11-16,27 20-5 15,9-8-4-15,18-5-3 16,12-7-4-16,12-10 0 15,10-7-2-15,13-14 1 0,11-18-1 16,3-15 1-16,-3-12 0 16,1-17-2-16,-6-9-6 15,-6-8 1-15,-9-10-1 16,-13 3 1-16,-18 4 1 16,-12 13 2-16,-15 14-1 15,-15 33 2-15,-14 28 5 16,-5 25 1-16,-24 81 4 15,-5 29-1-15,-11 44-1 16,-6 37-2-16,-5 19-1 16,-3 7 2-16,0-4 1 15,5-22 3-15,10-35-10 0,12-34 6 16,13-46-4-16,16-44 1 16,-2-32 1-16,49-42-3 15,-5-26 1 1,5-20-5-16,7-12 5 0,0-10-5 15,0 2 5-15,-7 13-2 16,-10 14 0-16,-7 27-2 16,-12 27 1-16,-20 27-1 15,17 49-1-15,-20 20 1 16,-4 24-2-16,-3 9 1 16,3 8-1-16,5 3-2 15,2-8 4-15,7-12-1 16,12-20 1-16,6-19-1 0,9-15 1 15,3-22-1 1,7-12-1-16,0-22 7 16,10-15-7-16,2-10 1 15,0-4 0-15,0-5 1 0,3-3 0 16,0 5 0-16,-1 3 2 16,-4 9-3-16,-8 8 3 15,-9 2 1-15,-10 5 1 16,-27 22 0-16,24-27 1 15,-24 27-1-15,0 0 1 16,-41 27 0-16,12 7-2 16,-3 15 1-16,0 19 1 15,3 8-1-15,7 7-1 16,12-2 0-16,17-5 0 16,13-10-1-16,16-15 1 15,11-17-1-15,7-24-1 0,7-15 1 16,-3-17 0-16,-1-15 3 15,-18-12-3-15,-7-4 1 16,-18-11 1-16,-6 3 1 16,-16 2-1-16,-9 8-1 15,-7 7 0-15,-3 10-4 16,0 14-2-16,-2 11-5 16,29 9-10-16,-42 9-12 15,40 18-28-15,2-27-58 0,9 52 0 16,4-30 0-1,21 17-1-15</inkml:trace>
        </inkml:traceGroup>
        <inkml:traceGroup>
          <inkml:annotationXML>
            <emma:emma xmlns:emma="http://www.w3.org/2003/04/emma" version="1.0">
              <emma:interpretation id="{B3061931-BE25-4987-8EE4-BEE8EAD4489A}" emma:medium="tactile" emma:mode="ink">
                <msink:context xmlns:msink="http://schemas.microsoft.com/ink/2010/main" type="inkWord" rotatedBoundingBox="18945,2913 26056,3166 25915,7146 18803,6894"/>
              </emma:interpretation>
            </emma:emma>
          </inkml:annotationXML>
          <inkml:trace contextRef="#ctx0" brushRef="#br0" timeOffset="19208.3687">14775 1393 326 0,'-32'-20'118'16,"-14"-2"-5"-1,-1 20-6-15,-14 4-101 16,5 10-7-16,2 8 4 16,3 7 7-16,-8 2 2 0,6 13 4 15,-9-3 0-15,9 10 1 16,-1-5-2-16,15 2-1 15,7-2-5-15,10 7 1 16,7-4-3-16,10-3-4 16,20-5 1-16,7-5-2 15,12-12 0-15,8-17 1 16,9-25-3-16,13-28-3 16,9-33 1-16,13-31 0 15,7-33 2-15,7-18 0 16,0-23-6-16,-2-5 1 15,-3-7 3-15,-9 3 1 16,-13-1 0-16,-17 25-1 0,-17 27 0 16,-14 31 0-16,-20 40 6 15,-13 46-3-15,-19 47 0 16,-17 50 2-16,-14 50 2 16,-11 37-1-16,-6 31-1 15,-4 17-1-15,4 1 0 16,11-8 0-16,18-15-1 15,19-27-8-15,29-19-9 16,20-32 1-16,34-29-9 16,8-39 0-16,24-23 0 15,2-26 1-15,13-15 3 16,-3-19 4-16,0-10 9 0,-7-3 4 16,-14 3 13-16,-9 9 4 15,-16 6 2-15,-5 11 2 16,-20 6 2-16,-29 24-2 15,25-15-1-15,-25 15-3 16,0 0-4-16,-27 27-2 16,27-27-4-16,-37 42-2 15,18-8-1-15,-1 8-2 16,1 11-1-16,2 8 1 16,-3 10 3-16,10 0 1 15,8 0-3-15,2-5 0 16,10-7-2-16,7-18 1 15,7-11 0-15,5-23 0 0,6-14-4 16,-4-13 1-16,-4-14-2 16,-2-13 4-16,-8-6 2 15,-5-6 1 1,-9-2 3-16,-6 0 0 0,-7-3 1 16,-4 8 1-16,-8 7 4 15,0 10-3-15,-5 10 0 16,0 14-2-16,-5 8-1 15,0 7-2-15,3 9-1 16,5 4-2-16,24-13-2 16,0 0 0-16,-5 24-4 15,29-21-1-15,18-3-1 0,11-5 0 16,16 2 1-16,4-4 0 16,3 2 2-16,2-2 0 15,-4-3 4 1,-6 0 2-16,-7-7 2 0,-7 0 1 15,-13-8 1-15,-1-1 0 16,-14-1 0-16,-4 2 0 16,-9 3 1-16,-4 0 0 15,-9 22 1-15,10-29-2 16,-10 29 1-16,0 0-2 16,0 0 1-16,0 0-1 15,0 0-1-15,0 0-1 16,0 0-1-16,12 37 1 0,-12-37-2 15,8 46 1 1,-6-19 0-16,1-3 0 16,-3-24 1-16,5 37 2 15,-5-37 0-15,0 0 1 0,0 0 1 16,0 0 1-16,12-39 0 16,-7 10 1-16,-5-11 0 15,0 1-2-15,0-5 1 16,-3 3-1-16,-2 4-1 15,0 3-1-15,1 7-1 16,-4 3-1-16,8 24 0 16,-17-27 0-16,17 27-1 0,-24 0 0 15,24 0-1 1,-42 36 0-16,15 1 0 0,-2 17-1 16,-3 9 0-1,3 13 0-15,2 5-1 0,5 2 0 16,7 0 0-16,8-10 1 15,14-9-1-15,5-20 1 16,13-15 1-16,2-24 0 16,5-20 0-16,-1-14 1 15,1-17 1-15,-3-13 0 16,-4-2 0-16,-3 0-1 16,-3 7-1-16,-4 17 0 15,-15 37-2-15,29 3 0 0,-19 48-2 16,-7 32 2-16,-11 37 2 15,-14 24 2 1,-14 35-1-16,-13 16 1 16,-17 20 0-16,-15 5-2 0,-14 3 1 15,-13-11 2-15,-4-16-5 16,-6-23 1-16,1-33 0 16,2-35 1-16,5-37 1 15,5-41 3-15,10-46-2 16,14-50 0-16,22-41 1 15,28-32-1-15,31-31 3 16,31-13-2-16,35-7 1 0,27 5 0 16,30 14 0-1,21 28 0-15,22 36-1 16,5 26 0-16,3 36-1 16,-6 18-2-16,-11 20 1 0,-6 13 0 15,-11 4-2-15,-16 1 1 16,-19-4-1-16,-17-4 0 15,-14-9 1-15,-13-11 1 16,-10-9-5-16,-9-15-1 16,-6-12 2-16,-1-10-1 15,-1-13 2-15,2-4-1 16,-1-7 0-16,-1 2 0 16,-2 7 7-16,2 13-2 15,-5 14 0-15,1 15 0 16,-6 22-1-16,0 19 0 15,-2 18-1-15,-4 19 0 16,-1 10 0-16,-5 7 1 0,3 10-2 16,-1 10 3-16,3 9 2 15,-4 6 2-15,1 14-1 16,-2 7 1-16,-2 20-2 16,-12 10 0-16,-13 7 0 15,-17-2 1-15,-12-1-7 16,-17 4 0-16,-19-6 2 15,-18-2 1-15,-22-8-1 16,-12-7 1-16,-10-7-1 16,-12-5 2-16,-7-10-2 15,-3-20 3-15,5-19-3 16,13-24 1-16,19-27-1 0,19-23 1 16,25-33 1-16,29-25-2 15,39-17 2-15,40-22-2 16,48-5 1-16,40-8 0 15,33 3 2-15,30 3-2 16,32 4 2-16,32 3 0 16,26 0 1-16,18-2 1 15,14-6-1-15,27-9-3 16,27-8-8-16,12-9-8 16,27-3-12-16,-9-17-20 15,14 20-51-15,-25-15-30 16,8 22-2-16,-42-10-5 15,-14 15 2-15</inkml:trace>
          <inkml:trace contextRef="#ctx0" brushRef="#br0" timeOffset="20223.9115">17012 984 341 0,'-15'-56'120'0,"10"24"-3"16,-19 1-2-16,24 31-84 15,-30 12-9-15,16 42-3 16,-8 24-9-16,12 27-4 16,3 17-6-16,12 15 0 0,9 7 3 15,16-2 1-15,14-12-2 16,14-23 1-16,13-21-1 15,0-23 3-15,0-21-1 16,0-20 0-16,-5-20-5 16,-3-19 2-16,-4-20-5 15,0-19-1-15,2-22 2 16,5-22-2-16,7-27 2 16,-2-20-4-16,5-14-1 15,-8-10-9-15,1 4-14 16,-30-4-37-16,-5 32-48 15,-32 7-7-15,-9 39-4 16,-32 25-6-16</inkml:trace>
          <inkml:trace contextRef="#ctx0" brushRef="#br0" timeOffset="20900.8298">17999 965 235 0,'-7'-59'105'0,"7"5"-1"0,-7-9 3 16,9 12-38-1,-12-8-48-15,13 15 3 16,-11 5-11-16,8 39 4 0,0 0-5 15,-14 39-2-15,-3 54-8 16,-13 41-1-16,-11 37 6 16,-18 20-20-16,3 22-76 15,-15-6-23-15,10-4-11 16,0-29-4-16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9:15.03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72F294-3454-4B93-84CB-45C0D25D2E02}" emma:medium="tactile" emma:mode="ink">
          <msink:context xmlns:msink="http://schemas.microsoft.com/ink/2010/main" type="writingRegion" rotatedBoundingBox="6112,3781 21114,3572 21248,13203 6246,13413"/>
        </emma:interpretation>
      </emma:emma>
    </inkml:annotationXML>
    <inkml:traceGroup>
      <inkml:annotationXML>
        <emma:emma xmlns:emma="http://www.w3.org/2003/04/emma" version="1.0">
          <emma:interpretation id="{D8ABBD25-C9E3-4BB3-998C-A3592593240C}" emma:medium="tactile" emma:mode="ink">
            <msink:context xmlns:msink="http://schemas.microsoft.com/ink/2010/main" type="paragraph" rotatedBoundingBox="6223,3511 11501,4866 10997,6830 5719,5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FBF897-C2AC-4AA3-9757-1DE938E9A89F}" emma:medium="tactile" emma:mode="ink">
              <msink:context xmlns:msink="http://schemas.microsoft.com/ink/2010/main" type="line" rotatedBoundingBox="6223,3511 11501,4866 10997,6830 5719,5475"/>
            </emma:interpretation>
          </emma:emma>
        </inkml:annotationXML>
        <inkml:traceGroup>
          <inkml:annotationXML>
            <emma:emma xmlns:emma="http://www.w3.org/2003/04/emma" version="1.0">
              <emma:interpretation id="{A6C5DCD3-E290-4B4D-9F92-C5639CD25FB9}" emma:medium="tactile" emma:mode="ink">
                <msink:context xmlns:msink="http://schemas.microsoft.com/ink/2010/main" type="inkWord" rotatedBoundingBox="6223,3511 11501,4866 10997,6830 5719,5475"/>
              </emma:interpretation>
              <emma:one-of disjunction-type="recognition" id="oneOf0">
                <emma:interpretation id="interp0" emma:lang="en-US" emma:confidence="1">
                  <emma:literal>Time</emma:literal>
                </emma:interpretation>
                <emma:interpretation id="interp1" emma:lang="en-US" emma:confidence="0">
                  <emma:literal>T, me</emma:literal>
                </emma:interpretation>
                <emma:interpretation id="interp2" emma:lang="en-US" emma:confidence="0">
                  <emma:literal>to me</emma:literal>
                </emma:interpretation>
                <emma:interpretation id="interp3" emma:lang="en-US" emma:confidence="0">
                  <emma:literal>T me</emma:literal>
                </emma:interpretation>
                <emma:interpretation id="interp4" emma:lang="en-US" emma:confidence="0">
                  <emma:literal>T. me</emma:literal>
                </emma:interpretation>
              </emma:one-of>
            </emma:emma>
          </inkml:annotationXML>
          <inkml:trace contextRef="#ctx0" brushRef="#br0">118 520 226 0,'-27'-76'111'16,"-12"-7"-4"-16,17 29-5 15,-2-9-66-15,19 11-7 16,10 1-5-16,22 10-9 16,14 4-5-16,28 10-3 15,19 10-3-15,19 5-2 16,23 7-3-16,16 2-5 16,13 6-7-16,-5-1-9 15,0 15-14-15,-27-9-24 16,-4 21-42-16,-30-12-4 0,-15 22-3 15,-34-9 1-15</inkml:trace>
          <inkml:trace contextRef="#ctx0" brushRef="#br0" timeOffset="-283.1644">607 943 99 0,'-10'-130'76'15,"-2"8"-2"-15,5 12-6 16,-5 10-31-16,4 14-23 16,1 3 5-16,7 20 3 15,-5 2 4-15,10 19-2 16,-8 3 3-16,3 39 0 16,8-29-2-16,-8 29-1 15,12 46-5-15,-2 18-2 16,-3 28-5-16,3 28 1 15,-3 22-7-15,3 17-1 0,0 12 3 16,2 2-3-16,3 1-1 16,2-13-1-16,5-14-4 15,-3-22-6-15,6-15-7 16,-8-27-15-16,7-10-70 16,-19-29-9-16,0-2-2 15,-5-42-5-15</inkml:trace>
          <inkml:trace contextRef="#ctx0" brushRef="#br0" timeOffset="1229.4163">2042 520 182 0,'24'-32'94'16,"-24"32"-4"-16,40-17-8 0,-40 17-77 15,41 10-2-15,-12-15 1 16,6 0-1-16,1-5-3 16,1 1-3-16,9 6-2 15,-7 3-2-15,5 15-2 16,-7 9 0-16,-3 20-1 15,-12 10 0-15,-2 17 1 16,-10 10 6-16,-5 11 2 16,-3 11 6-16,-2-3 5 0,2 5 1 15,3-4-1-15,3-1 2 16,-1-12-1-16,8-8-1 16,-3-21 2-16,3-12-5 15,-1-18-1-15,-14-29 1 16,34 2 1-16,-9-31-1 15,-1-25 0-15,8-12 0 16,7-7-8-16,3-5 3 16,-1-1-3-16,3 13 3 15,-5 13-1-15,-2 23 2 16,-8 25 3-16,-4 27-3 16,-10 22 8-16,-6 20-5 15,-4 12 2-15,-2 9-3 0,-3-2 1 16,0 3-2-16,0-10-4 15,2-13 1 1,5-14 0-16,3-22 2 0,-10-27-2 16,47-7-2-16,-8-25-4 15,5-19-4-15,10-15-1 16,2-10 1-16,5-2-6 16,-5-1 5-16,8 18-6 15,-20 8 8-15,2 23 3 16,-12 16 1-16,-7 18 2 15,-7 21 0-15,-6 14 5 16,-4 10-4-16,-10 7 8 0,8 8-6 16,-11-6 2-1,10-1 1-15,-2-4-1 16,8-9 1-16,4-5-2 0,10-12 1 16,7-12-2-16,7-8-3 15,11-12-3-15,6-14-2 16,11-10-2-16,7-15-4 15,7-8 0-15,0-9-1 16,7 0 1-16,-4-3 4 16,-3 1-3-16,-10 4 10 15,-12 5 3-15,-14 8 10 16,-18 2 4-16,-9 10 6 16,-28-5 1-16,-6 9 1 15,-21-1 5-15,-1 13-5 16,-8 1 1-16,2 15-6 15,-4 12-4-15,7 24-5 0,-3 17 3 16,15 23-3-16,8 11-1 16,11 6-3-16,16 1 0 15,19-4-1-15,21-14-2 16,18-23-3-16,30-17-19 16,9-34-25-16,27-5-64 15,-7-21-2-15,11 1-9 16,-18-14-6-16</inkml:trace>
          <inkml:trace contextRef="#ctx0" brushRef="#br0" timeOffset="286.0706">1949 1217 143 0,'12'46'85'16,"-2"0"4"0,2 23-3-16,-7-3-33 15,3 17-17-15,-4-5-11 0,4 3-5 16,-6-5-10-16,1-10-5 15,-1-13-18-15,-7-26-33 16,5-27-45-16,0 0-4 16,-24-22-4-16,9-24-4 15</inkml:trace>
        </inkml:traceGroup>
      </inkml:traceGroup>
    </inkml:traceGroup>
    <inkml:traceGroup>
      <inkml:annotationXML>
        <emma:emma xmlns:emma="http://www.w3.org/2003/04/emma" version="1.0">
          <emma:interpretation id="{2B730523-C6DC-4C30-822C-B45A6FE52870}" emma:medium="tactile" emma:mode="ink">
            <msink:context xmlns:msink="http://schemas.microsoft.com/ink/2010/main" type="paragraph" rotatedBoundingBox="8293,6827 21118,6362 21358,13009 8534,134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7C1063-E474-488C-92E5-185974F4AC1C}" emma:medium="tactile" emma:mode="ink">
              <msink:context xmlns:msink="http://schemas.microsoft.com/ink/2010/main" type="line" rotatedBoundingBox="8293,6827 21118,6362 21220,9186 8395,9650"/>
            </emma:interpretation>
          </emma:emma>
        </inkml:annotationXML>
        <inkml:traceGroup>
          <inkml:annotationXML>
            <emma:emma xmlns:emma="http://www.w3.org/2003/04/emma" version="1.0">
              <emma:interpretation id="{A037C96A-3E7E-46F5-9F59-EFB3407B54DE}" emma:medium="tactile" emma:mode="ink">
                <msink:context xmlns:msink="http://schemas.microsoft.com/ink/2010/main" type="inkWord" rotatedBoundingBox="8402,6876 12331,6967 12288,8803 8360,8712"/>
              </emma:interpretation>
              <emma:one-of disjunction-type="recognition" id="oneOf1">
                <emma:interpretation id="interp5" emma:lang="en-US" emma:confidence="1">
                  <emma:literal>Experience</emma:literal>
                </emma:interpretation>
                <emma:interpretation id="interp6" emma:lang="en-US" emma:confidence="0">
                  <emma:literal>E Experience</emma:literal>
                </emma:interpretation>
                <emma:interpretation id="interp7" emma:lang="en-US" emma:confidence="0">
                  <emma:literal>Ex period</emma:literal>
                </emma:interpretation>
                <emma:interpretation id="interp8" emma:lang="en-US" emma:confidence="0">
                  <emma:literal>Expert end</emma:literal>
                </emma:interpretation>
                <emma:interpretation id="interp9" emma:lang="en-US" emma:confidence="0">
                  <emma:literal>E Experienced</emma:literal>
                </emma:interpretation>
              </emma:one-of>
            </emma:emma>
          </inkml:annotationXML>
          <inkml:trace contextRef="#ctx0" brushRef="#br0" timeOffset="2788.7442">2541 3329 125 0,'0'0'108'0,"22"-18"0"16,-22 18-6-16,-8 69-33 15,-11-8-48-15,4 27-12 16,-7 12 4-16,5 18-7 16,-10 11-1-16,0 10-4 15,-2 8 3-15,-1 0-4 16,-1-6 0-16,4-13 4 15,2-16-2-15,8-17 3 0,0-21-1 16,12-21 3-16,10-26 0 16,-5-27 1-16,61-12 0 15,8-15-2-15,19-7-1 16,19 2-2-16,15 0-1 16,13 6-1-16,4 6-1 15,3 8-1-15,-10 12 0 16,-15 5-1-16,-14 7-5 15,-17-5-9-15,-3 8-17 16,-30-15-35-16,1 7-44 16,-22-9-4-16,-5-3 1 15,-27 5-3-15</inkml:trace>
          <inkml:trace contextRef="#ctx0" brushRef="#br0" timeOffset="3068.2482">2396 4165 178 0,'-29'-13'111'0,"29"13"0"15,39-12-3-15,34 10-73 16,13-11-10-16,34 1-6 0,14-7-3 15,13-3-7-15,4-8-6 16,-9-9-8-16,-15 7-8 16,-24-12-13-16,-10 22-47 15,-32-12-35-15,-22 17-6 16,-39 17 1-16,-15-22-4 16</inkml:trace>
          <inkml:trace contextRef="#ctx0" brushRef="#br0" timeOffset="3276.3863">2411 3622 147 0,'-7'-29'120'15,"31"-6"-3"-15,40 6 1 16,16-15-50-16,35 10-32 16,12-15-9-16,22 0-8 15,-2-2-8-15,2 4-5 16,-2 3-6-16,-8 10-12 15,1 17-24-15,-26-3-78 16,4 20-4-16,-25 5-4 16,-8 17-2-16</inkml:trace>
          <inkml:trace contextRef="#ctx0" brushRef="#br0" timeOffset="3728.9704">4711 4074 191 0,'0'0'120'16,"3"-32"-1"-16,19 40-5 15,2 6-89-15,23 18-4 16,6 7-6-16,23 10-2 16,5 0-6-16,12 5-3 15,2-5-3-15,3-5-4 16,0 7-11-16,-13-14-15 16,6 16-40-16,-25-16-46 0,-5 7-2 15,-27-7-2 1,-20 4-2-16</inkml:trace>
          <inkml:trace contextRef="#ctx0" brushRef="#br0" timeOffset="3978.1266">4772 4741 194 0,'-29'-14'116'16,"29"14"-1"-16,2-47-4 15,35 8-81-15,17-22-9 0,36-7-6 16,18-20-4-16,19-5-6 16,12-12-3-1,3-3-2-15,5 5-8 16,-10 8-5-16,-10 17-20 0,-32 2-30 16,-7 25-50-16,-20 9 0 15,-9 15-3-15,-15 18-3 16</inkml:trace>
        </inkml:traceGroup>
        <inkml:traceGroup>
          <inkml:annotationXML>
            <emma:emma xmlns:emma="http://www.w3.org/2003/04/emma" version="1.0">
              <emma:interpretation id="{55A1E96A-615C-4EB3-B89C-5E9AA8524DC3}" emma:medium="tactile" emma:mode="ink">
                <msink:context xmlns:msink="http://schemas.microsoft.com/ink/2010/main" type="inkWord" rotatedBoundingBox="12949,6658 21118,6362 21220,9186 13051,9482"/>
              </emma:interpretation>
            </emma:emma>
          </inkml:annotationXML>
          <inkml:trace contextRef="#ctx0" brushRef="#br0" timeOffset="4500.3239">6906 4226 222 0,'0'0'123'0,"20"49"-5"0,-23-15-7 16,-2 15-111-16,-2 21-7 16,5 21 4-16,4 16 4 15,-2 11 1-15,0 16-1 16,3 8 2-16,1 2-1 16,6-7 1-16,0-10-2 15,0-19 2-15,0-25-1 16,-3-22 3-16,-2-34-1 15,-5-27 2-15,2-29 0 16,3-33 0-16,0-30-1 16,5-31 0-16,2-36 0 15,5-24-3-15,12-15 0 0,11 0-3 16,13 7 2-16,13 13 2 16,5 22-2-16,7 29 1 15,6 51-2-15,1 42 0 16,-2 29 0-16,-9 24 0 15,-18 20 0-15,-15 27-3 16,-16 15 4-16,-23 9-3 16,-16 3 3-16,-18 0 0 15,-17-2-1-15,-7-8 2 16,-8-12-2-16,-4-15-2 16,-1-12-5-16,3-25-7 15,12-9-13-15,1-29-17 16,18-1-38-16,4-17-33 0,18-4 0 15,9-8-1-15</inkml:trace>
          <inkml:trace contextRef="#ctx0" brushRef="#br0" timeOffset="5168.5769">8363 4172 227 0,'32'41'121'0,"-5"-4"-2"0,5 2-8 15,-6-9-107-15,-1-11-10 16,19-2 0-16,-3-17 4 16,-1-14-1-16,-6-13 0 15,-2-12 2-15,-10-10-1 16,-10-3 2-16,-7-4 0 15,-18 2 2-15,-6 5-1 16,-8 10 1-16,-7 20-2 16,-5 19 0-16,-5 22 1 15,2 32-1-15,5 21 0 16,8 26-1-16,10 9 0 16,14 4 0-16,12-1 1 15,17-13-2-15,18-19 3 0,12-30-2 16,14-27 1-16,8-28 0 15,7-28 0-15,0-20 1 16,0-14 1 0,-7-14 3-16,-8-6 0 0,-6-2 4 15,-11 10-1-15,-12 7 4 16,-7 17-1-16,-13 10 1 16,-9 22-3-16,-10 22 0 15,0 0-3-15,-12 40-1 16,5-1-2-16,-3 10-2 15,2-1 1-15,1-1-1 16,5-8 1-16,-1-5 0 0,6-12 1 16,-3-22 0-16,0 0 0 15,22-32 1-15,-5-9-1 16,7-13 0 0,6-9-1-16,6-13 1 0,11-10 2 15,4-2-6-15,3 3 0 16,7 9-10-16,-5-2-5 15,8 19-14-15,-11-7-12 16,18 24-42-16,-10-2-36 16,10 10 2-16,-10 2 1 15,10 10 5-15</inkml:trace>
          <inkml:trace contextRef="#ctx0" brushRef="#br0" timeOffset="5610.7752">10563 3879 207 0,'5'-30'119'0,"-5"30"-3"16,7-27 1-16,-7 27-73 16,12 27-13-16,-4 17-15 15,-6 5-4-15,8 10-8 16,0-3-3-16,-3 8-5 16,3-6-15-16,-10-16-24 0,12-3-74 15,-12-39-2 1,7 27-3-16,-7-27-1 15</inkml:trace>
          <inkml:trace contextRef="#ctx0" brushRef="#br0" timeOffset="5849.9355">10636 2747 301 0,'-5'34'126'16,"13"8"-8"-16,-1-13-6 16,15-5-116-16,7 1 0 15,8-3 3-15,5-8-2 0,-6-9-6 16,6 8-13-16,-8-16-20 16,10 13-65-16,-7-5-3 15,7 9-3-15,-3 6-1 16</inkml:trace>
          <inkml:trace contextRef="#ctx0" brushRef="#br0" timeOffset="6607.439">11812 4152 151 0,'-12'32'95'16,"12"-32"-3"-16,0 0-1 15,0 0-95-15,-22-22 8 16,22 22 17-16,5-29 14 16,-5 29-2-16,14-42-4 15,6 20-5-15,2-10-4 16,10 3-6-16,0-8-6 15,4-2 2-15,-2-2-6 16,-2 2 5-16,-12-3-4 16,-8 10 6-16,-12 1-3 0,-10 6 3 15,-14 6-4-15,-8 14-2 16,-7 7-1-16,-3 10-5 16,1 15 2-16,2 15-6 15,7 9 3-15,7 13-3 16,11 7 3-16,14 4-3 15,10 1 2-15,14-3 1 16,13-11-2-16,12-14 2 16,17-16-2-16,7-17-1 15,12-18-3-15,6-16 0 16,4-10 1-16,-4-11-1 16,-1-4 2-16,-12-2 0 15,-9 7 1-15,-16 7 3 0,-13 10 4 16,-9 7 1-16,-31 15 1 15,25 3 0-15,-25-3 2 16,-12 44 1-16,-3-15 0 16,-2 5 0-16,-3 1-1 15,1-1 1-15,2-5-2 16,2-7 0-16,15-22-1 16,0 0-1-16,0 0-1 15,19-36 0-15,11-1-2 16,4-2 0-16,5-3 2 15,5 6-3-15,-2 6 2 16,-1 16 0-16,-2 11 0 0,-4 10 0 16,-9 8 1-16,-1 7-1 15,-6 0 0-15,1 3-3 16,2-8-7 0,-22-17-10-16,51 12-28 0,-29-22-65 15,20 0-4-15,-3-9-1 16,12 2-5-16</inkml:trace>
          <inkml:trace contextRef="#ctx0" brushRef="#br0" timeOffset="6946.9251">14044 3737 242 0,'0'0'108'0,"12"-32"1"16,-17 10-1-16,5 22-83 0,-15-27-4 16,15 27 3-16,-41 0 2 15,16 12-1-15,-16-2-4 16,-1 19-9-16,-11 8 1 16,4 12-7-16,-3 7 0 15,8 8-7-15,5 4 1 16,12 1-4-16,13-1 0 15,11-14-5-15,23 0-9 16,7-27-15-16,26 2-25 16,-1-29-60-16,26-5-4 15,0-22 0-15,8-2-1 16</inkml:trace>
          <inkml:trace contextRef="#ctx0" brushRef="#br0" timeOffset="7296.1576">14425 3874 213 0,'-17'44'107'16,"-3"5"2"-16,6-1-7 15,6-16-36-15,6-7-62 16,2-25 1-16,37 22 0 0,2-35 1 16,10-11-1-1,9-22 1-15,11-11 4 16,2-14-5-16,2-7 1 15,-5-10-4-15,-9-5 2 0,-12-7-3 16,-21 0 4-16,-18 2-4 16,-23 3 1-16,-17 9 4 15,-14 25 2-15,-15 24 3 16,-5 35 0-16,-10 41 1 16,5 44 1-16,-2 42 0 15,19 26-3-15,12 13-1 16,23-2-4-16,21-13-2 15,28-20-5-15,23-31-5 16,16-39-17-16,31-20-36 16,-2-37-63-16,14-12-5 15,-16-21-3-15,-8-11-6 0</inkml:trace>
        </inkml:traceGroup>
      </inkml:traceGroup>
      <inkml:traceGroup>
        <inkml:annotationXML>
          <emma:emma xmlns:emma="http://www.w3.org/2003/04/emma" version="1.0">
            <emma:interpretation id="{A872B4ED-21BC-48A6-BF2F-568D29C6156F}" emma:medium="tactile" emma:mode="ink">
              <msink:context xmlns:msink="http://schemas.microsoft.com/ink/2010/main" type="line" rotatedBoundingBox="10464,9459 19347,9335 19402,13229 10519,13353"/>
            </emma:interpretation>
          </emma:emma>
        </inkml:annotationXML>
        <inkml:traceGroup>
          <inkml:annotationXML>
            <emma:emma xmlns:emma="http://www.w3.org/2003/04/emma" version="1.0">
              <emma:interpretation id="{F7FFAADE-04B0-49F7-A431-F5DAB399FC74}" emma:medium="tactile" emma:mode="ink">
                <msink:context xmlns:msink="http://schemas.microsoft.com/ink/2010/main" type="inkWord" rotatedBoundingBox="10464,9459 17024,9367 17078,13261 10519,13353"/>
              </emma:interpretation>
              <emma:one-of disjunction-type="recognition" id="oneOf2">
                <emma:interpretation id="interp10" emma:lang="en-US" emma:confidence="0">
                  <emma:literal>A go</emma:literal>
                </emma:interpretation>
                <emma:interpretation id="interp11" emma:lang="en-US" emma:confidence="1">
                  <emma:literal>A g</emma:literal>
                </emma:interpretation>
                <emma:interpretation id="interp12" emma:lang="en-US" emma:confidence="0">
                  <emma:literal>A gf</emma:literal>
                </emma:interpretation>
                <emma:interpretation id="interp13" emma:lang="en-US" emma:confidence="0">
                  <emma:literal>Ag</emma:literal>
                </emma:interpretation>
                <emma:interpretation id="interp14" emma:lang="en-US" emma:confidence="0">
                  <emma:literal>Aug</emma:literal>
                </emma:interpretation>
              </emma:one-of>
            </emma:emma>
          </inkml:annotationXML>
          <inkml:trace contextRef="#ctx0" brushRef="#br0" timeOffset="9475.7627">4381 7838 199 0,'17'39'109'15,"-17"-39"-5"-15,27 3-22 16,-12-35-49-1,17-17-6-15,4-34-4 0,16-22-10 16,4-29-3-16,7-23-9 16,11-24 1-16,4-17 0 15,-2-17-1-15,0-2 1 16,-13 9 0-16,-7 17 1 16,-9 25 0-16,-13 32 1 15,-7 38 0-15,-10 55-1 16,-2 65-2-16,-6 62 2 15,6 51-1-15,5 36-1 0,4 28 1 16,10 23 0-16,3 16-1 16,7-8 1-1,5-17-1-15,2-24-3 16,-2-15-9-16,-5-22-9 0,3-17-22 16,-26-37-53-16,-1-22-16 15,-25-44-4-15,5-34 5 16</inkml:trace>
          <inkml:trace contextRef="#ctx0" brushRef="#br0" timeOffset="9675.8955">4633 7381 145 0,'-76'-46'94'0,"20"17"2"16,29 16 2-16,27 13-59 15,0 0-8-15,49 10-6 16,15 2-4-16,9-7-5 0,22 0-5 15,10-5-3-15,15-2-6 16,2-3-11-16,-4-7-20 16,6 12-69-16,-16-8-7 15,-1 11-3-15,-21-3-4 16</inkml:trace>
          <inkml:trace contextRef="#ctx0" brushRef="#br0" timeOffset="10403.3808">6623 7257 160 0,'-25'-52'115'0,"8"11"-1"16,-17-8-3-16,9 22-40 15,-14-2-54-15,5 12-6 16,-5 12-1-16,0 17-2 16,-3 10-4-16,3 17-1 15,0 15-1-15,5 17-1 16,5 12-1-16,7 7 2 16,7 3-3-16,15-5 0 15,12-5 0-15,10-14 0 16,17-23 0-16,8-22 0 15,14-28 1-15,2-26-2 16,6-19 2-16,-1-19-1 16,-7-15 2-16,-7-3-2 0,-10 3 3 15,-10 5-3-15,-9 12 2 16,-8 20-2-16,-2 21 1 16,-15 25 0-16,34 56-1 15,-10 20 2-15,10 41 0 16,10 30 1-16,8 27 0 15,4 28 2-15,3 18-1 16,-6 3 4-16,-11-13 0 16,-13-9 2-16,-21-25-1 15,-16-20 1-15,-31-26-2 16,-27-25 0-16,-34-34 0 16,-22-18-3-16,-20-23 0 0,-10-21-5 15,-6-33-3-15,-6-27-5 16,10-28-9-16,12-35-14 15,44-9-33-15,18-36-52 16,43 1-3-16,15-16 0 16,46 22-1-16</inkml:trace>
          <inkml:trace contextRef="#ctx0" brushRef="#br0" timeOffset="10891.8615">7574 7259 228 0,'0'0'109'16,"0"0"0"-16,4 25-5 0,14 19-85 16,-1 9-10-16,5 11 0 15,0 2 0-15,2 0 1 16,-9-12-1-16,-3-8 2 15,-10-19 0-15,-2-27 1 16,0 0 0-16,-24-12-2 16,12-30-2-16,4-14-4 15,6-12-1-15,9-16-4 16,15-4 1-16,13-2-2 16,13 4-1-16,11 1-5 15,12 19-5-15,0 5-9 16,12 24-13-16,-15 0-27 0,11 25-53 15,-13 2-1-15,5 20-2 16,-15 2 1-16</inkml:trace>
          <inkml:trace contextRef="#ctx0" brushRef="#br0" timeOffset="11280.1252">8686 7318 262 0,'-15'49'119'16,"3"9"-3"-16,5-14-8 16,16-5-101-16,1-9-8 15,15-20 0-15,9-20 2 0,7-22-2 16,6-19 1-16,7-13-1 16,-3-12 1-1,0-4-1-15,-2-3 2 16,-7-1-1-16,-11 9 1 0,-14 11 0 15,-9 13 1-15,-18 12-2 16,-12 19 2-16,-7 23-1 16,-10 23 0-16,-3 28 0 15,1 29 0-15,1 25 1 16,9 14-2-16,11 8 4 16,18-3-4-16,14-7 3 15,17-25-2-15,23-22 0 16,23-34-4-16,18-34-7 15,22-22-16-15,-3-32-29 16,13-5-52-16,-12-24-6 16,-6 0-2-16,-21-10-6 15</inkml:trace>
          <inkml:trace contextRef="#ctx0" brushRef="#br0" timeOffset="11867.514">9962 7609 232 0,'-25'0'111'0,"25"0"-2"15,-32 2-6-15,32-2-92 16,0 0-1-16,0 0 0 0,22-24 1 16,0-1-3-16,13-14-2 15,4-17-3-15,7-17 1 16,3-15-3-16,0-10 1 16,-3-5-3-16,-9 0 3 15,-15 13-3-15,-15 17 4 16,-14 21-1-16,-15 30 1 15,-15 32 1-15,-4 32-1 16,-6 31 2-16,6 25-2 16,9 19 1-16,8 10-2 15,16 0 2-15,21-7-3 16,18-12 1-16,21-18-3 16,19-31-5-16,26-20-19 0,13-39-47 15,25-10-40-15,2-22-5 16,4-9-1-16,-9-20-7 15</inkml:trace>
        </inkml:traceGroup>
        <inkml:traceGroup>
          <inkml:annotationXML>
            <emma:emma xmlns:emma="http://www.w3.org/2003/04/emma" version="1.0">
              <emma:interpretation id="{90E7A232-ED33-4FB2-B94F-DEAA8D271D90}" emma:medium="tactile" emma:mode="ink">
                <msink:context xmlns:msink="http://schemas.microsoft.com/ink/2010/main" type="inkWord" rotatedBoundingBox="17578,10789 19367,10764 19379,11581 17590,11606"/>
              </emma:interpretation>
            </emma:emma>
          </inkml:annotationXML>
          <inkml:trace contextRef="#ctx0" brushRef="#br0" timeOffset="12487.924">11533 7017 204 0,'-24'-2'110'16,"24"2"-5"-16,-37 12-5 15,35 15-82-15,-1 22-17 16,3 17 4-16,3 17 4 16,7 12 4-16,-8 3 0 15,8 5 3-15,-8-13-4 16,8-7 0-16,-3-24-5 15,11-20-1-15,-18-39-2 16,48 12-1-16,-13-36-1 16,6-20-3-16,6-17 2 15,2-15-2-15,-1-7 2 16,1-5-3-16,-7 5 3 0,-8 4-2 16,-5 18 1-16,-7 17 0 15,-7 17 1-15,-15 27 0 16,25 5 0-16,-16 20 1 15,4 9-2-15,-1 10 2 16,0 2 0-16,5 6 0 16,3-3-2-16,4-5 2 15,8-5-2-15,7-15 1 16,10-14 0-16,10-15-1 16,9-19 0-16,3-13 0 15,7-7 0-15,-2-3-1 16,-3 8 1-16,-4 8-1 0,-13 11 1 15,-7 18 0 1,-13 14 0-16,-9 10 0 16,-7 2 0-16,-6 1 0 15,-14-25-3-15,22 24-1 0,-22-24-2 16,30-24-6-16,-3 2-7 16,0-13-14-16,17 11-23 15,-10-10-49-15,15 17 0 16,-5 0 1-16,0 19 2 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9:28.50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2232 169 0,'10'27'89'0,"-10"-27"0"0,32 32-16 16,-32-32-40-16,49-17-10 16,-18-15-4-1,13-10-4-15,-4-16-1 16,6-6-4-16,-7-14 2 0,3 5 0 15,-18-8 2-15,-2 15 1 16,-22 5 1-16,-2 19-3 16,-13 15-2-16,15 27-2 15,-44 10-1-15,17 29-1 16,3 17-3-16,7 15-1 16,7 12-2-16,7 1 1 15,8-1-2-15,7-10 2 0,13-14-2 16,7-15 1-1,7-22-1-15,5-15 0 16,5-17 0-16,2-12-1 16,3-14 1-16,0-6-1 0,-3-4 0 15,-7 4-1-15,-5 3 1 16,-7 10 0-16,-8 11-1 16,-24 18 2-16,32 5 1 15,-30 20 1-15,-2 11-1 16,0 8 1-16,0 5 0 15,0-2 0-15,5-3 0 16,5-8 0-16,5-4-1 16,-15-32 0-16,44 27 0 15,-15-32 0-15,5-9-1 16,5-8 0-16,1-8 1 16,-1-2-1-16,2-4 1 15,-2-1-2-15,-2-4 1 0,0 4-1 16,2 3 1-16,-3 9 0 15,1 6-1-15,2 4 1 16,0 10-1-16,3 5 0 16,2 10-1-16,2 5-1 15,6-1 0-15,-1 1 0 16,5-8 0-16,5-7 0 16,3-5 1-16,-1-12 0 15,6-7 2-15,-1-10 1 16,-4-13 1-16,2-9-1 15,-3-17 0-15,-4-13 4 16,-3-24-3-16,-2-27 3 0,-8-27-4 16,-4-24 2-16,-5-20-3 15,-3-7 2-15,-5 10-2 16,-2 14-1-16,-7 32 2 16,-3 49-1-16,-7 47 0 15,-10 63 2-15,0 41 2 16,-15 57 0-16,-14 39-2 15,-13 37 2-15,-4 24-2 16,-13 14-1-16,-9 6-1 16,-11-6-6-16,-4-9 1 15,-10-22-2-15,-2-27 1 16,-5-34-2-16,-5-30 2 16,-5-36 2-16,9-34 5 0,9-32 3 15,6-35 3-15,18-21 0 16,24-23 1-16,29-7 5 15,34 1-2 1,40 4 1-16,29 15-5 0,34 19 1 16,35 15-5-16,41 10-5 15,44 9-25-15,14-16-86 16,38-6-4-16,16-26-8 16,18-15-4-16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05.8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864D01D-A85B-4DD0-AA95-3148BDF66B30}" emma:medium="tactile" emma:mode="ink">
          <msink:context xmlns:msink="http://schemas.microsoft.com/ink/2010/main" type="writingRegion" rotatedBoundingBox="5706,1720 11624,3683 10571,6857 4653,4894">
            <msink:destinationLink direction="with" ref="{774C3363-AA16-4569-A888-26E3894AD3C4}"/>
          </msink:context>
        </emma:interpretation>
      </emma:emma>
    </inkml:annotationXML>
    <inkml:traceGroup>
      <inkml:annotationXML>
        <emma:emma xmlns:emma="http://www.w3.org/2003/04/emma" version="1.0">
          <emma:interpretation id="{8F49DF1D-21BC-4352-BFED-C0CD080A1C9F}" emma:medium="tactile" emma:mode="ink">
            <msink:context xmlns:msink="http://schemas.microsoft.com/ink/2010/main" type="paragraph" rotatedBoundingBox="5706,1720 11624,3683 10571,6857 4653,4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9175A9-6B89-4D67-B41D-68EC94B4C1E5}" emma:medium="tactile" emma:mode="ink">
              <msink:context xmlns:msink="http://schemas.microsoft.com/ink/2010/main" type="line" rotatedBoundingBox="5706,1720 11624,3683 10571,6857 4653,4894"/>
            </emma:interpretation>
          </emma:emma>
        </inkml:annotationXML>
        <inkml:traceGroup>
          <inkml:annotationXML>
            <emma:emma xmlns:emma="http://www.w3.org/2003/04/emma" version="1.0">
              <emma:interpretation id="{AFA4B51B-AB6E-4E56-AF1D-B541246A8832}" emma:medium="tactile" emma:mode="ink">
                <msink:context xmlns:msink="http://schemas.microsoft.com/ink/2010/main" type="inkWord" rotatedBoundingBox="5706,1720 11624,3683 10571,6857 4653,4894"/>
              </emma:interpretation>
              <emma:one-of disjunction-type="recognition" id="oneOf0">
                <emma:interpretation id="interp0" emma:lang="en-US" emma:confidence="1">
                  <emma:literal>Time</emma:literal>
                </emma:interpretation>
                <emma:interpretation id="interp1" emma:lang="en-US" emma:confidence="0">
                  <emma:literal>t the</emma:literal>
                </emma:interpretation>
                <emma:interpretation id="interp2" emma:lang="en-US" emma:confidence="0">
                  <emma:literal>t The</emma:literal>
                </emma:interpretation>
                <emma:interpretation id="interp3" emma:lang="en-US" emma:confidence="0">
                  <emma:literal>t Mie</emma:literal>
                </emma:interpretation>
                <emma:interpretation id="interp4" emma:lang="en-US" emma:confidence="0">
                  <emma:literal>t Me</emma:literal>
                </emma:interpretation>
              </emma:one-of>
            </emma:emma>
          </inkml:annotationXML>
          <inkml:trace contextRef="#ctx0" brushRef="#br0">197 709 173 0,'-75'57'92'0,"23"-13"-6"16,11-32-5-16,41-12-54 16,-30-10-1-16,30 10-2 15,15-27-6-15,14 15-2 16,11-10-4-16,28-10 0 15,30-12-2-15,29-12-2 16,24-15 0-16,25-12 0 16,20-8-16-16,12-9-18 15,22 12-60-15,-25 5-6 0,-10 29-9 16,-38 5-10-16</inkml:trace>
          <inkml:trace contextRef="#ctx0" brushRef="#br0" timeOffset="-299.169">611 602 92 0,'24'-25'100'16,"-14"1"0"-16,14 9-4 15,-14-17-39-15,12 13-29 16,-10-6 1-16,10 18 1 15,-22 7-6-15,25 59-6 0,-16 26-10 16,4 38 0-16,-8 40 0 16,2 40-2-16,3 37-4 15,-3 24 1 1,5 12-4-16,-2-14 5 0,5-20 3 16,4-20-4-16,6-27-5 15,4-38-7-15,10-30-15 16,-5-41-34-16,10-23-41 15,-9-34-8-15,4-26-4 16,-17-40-2-16</inkml:trace>
          <inkml:trace contextRef="#ctx0" brushRef="#br0" timeOffset="378.0131">2857 1888 205 0,'2'-76'107'0,"-4"37"-5"15,-20 26-11-15,5 53-78 16,-12 33-9-16,2 30 0 15,0 19-5-15,2 12 0 16,3 10 2-16,3-9-3 16,4-13-12-16,0-27-39 0,15-14-33 15,-4-27-5-15,11-20-2 16,-7-34-5-16</inkml:trace>
          <inkml:trace contextRef="#ctx0" brushRef="#br0" timeOffset="1312.3204">2630 1064 125 0,'27'-81'87'0,"-1"37"-4"16,9 42-5-16,-6 21-47 16,5 25-33-16,3 25 6 0,0 11-3 15,-6 11 2-15,-1 2 0 16,-3 2 2-16,-1-5 2 15,1 1 3-15,0 9 0 16,-5-2-7-16,3 5 3 16,-1-1-2-16,-4 3 0 15,-1-4-2-15,-4-9 1 16,-8-6-5-16,-2-18 4 16,-3-19 1-16,-4-12 3 15,2-37 0-15,0 0 0 16,0 0 2-16,-5-49-2 15,10-22 3-15,12-22-3 16,8-17 1-16,6-7-3 0,6 0 3 16,5 9-2-16,-3 18 1 15,0 26-2-15,-3 32 1 16,-6 42-3-16,-11 37-1 16,-6 31 0-16,-4 17-4 15,-4 10 2-15,-2 8-3 16,-1-6 3-16,1-4-1 15,1-18 1-15,6-23 1 16,5-21 1-16,-15-41 2 16,44 15-1-16,-15-47 2 15,5-22 0-15,3-26 1 16,7-16-2-16,-2-14 2 0,-1-2-2 16,1 2 1-16,-6 17-3 15,-4 22 0 1,-5 29-1-16,-27 42-1 0,34 18 0 15,-21 40-3-15,-6 23 1 16,0 17-1-16,1 7 2 16,-1 2-2-16,0-2 2 15,10-4-1-15,3-16 3 16,4-12-2-16,6-11 6 16,4-18-4-16,3-15 4 15,9-12-4-15,5-17 1 16,3-12-1-16,5-18 1 15,7-14 0-15,7-14-5 0,5-8 6 16,3-5-6-16,-5 0 6 16,-3-2-1-1,-7 2 2-15,-10 0-1 16,-12 5 4-16,-9 5 1 0,-18 2 4 16,-10 5 1-16,-17-2 2 15,-7 10 0-15,-15 4 0 16,-4 15-1-16,-18 18-4 15,-5 28-2-15,-4 32-5 16,-6 33-2-16,3 23-3 16,8 13 2-16,9 14-4 15,19 1 4-15,23-11-3 0,36-19 8 16,37-29-5-16,32-37 5 16,39-29-9-1,27-32-15-15,36-17-53 16,10-47-38-16,28-19-3 0,-18-39-15 15,2-20-3-15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09.5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74C3363-AA16-4569-A888-26E3894AD3C4}" emma:medium="tactile" emma:mode="ink">
          <msink:context xmlns:msink="http://schemas.microsoft.com/ink/2010/main" type="inkDrawing" rotatedBoundingBox="5527,6639 9471,6149 9522,6561 5578,7051" semanticType="underline" shapeName="Other">
            <msink:sourceLink direction="with" ref="{F864D01D-A85B-4DD0-AA95-3148BDF66B30}"/>
          </msink:context>
        </emma:interpretation>
      </emma:emma>
    </inkml:annotationXML>
    <inkml:trace contextRef="#ctx0" brushRef="#br0">76 489 161 0,'-32'34'96'0,"5"-4"2"16,17 6-15-16,3-9-39 16,31 10-6-16,18-5-6 15,41 7-2-15,29-10-6 16,45-2-4-16,43-17-4 16,59-13-4-16,45-24-3 15,45-29-13-15,64-29-21 0,17-38-85 16,67-18-4-16,16-33-7 15,32-7-4-15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18.80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9259768-0138-48BB-B54A-35E4C34669AF}" emma:medium="tactile" emma:mode="ink">
          <msink:context xmlns:msink="http://schemas.microsoft.com/ink/2010/main" type="writingRegion" rotatedBoundingBox="6966,2427 17216,2942 17011,7026 6761,6511"/>
        </emma:interpretation>
      </emma:emma>
    </inkml:annotationXML>
    <inkml:traceGroup>
      <inkml:annotationXML>
        <emma:emma xmlns:emma="http://www.w3.org/2003/04/emma" version="1.0">
          <emma:interpretation id="{3C238AAE-57A4-47AF-9FF7-1D3A9906E8D1}" emma:medium="tactile" emma:mode="ink">
            <msink:context xmlns:msink="http://schemas.microsoft.com/ink/2010/main" type="paragraph" rotatedBoundingBox="6966,2427 17216,2942 17011,7026 6761,6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F74D6B-F97F-41D4-934F-05519C1EA927}" emma:medium="tactile" emma:mode="ink">
              <msink:context xmlns:msink="http://schemas.microsoft.com/ink/2010/main" type="line" rotatedBoundingBox="6966,2427 17216,2942 17011,7026 6761,6511"/>
            </emma:interpretation>
          </emma:emma>
        </inkml:annotationXML>
        <inkml:traceGroup>
          <inkml:annotationXML>
            <emma:emma xmlns:emma="http://www.w3.org/2003/04/emma" version="1.0">
              <emma:interpretation id="{9D091A2B-B7E6-49A1-893C-BA4D22F5CAC0}" emma:medium="tactile" emma:mode="ink">
                <msink:context xmlns:msink="http://schemas.microsoft.com/ink/2010/main" type="inkWord" rotatedBoundingBox="6966,2427 17216,2942 17011,7026 6761,6511">
                  <msink:destinationLink direction="with" ref="{977376DB-FEED-4718-B9C2-A89E4D393BF9}"/>
                </msink:context>
              </emma:interpretation>
              <emma:one-of disjunction-type="recognition" id="oneOf0">
                <emma:interpretation id="interp0" emma:lang="en-US" emma:confidence="0">
                  <emma:literal>Experience</emma:literal>
                </emma:interpretation>
                <emma:interpretation id="interp1" emma:lang="en-US" emma:confidence="0">
                  <emma:literal>experience</emma:literal>
                </emma:interpretation>
                <emma:interpretation id="interp2" emma:lang="en-US" emma:confidence="0">
                  <emma:literal>Experiment</emma:literal>
                </emma:interpretation>
                <emma:interpretation id="interp3" emma:lang="en-US" emma:confidence="0">
                  <emma:literal>Expiring</emma:literal>
                </emma:interpretation>
                <emma:interpretation id="interp4" emma:lang="en-US" emma:confidence="0">
                  <emma:literal>•Experience</emma:literal>
                </emma:interpretation>
              </emma:one-of>
            </emma:emma>
          </inkml:annotationXML>
          <inkml:trace contextRef="#ctx0" brushRef="#br0">1988 2752 212 0,'-47'-39'102'0,"25"7"-2"15,10-14-2-15,29 4-66 16,15-9-20-16,22-5 2 16,22-13-9-16,19-9-2 15,17-15-3-15,18-15-8 16,12-1-14-16,-3-19-15 15,8 18-47-15,-20 3-13 16,-12 29 2-16,-22 4-3 16</inkml:trace>
          <inkml:trace contextRef="#ctx0" brushRef="#br0" timeOffset="-199.8412">1988 1364 203 0,'0'0'98'16,"-32"5"-4"-16,32 46-2 16,3 17-71-16,16 28-5 15,8 11-6-15,15 11 0 0,9-1-5 16,15-2 0-16,5-18 1 15,12-11-1-15,10-20-1 16,5-12-6-16,9-5-7 16,-9-10-17-16,-3 5-25 15,-31-10-41-15,-13 10-5 16,-36-10-1-16,-25 13-2 16</inkml:trace>
          <inkml:trace contextRef="#ctx0" brushRef="#br0" timeOffset="444.0094">3376 1796 114 0,'13'125'83'16,"4"31"1"-16,-5 18-2 15,10 24-45-15,-10 7-13 16,5 5 1-16,-12-2-5 16,-2-5-4-16,-11-20-8 15,-6-19 3-15,-8-29-1 16,0-23 4-16,-8-36-2 16,6-22 3-16,-6-40 1 15,8-28 1-15,0-45 0 16,13-31-3-16,1-50 0 15,16-36-6-15,9-36-2 16,19-23 0-16,21-12-4 0,16 7-2 16,10 23 0-16,12 31-2 15,6 49-1-15,-1 54 0 16,-5 49 3-16,-7 44-5 16,-19 34 2-16,-16 24-1 15,-18 10 6-15,-21 3 0 16,-16-5 1-16,-23-10 1 15,-16-15 0-15,-15-14 0 16,-13-13 2-16,-9-19 1 16,0-15-13-16,-5-14 2 15,12-10-16-15,0-13-18 16,27 13-37-16,0-15-33 0,29 20-1 16,5-8-4-16,10 37 6 15</inkml:trace>
          <inkml:trace contextRef="#ctx0" brushRef="#br0" timeOffset="1035.9008">4276 2508 172 0,'0'0'102'16,"41"-30"-2"-16,-26-2-11 15,14 3-32-15,-4-17-52 16,9 2-1-16,8-5-1 15,2 0-4-15,2-5-1 0,1 3-1 16,-8 2 7-16,-3 10-3 16,-9 5 6-1,-10 12-2-15,-17 22 0 16,0 0 1-16,0 0-3 0,-36 41 2 16,6 3-4-16,-1 12-1 15,-1 8 1-15,2 2 1 16,6-3 0-16,9-6 0 15,13-11 1-15,12-9-1 16,14-18 3-16,18-21-1 16,14-23-6-16,12-19 1 15,15-17 0-15,8-7 1 0,-1-5 1 16,1 2-1 0,-11 2-1-16,-4 16-1 0,-17 18 5 15,-8 21 1 1,-19 21-2-16,-10 17-1 0,-15 16 0 15,-7 8 0-15,-7 11 5 16,-3 2-1-16,-2-5 1 16,0-7 2-16,-1-12 2 15,4-10-1-15,9-27-1 16,0 0 3-16,0-22-7 16,17-20 0-16,7-16-2 15,8-13-2-15,10-10-2 16,6-4-3-16,9-1-1 15,-1 5-12-15,5 20-5 16,-10 10-8-16,3 34-14 16,-15 0-27-16,8 31-31 15,-16 3 1-15,9 23 1 0,-14-1 1 16</inkml:trace>
          <inkml:trace contextRef="#ctx0" brushRef="#br0" timeOffset="-1235.8218">752 5 100 0,'-44'-12'55'0,"10"12"-41"16,7 22 15-16,3 9-40 16,2 8 6-16,5 8 2 15,0 7 4-15,2 9 9 16,-2 6 3-16,5 9 42 15,-12-12-18-15,7 10 0 16,-13-5-3-16,9 7 4 16,-14-7 2-16,11 3-8 15,-10-13 0-15,5 5-6 16,-10-7-1-16,5 12-6 16,-8 9-5-16,3 31-6 0,-2 16-9 15,2 22 1-15,5 20 0 16,9 10-1-16,13 4 0 15,15-7-1-15,16-22 2 16,15-24-1-16,17-32 3 16,13-25-1-16,6-29-2 15,8-27 0-15,3-26 2 16,2-21 0-16,-3-9 1 16,-2-5 0-16,-5-2 2 15,-2-1-2-15,-8 6 1 16,-5 9-2-16,-4 7-3 15,-8 8-9-15,-2 12-19 16,-12-5-62-16,0 15-8 0,-32-5-2 16,34 10-9-16</inkml:trace>
          <inkml:trace contextRef="#ctx0" brushRef="#br0" timeOffset="-957.3103">-3 1835 149 0,'22'-32'98'15,"19"8"0"-15,-2-11-7 16,20 13-37-1,-6-12-29-15,18 0-6 0,0-8-5 16,7-2-12-16,2 0-20 16,-12-14-30-16,3 6-40 15,-22-7-3-15,-8 10-4 16,-26-4-4-16</inkml:trace>
          <inkml:trace contextRef="#ctx0" brushRef="#br0" timeOffset="-749.0846">-166 1001 246 0,'0'0'96'0,"18"-52"-6"16,48 13-5-16,34-22-73 0,32-17-1 16,27-25-3-16,22-12-6 15,12-8 1-15,5-1-10 16,-3 9-9-16,-26 2-29 15,-15 23-39-15,-34 14-7 16,-20 34-8-16,-39 8-6 16</inkml:trace>
          <inkml:trace contextRef="#ctx0" brushRef="#br0" timeOffset="1242.0449">6613 1909 266 0,'0'0'111'16,"27"36"-12"-16,-25 4-7 16,-4 8-101-16,-8 11-2 15,2 9-1-15,-11-2-11 0,-1 8-24 16,-9-16-44-16,7 6-2 15,-5-18-2-15,5-9-6 16</inkml:trace>
          <inkml:trace contextRef="#ctx0" brushRef="#br0" timeOffset="1851.1943">6740 1193 191 0,'-34'-35'116'0,"-6"-4"-3"15,21 15-10-15,-6-1-53 16,25 25-35-16,0 0 1 16,-2 25 3-16,14-1-7 15,18 6-1-15,6-4-3 16,16-4 0-16,11-9-3 16,13-11-1-16,2-12-1 15,0-12-2-15,-7-5 0 16,-10-4-1-16,-17-1-1 15,-19 0-1-15,-28 10-2 16,-24 5 0-16,-19 7 0 0,-15 10 0 16,-10 5-1-16,-2 7 3 15,-1 5-1-15,6 3 1 16,7 2 0-16,14 5 1 16,16 0-5-16,6-8-11 15,18 11-27-15,7-30-53 16,5 41-5-16,-5-41-3 15,39 39-6-15</inkml:trace>
          <inkml:trace contextRef="#ctx0" brushRef="#br0" timeOffset="2647.2049">7480 2471 130 0,'-26'-29'56'16,"-1"2"23"-16,-3-15-8 16,8 13-3-16,-7-10-9 15,12 12-10-15,-8-5-10 16,25 32-10-16,-24-34-4 15,24 34-12-15,0 0-1 0,2-27-3 16,-2 27-2-16,37-27-2 16,-5 5 0-1,5-5-2-15,2-9 1 16,5-4-1-16,-8-6 2 0,-1-3-2 16,-11-2 1-16,-9-1-3 15,-13 4 2-15,-12 4-1 16,-12 4 1-16,-7 14-2 15,-5 8-1-15,-5 16-1 16,0 19 0-16,-1 20 0 16,6 21-2-16,5 13 2 15,12 12-3-15,12 5 3 0,12 3 1 16,15-11 0 0,15-9 0-16,9-19 1 0,11-18-1 15,9-22 4 1,7-19-2-16,-2-15-1 0,2-12-2 15,-4-8 2-15,-8-4-2 16,-8-1 1-16,-11 6 3 16,-5 6-7-16,-13 13 5 15,-24 22-1-15,25-9-1 16,-25 9 1-16,0 46-1 16,-5-7 0-16,0 8 2 15,0 1-1-15,2 1 1 16,1-2-1-16,4-8 1 0,6-12 0 15,-8-27 1-15,36 14 2 16,-6-26-5 0,4-12 1-16,5-3-1 15,5-2 2-15,0-3-2 0,-2 5 1 16,-6 2-2-16,-6 11-2 16,-4 11 5-16,-1 13-2 15,-25-10 2-15,34 39-1 16,-17-9-3-16,-5-1-7 15,8 3-8-15,-8-8-14 16,13 8-21-16,-25-32-47 16,36 32-7-16,-36-32 2 0,49 7 0 15</inkml:trace>
          <inkml:trace contextRef="#ctx0" brushRef="#br0" timeOffset="2955.8922">9233 2011 181 0,'27'-2'79'15,"0"9"8"-15,-27-7 1 16,32 13-47-16,-32-13-11 16,0 0 2-16,0 0 2 15,-25 9-3-15,-9-14-2 16,2 13-7-16,-12-6-7 15,0 10-6-15,-2 6-3 16,4 1-3-16,5 8-2 16,6 0-2-16,16 9 0 0,5-4-3 15,18 0-5-15,1-8-6 16,26 3-16-16,-6-19-27 16,20 4-45-1,-10-17 1-15,15 5-4 0,-10-15 3 16</inkml:trace>
          <inkml:trace contextRef="#ctx0" brushRef="#br0" timeOffset="3279.9103">9397 2253 234 0,'0'0'88'16,"0"0"2"-16,0 0-1 16,0 0-64-16,0 0-13 0,46-24 4 15,-2 19 0-15,12-15-3 16,13 1-2-16,9-10 0 15,5-3-3-15,-5-5 0 16,-2-2-1-16,-15 0 1 16,-12 2-2-16,-27 3 0 15,-17 5 1-15,-27 7 1 16,-15 14-1-16,-21 11 0 16,-3 16-1-16,-10 13-1 15,2 12 0-15,3 17-1 16,8 10-1-16,14 5-3 15,17 0-4-15,22-1-4 16,15-13-10-16,36 1-29 0,13-21-58 16,29-8-6-16,5-17-4 15,14-7-8-15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49.5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7376DB-FEED-4718-B9C2-A89E4D393BF9}" emma:medium="tactile" emma:mode="ink">
          <msink:context xmlns:msink="http://schemas.microsoft.com/ink/2010/main" type="inkDrawing" rotatedBoundingBox="5289,8452 6014,1963 6178,1981 5452,8471" semanticType="callout" shapeName="Other">
            <msink:sourceLink direction="with" ref="{9D091A2B-B7E6-49A1-893C-BA4D22F5CAC0}"/>
          </msink:context>
        </emma:interpretation>
      </emma:emma>
    </inkml:annotationXML>
    <inkml:trace contextRef="#ctx0" brushRef="#br0">833 0 256 0,'-73'188'111'0,"2"86"-8"15,-12 73-9-15,10 66-100 16,17 71 5-16,9 46-5 0,1 32 6 16,-1 10 4-1,6-22 2-15,-3-31-2 16,-3-53-2-16,1-40 2 0,-1-60-13 16,1-65-15-16,17-61-80 15,4-79-8-15,13-83-1 16,12-78-5-16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2:54.48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20B234-06B4-46BB-BD80-DF3E66D98C9F}" emma:medium="tactile" emma:mode="ink">
          <msink:context xmlns:msink="http://schemas.microsoft.com/ink/2010/main" type="writingRegion" rotatedBoundingBox="1674,7507 32158,7535 32148,18265 1664,18237"/>
        </emma:interpretation>
      </emma:emma>
    </inkml:annotationXML>
    <inkml:traceGroup>
      <inkml:annotationXML>
        <emma:emma xmlns:emma="http://www.w3.org/2003/04/emma" version="1.0">
          <emma:interpretation id="{259A8D44-DF20-49AD-8DF4-AF2A1C507CDF}" emma:medium="tactile" emma:mode="ink">
            <msink:context xmlns:msink="http://schemas.microsoft.com/ink/2010/main" type="paragraph" rotatedBoundingBox="1674,7507 32158,7535 32156,9748 1672,9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5DBEB9-2408-488B-AEA4-E66E91D9A9A7}" emma:medium="tactile" emma:mode="ink">
              <msink:context xmlns:msink="http://schemas.microsoft.com/ink/2010/main" type="line" rotatedBoundingBox="1674,7507 32158,7535 32156,9748 1672,9720"/>
            </emma:interpretation>
          </emma:emma>
        </inkml:annotationXML>
        <inkml:traceGroup>
          <inkml:annotationXML>
            <emma:emma xmlns:emma="http://www.w3.org/2003/04/emma" version="1.0">
              <emma:interpretation id="{DF5B7205-7688-4FA7-A058-6E630322A64A}" emma:medium="tactile" emma:mode="ink">
                <msink:context xmlns:msink="http://schemas.microsoft.com/ink/2010/main" type="inkWord" rotatedBoundingBox="1674,8110 9530,8117 9529,9727 1672,9720"/>
              </emma:interpretation>
              <emma:one-of disjunction-type="recognition" id="oneOf0">
                <emma:interpretation id="interp0" emma:lang="en-US" emma:confidence="0.5">
                  <emma:literal>Working with</emma:literal>
                </emma:interpretation>
                <emma:interpretation id="interp1" emma:lang="en-US" emma:confidence="0">
                  <emma:literal>Works with</emma:literal>
                </emma:interpretation>
                <emma:interpretation id="interp2" emma:lang="en-US" emma:confidence="0">
                  <emma:literal>working with</emma:literal>
                </emma:interpretation>
                <emma:interpretation id="interp3" emma:lang="en-US" emma:confidence="0">
                  <emma:literal>works with</emma:literal>
                </emma:interpretation>
                <emma:interpretation id="interp4" emma:lang="en-US" emma:confidence="0">
                  <emma:literal>Worok.yw:th</emma:literal>
                </emma:interpretation>
              </emma:one-of>
            </emma:emma>
          </inkml:annotationXML>
          <inkml:trace contextRef="#ctx0" brushRef="#br0">21 88 33 0,'32'-42'72'0,"-32"42"-1"0,29-26 3 16,-29 26-22-16,0 0-19 16,0 0-6-1,24 44-3-15,-28 0-5 0,-1 19-3 16,-8 6 0-16,4 14-3 15,-4 10-4-15,-1 7 1 16,-1-5-4-16,5-2 1 16,-2-3-3-16,7-9 1 15,-2-10-4-15,7-7 3 16,-3-20-3-16,6-13 0 16,-3-31 0-16,24 15 0 0,-2-32 0 15,5-15 0 1,5-9 0-16,0-8-1 15,4-5 1-15,-1 0-1 16,-4 10 0-16,-4 5 0 0,-2 17 1 16,-25 22-1-16,36 2 1 15,-21 23 0-15,0 14-1 16,4 17 2-16,-2 3-1 16,5 9 1-16,0-2-2 15,3-2 1-15,2-5-1 16,0-15 1-16,2-15 0 15,0-19 3-15,1-15 4 16,1-20 3-16,-4-24 3 16,5-12 2-16,-3-27 1 15,6-7-4-15,-11-20 1 16,5 0-5-16,-7-14-2 16,0 6-4-16,-7 4-1 0,-5 14-4 15,-5 14 1-15,-5 20 0 16,-5 22 2-16,-5 20-2 15,10 29 0-15,-34 5-3 16,17 27-5-16,-3 7-7 16,3 15-8-16,-5-3-8 15,12 12-9-15,-7-9-17 16,22 10-44-16,-10-13-1 16,17 0 4-16,3-7 8 15</inkml:trace>
          <inkml:trace contextRef="#ctx0" brushRef="#br0" timeOffset="464.228">1199 643 158 0,'0'0'89'0,"-29"-37"6"16,29 37-6-16,-42-22-51 15,42 22-11-15,-46 5-5 16,24 10-6-16,0 7-8 16,5 10 0-16,4 4-5 15,9 6 1-15,6 2-4 16,8 2 2-16,7-4-4 0,5-3 2 16,5-10-2-16,7-12 1 15,0-2-1-15,0-15 2 16,1-10 1-16,-4-7 3 15,-6-10 3-15,-3-2 1 16,-7-15 3-16,-8 2-3 16,-7-9 0-16,-7 9 0 15,-11 1-2-15,-1 7-3 16,-3 4-2-16,-5 8-1 16,0 13 0-16,0 6-1 15,27 3-1-15,-39 15-6 16,39-15-3-16,-22 34-6 0,25-5-9 15,-3-29-5-15,12 52-11 16,-12-52-13-16,34 44-38 16,-12-25 0-16,12-7 1 15,0-2 8-15</inkml:trace>
          <inkml:trace contextRef="#ctx0" brushRef="#br0" timeOffset="772.681">1483 746 89 0,'27'-8'78'16,"-3"-2"0"-16,-24 10 4 15,29-4-37-15,-29 4-8 16,0 0-8-16,0 0-7 16,3 29-5-16,-3-29-2 15,-8 29-2-15,8-29-4 0,-4 25-2 16,4-25 0-16,0 0 1 16,0 0 1-16,0 0 1 15,0 0 0 1,0 0-1-16,0-37 0 0,2 8-3 15,3-8-1-15,2 0-4 16,5-2 0-16,6 0-3 16,1 7-1-16,8 10-1 15,2 5-1-15,3 3-2 16,2 11-5-16,1-4-11 16,4 14-17-16,-10-7-60 15,8 12-1-15,-6-4-3 0,9 6 3 16</inkml:trace>
          <inkml:trace contextRef="#ctx0" brushRef="#br0" timeOffset="1215.9757">2321 640 136 0,'0'0'85'0,"17"-29"5"16,-17 29-6-16,5-24-47 15,-5 24-9-15,0 0-5 16,0 0-3-16,-29-27-6 16,29 27-1-16,-39-5-3 0,14 5 2 15,-4 0-4 1,2 5-1-16,-5 5 1 16,5 4-4-16,3 11 1 15,2-1-1-15,10 5-1 0,4 1-1 16,6 2-3-16,7-3 3 15,2-2-2-15,5 0 2 16,-12-27-4-16,35 34 2 16,-35-34-1-16,36 22 1 15,-36-22 0-15,27 10 1 16,-27-10-2-16,0 0 2 16,0 0-2-16,0 0 0 0,0-27-1 15,0 27-2-15,0 0-3 16,-27-32-5-1,27 32-6-15,0 0-10 16,-5-22-10-16,5 22-27 0,0 0-34 16,3-34 3-16,-3 34-1 15,19-30 6-15</inkml:trace>
          <inkml:trace contextRef="#ctx0" brushRef="#br0" timeOffset="1996.9361">2436-112 175 0,'-10'-32'102'0,"10"32"1"15,-17-34-2-15,17 34-69 16,-22 22-1-16,12 22-1 15,-9 9-9-15,2 21-3 16,-3 11-6-16,1 13 1 16,-6 2-2-16,3 5-4 15,-2-7-1-15,-1-10 1 16,1-10-3-16,-1-9 1 16,-2-11-1-16,1-9 1 15,4-12-4-15,2-13 3 16,20-24-3-16,-32 15 0 15,32-15 0-15,-10-29-1 0,18-8-1 16,4-9-5-16,12-6 2 16,8-6-3-16,5-3 2 15,4 2-2-15,6 8 2 16,-1 2-2-16,3 14 3 16,-2 11 1-16,-8 9 2 15,0 8-1-15,0 7 1 16,-5 5 0-16,0 5 0 15,-4-1 1-15,-3 1-1 16,-3 2 2-16,-24-12-1 16,32 20 1-16,-32-20 0 15,0 0 1-15,2 24 2 16,-2-24 0-16,-34 13-1 0,7-6 1 16,-5-2 1-16,-2 0 0 15,-7 5-1-15,2-3 0 16,-1 3-1-16,4 2 1 15,2-2 1-15,4 4-2 16,6 1 1-16,24-15-2 16,-34 32 1-16,26-10-1 15,8 2 0-15,8 1-1 16,4 6-1-16,7-1 1 16,6 4-1-16,4-2 1 15,3 0-2-15,5-8 3 16,-6-4-3-16,4-6 1 0,-6-4-2 15,-2-3-3-15,-5-7-4 16,-22 0-6-16,36-7-9 16,-36 7-13-16,27-24-14 15,-22-1-32-15,-5 25-30 16,32-41 4-16,-8 23 0 16,-2-4 7-16</inkml:trace>
          <inkml:trace contextRef="#ctx0" brushRef="#br0" timeOffset="2197.963">2947 694 136 0,'0'0'90'0,"0"0"1"16,0 0 0-16,22 27-50 16,-22-27-12-16,0 0-6 15,0 0-9-15,5 27-4 16,-5-27-5-16,0 0-10 15,0 0-19-15,0 0-65 16,0 0-7-16,-22 12 0 16,22-12-4-16</inkml:trace>
          <inkml:trace contextRef="#ctx0" brushRef="#br0" timeOffset="3173.007">3106 350 199 0,'7'-25'106'0,"-7"25"1"0,0 0-7 16,0 0-74-16,0 0-13 15,0 0-1-15,0 0-15 16,0 0-15-16,25 12-10 16,-25-12-9-16,17 35-2 15,-10-11-1-15,10 18 1 16,-10-8 3-16,11 17 8 15,-9-2 13-15,4-3 7 16,-4-2 14-16,-1-7 5 16,1-5 7-16,-9-32 4 0,10 41 5 15,-10-41 2-15,0 0-1 16,0 0-1-16,0 0-3 16,0 0-3-1,22 8-6-15,-22-8-6 0,0 0-4 16,30-8-2-16,-30 8-1 15,26-12-1-15,-26 12 1 16,27-22-1-16,-27 22-1 16,25-24 1-16,-25 24 0 15,24-20 0-15,-24 20 0 16,37-10-2-16,-13 8 2 16,3-5-2-16,2 2 0 0,6-5 1 15,-1 0-3 1,3-2 3-16,2 2-2 15,-10-2 3-15,0 2-2 16,-2 0 4-16,-2 6 1 0,-3-1 0 16,-22 5 0-16,31-5 0 15,-31 5 2-15,25-10-2 16,-25 10 3-16,0 0-2 16,0 0 3-16,0 0-1 15,0 0 2-15,0 0 0 16,0 0-1-16,-29-2 1 15,29 2-4-15,-42 34 1 16,20-12-3-16,0 2-1 0,5-2 0 16,5 0-2-1,12-22 1-15,-8 30-2 16,8-30 2-16,0 0-1 16,27 2 0-16,-27-2-1 0,37-17-1 15,-13 14 1-15,1 3 1 16,4 5-1-16,0 8 1 15,1 6-1-15,-6 10 0 16,-4 8 1-16,-8 7 3 16,-14-2-3-16,-8 2 3 15,-20 5-1-15,-11-3 2 16,-25 3 1-16,-15 2 3 0,-14-7 1 16,-5 0 0-1,-10-12 0-15,0-10-1 16,5-17 1-16,12-12-3 15,22-20-1-15,27-17-3 0,32-13-2 16,34-9 0-16,29 0 1 16,30 3-2-16,21 12 0 15,20 7 1-15,10 12 0 16,3 12 0-16,-8 8 0 16,-5 10-1-16,-7 2-4 15,-17-8-7-15,-5 3-21 16,-22-22-80-16,4 1-8 15,-16-21-7-15,-3-9-3 16</inkml:trace>
          <inkml:trace contextRef="#ctx0" brushRef="#br0" timeOffset="4466.8114">5318 442 162 0,'-22'-9'89'15,"22"9"-1"-15,0 0-16 16,-17 29-40-16,17-5-5 16,-8-2-4-16,8 13-5 0,-4-6-5 15,4 8-1-15,-3-3-4 16,1-2-2-1,2-5-1-15,2-5-2 16,-2-22-2-16,15 24 2 0,-15-24-1 16,32-10-1-16,-8-7 0 15,5 0-1-15,6-3 0 16,-4 3-1-16,4 3 1 16,-4-1-1-16,1 8 1 15,-3 7-1-15,1 12 2 16,-6 5 1-16,1-2-1 15,2 2 3-15,-3-5 0 16,3 0 3-16,-3-4 0 0,-2-11 3 16,-22 3-1-1,42-32-1-15,-25 5 1 16,0 1-1-16,-5-4-1 16,1 1-3-16,-6 2-1 0,3 5-2 15,-10 22-2-15,7-37-3 16,-7 37-5-16,2-22-7 15,-2 22-9-15,0 0-12 16,0 0-14-16,0 0-56 16,0 0 1-16,27 13-2 15,-27-13 4-15</inkml:trace>
          <inkml:trace contextRef="#ctx0" brushRef="#br0" timeOffset="4657.3136">6266 577 108 0,'42'-15'89'0,"-42"15"0"16,24-5 1-16,-24 5-47 15,0 0-16-15,0 0-7 16,0 0-6-16,0 0-8 16,-5 22-15-16,5-22-25 15,0 0-55-15,0 0-4 16,-12 25 1-16,12-25-7 15</inkml:trace>
          <inkml:trace contextRef="#ctx0" brushRef="#br0" timeOffset="4889.1907">6376 159 140 0,'-17'-49'105'16,"3"5"-3"-1,-1 12-1-15,3-2-53 0,12 12-24 16,-5-5-1-16,5 27-7 16,12-39-8-16,-12 39-6 15,20-32-6-15,-20 32-11 16,29-24-14-16,-29 24-22 16,37-12-47-16,-13 4-4 15,10 13 0-15,3-5 0 16</inkml:trace>
          <inkml:trace contextRef="#ctx0" brushRef="#br0" timeOffset="5656.9653">6973-279 113 0,'24'-19'100'0,"-17"-8"2"16,-7 27-1-16,0 0-35 16,0 0-32-16,-34 15-7 15,22 26-8-15,-10 15-8 16,7 15-5-16,-2 10-3 15,3 9 0-15,6 3-6 16,-4-2-7-16,12-1-15 16,-7-21-15-16,16 1-34 0,-9-23-27 15,10-8-2 1,-10-39 0-16,12 29 7 0,-12-29 67 16,3-27 29-16,-8-4 0 15,-5-11 0 1,-2-7 52-16,-3 0 21 0,-4-2 6 15,-3 2 2-15,5 12-35 16,-13 1-7-16,30 36 0 16,-36-42-6-16,36 42-5 15,0 0-5-15,-22-2-4 16,22 2-7-16,0 0-3 16,29 32-5-16,-5-18-1 15,11-2-3-15,6-2 0 0,8-2-1 16,5-11-1-1,5-2 1-15,-1-9-2 0,3-6 2 16,-4-9-1 0,-4-6 1-16,-4-6-1 0,-5-6 3 15,-7-1-1-15,-5-6 3 16,-3 2-1-16,-7 4 3 16,-5 8-1-16,-5 9 1 15,-12 31 1-15,17-30 0 16,-17 30 0-16,10 42-1 15,-5 4 1-15,-7 11-2 16,-1 11 1-16,-2 5-2 16,0 6 0-16,1-4-1 0,-1-4 1 15,0-15-2 1,2-9 0-16,6-13-1 16,-3-34 0-16,14 27 1 15,-14-27 0-15,37-20-1 0,-12-6 0 16,1-6 1-16,4 0-1 15,2 0 1-15,-6 5-1 16,1 8 0-16,-27 19 0 16,37-5 1-16,-37 5 0 15,24 37-1-15,-14-11 1 16,0 9-3-16,0-6-4 16,2 5-9-16,-12-34-15 15,29 47-57-15,-29-47-20 0,30 27-1 16,-30-27-7-1</inkml:trace>
        </inkml:traceGroup>
        <inkml:traceGroup>
          <inkml:annotationXML>
            <emma:emma xmlns:emma="http://www.w3.org/2003/04/emma" version="1.0">
              <emma:interpretation id="{BAAD54BA-CB35-47B0-A5C6-D6C38F458083}" emma:medium="tactile" emma:mode="ink">
                <msink:context xmlns:msink="http://schemas.microsoft.com/ink/2010/main" type="inkWord" rotatedBoundingBox="10430,7515 13398,7518 13396,9663 10428,9660"/>
              </emma:interpretation>
              <emma:one-of disjunction-type="recognition" id="oneOf1">
                <emma:interpretation id="interp5" emma:lang="en-US" emma:confidence="0.5">
                  <emma:literal>people</emma:literal>
                </emma:interpretation>
                <emma:interpretation id="interp6" emma:lang="en-US" emma:confidence="0">
                  <emma:literal>peoples</emma:literal>
                </emma:interpretation>
                <emma:interpretation id="interp7" emma:lang="en-US" emma:confidence="0">
                  <emma:literal>People</emma:literal>
                </emma:interpretation>
                <emma:interpretation id="interp8" emma:lang="en-US" emma:confidence="0">
                  <emma:literal>peopled</emma:literal>
                </emma:interpretation>
                <emma:interpretation id="interp9" emma:lang="en-US" emma:confidence="0">
                  <emma:literal>pope</emma:literal>
                </emma:interpretation>
              </emma:one-of>
            </emma:emma>
          </inkml:annotationXML>
          <inkml:trace contextRef="#ctx0" brushRef="#br0" timeOffset="6584.6788">8904 244 98 0,'0'0'87'0,"0"0"2"16,-22 42-3-16,22 4-47 15,-5 8-12-15,7 20-3 16,-7 1-9-16,5 11-3 15,-2 2-7-15,-3 0 1 16,0-10-1-16,-5-5 6 16,-2-16-2-16,2-11 3 15,-7-14-1-15,17-32 2 16,-29 17 1-16,29-17 1 16,-22-42-2-16,15 1-5 15,4-23 0-15,6-16-6 16,4-18 1-16,8-10-4 0,7-2 2 15,7 0-5-15,3 8 3 16,4 14-3-16,-1 17 3 16,4 24 0-16,-3 25 1 15,-1 22 0-15,-8 15-1 16,-8 14 2-16,-4 10-2 16,-10 5 1-16,-8 3-3 15,-7-3-1-15,-4-3-2 16,-6-9-2-16,1-5-7 15,-8-15-8-15,27-12-12 16,-39 8-19-16,39-8-45 16,0 0-4-16,-10-27 4 0,10 27-2 15</inkml:trace>
          <inkml:trace contextRef="#ctx0" brushRef="#br0" timeOffset="6969.0315">9376 425 109 0,'0'0'94'16,"0"0"-4"-16,29-5 2 15,-29 5-50-15,0 0-14 16,24-14-3-16,-24 14-5 16,37-22-5-16,-13 5-4 15,-2-8-1-15,0 1-1 0,-2-6 1 16,-3 1-3-16,-10 2-1 15,-4 3-1-15,-10-1-1 16,7 25 0-16,-35-19 0 16,13 21-1-16,-7 8-2 15,2 7 0-15,0 10-1 16,5 2 1-16,5 10-2 16,5-2 1-16,7 5-1 15,5-3 1-15,7-3-6 16,3-1-5-16,15-1-8 15,-25-34-10-15,53 46-8 16,-26-41-11-16,20 10-19 0,-11-18-18 16,13 3-9-16,-5-12 3 15,5 0 11 1</inkml:trace>
          <inkml:trace contextRef="#ctx0" brushRef="#br0" timeOffset="7502.2878">9987 354 14 0,'9'-22'58'0,"-9"22"5"16,0 0-18-16,0 0-6 15,0 0-6-15,0 0-3 16,-24-4-6-16,24 4-1 16,0 0 0-16,0 0 1 0,0 0-1 15,0 0 0 1,15-22-1-16,-15 22 0 15,0 0-1-15,27-22-1 16,-27 22-2-16,0 0-3 0,17-25-1 16,-17 25-2-16,0 0-1 15,0 0-3-15,0 0-1 16,0 0-2-16,-32 3-2 16,32-3 0-16,-37 24-2 15,15-4 1-15,0 4-2 16,3 3 1-16,4 2-2 15,8 1 1-15,4-4-1 0,13 1 1 16,-10-27-1 0,39 35 1-16,-10-31 1 15,3-6-1-15,2-5 1 16,-2-10-1-16,-2-3 2 0,-6-4 0 16,-5-6 2-16,-6 1-1 15,-8-3 1-15,-5 5-1 16,-10 3 0-16,10 24-1 15,-29-32 1-15,7 22-3 16,0 10-3-16,-3 3-4 16,25-3-7-16,-41 17-8 15,41-17-13-15,-30 24-14 16,30-24-40-16,-10 27-20 16,10-27 4-16,3 29-1 15</inkml:trace>
          <inkml:trace contextRef="#ctx0" brushRef="#br0" timeOffset="8255.5375">10617 330 136 0,'-7'-24'99'15,"7"24"-1"-15,0 0 1 16,-22-25-53-16,22 25-15 16,0 0-3-16,-20 47-5 15,8-13-9-15,2 15-1 16,-2 12-3-16,2 15-2 16,-4 2-3-16,4 10 0 15,-2 2-2-15,-1 1 0 16,1-8 0-16,-5-7-1 0,2-18-2 15,1-9 3-15,2-17 1 16,12-32 1-16,-25 27 0 16,25-27 1-16,-15-32 0 15,18-5 1-15,-3-16 0 16,10-21-2-16,2-14-2 16,10-19-2-16,2-13 1 15,13-5-4-15,7 3 1 16,7 7-2-16,6 15 1 15,-1 29-2-15,0 27 3 16,-2 29 0-16,-8 25 0 16,-9 24 2-16,-8 13-2 0,-9 9 3 15,-8 3-1-15,-10-3 2 16,-11-7 0-16,-6-5 2 16,-12-10 0-16,-2-10 0 15,-8-6-1-15,-2-9 1 16,-5-9-1-16,0-2-2 15,2-13-1-15,3-2-3 16,8-5-2-16,4 0-4 16,27 22-2-16,-35-39-6 15,35 39-7-15,-4-24-11 16,4 24-15-16,24 0-52 16,5 9-12-16,-2-6-3 15,17 4 5-15</inkml:trace>
          <inkml:trace contextRef="#ctx0" brushRef="#br0" timeOffset="9436.8686">11302-826 126 0,'-5'-32'100'15,"-5"3"0"-15,10 29 1 16,-17-37-54-16,17 37-6 15,-25 10-2-15,13 31-11 16,-10 16-4-16,8 26-9 16,-6 27-1-16,3 24-4 15,0 15-2-15,2 10-3 16,3 0-3-16,5-12 2 16,-6-10-3-16,6-20 2 15,-3-24-4-15,-2-22-5 16,7-15-11-16,-10-24-22 0,20 2-72 15,-5-34-3-15,-2 29-6 16,2-29-3-16</inkml:trace>
          <inkml:trace contextRef="#ctx0" brushRef="#br0" timeOffset="8675.8177">11069 403 142 0,'0'0'97'16,"0"0"4"-16,0 0-5 16,35-5-59-16,-35 5-11 15,31-12-3-15,-31 12-6 16,52-27-5-16,-20 8-3 15,4-6-2-15,1-4 2 16,0-3-2-16,-6 0 2 0,1-2-1 16,-10-2 1-16,-5 4 0 15,-9 2 0-15,-6 6 0 16,-12 2-1 0,10 22 1-16,-39-22-1 0,12 24 0 15,-7 6 0-15,-3 9-1 16,-4 7-1-16,2 11 0 15,0 9-1-15,9 2-1 16,6 5-1-16,14-2-1 16,15 0 0-16,14-5-1 15,16-7 0-15,16-10-1 16,13-13 0-16,6-6-2 16,4-8-3-16,-8-10-4 0,0-5-11 15,-20-14-18 1,10 12-34-16,-31-20-50 15,2 10 2-15,-22-12-4 16,-5 10 3-16</inkml:trace>
        </inkml:traceGroup>
        <inkml:traceGroup>
          <inkml:annotationXML>
            <emma:emma xmlns:emma="http://www.w3.org/2003/04/emma" version="1.0">
              <emma:interpretation id="{EF2C904E-2713-473D-B26B-5722554E5608}" emma:medium="tactile" emma:mode="ink">
                <msink:context xmlns:msink="http://schemas.microsoft.com/ink/2010/main" type="inkWord" rotatedBoundingBox="14497,7996 19437,8001 19436,9300 14496,9295"/>
              </emma:interpretation>
              <emma:one-of disjunction-type="recognition" id="oneOf2">
                <emma:interpretation id="interp10" emma:lang="en-US" emma:confidence="0.5">
                  <emma:literal>introduces</emma:literal>
                </emma:interpretation>
                <emma:interpretation id="interp11" emma:lang="en-US" emma:confidence="0">
                  <emma:literal>Introduces</emma:literal>
                </emma:interpretation>
                <emma:interpretation id="interp12" emma:lang="en-US" emma:confidence="0">
                  <emma:literal>introduce</emma:literal>
                </emma:interpretation>
                <emma:interpretation id="interp13" emma:lang="en-US" emma:confidence="0">
                  <emma:literal>introducer</emma:literal>
                </emma:interpretation>
                <emma:interpretation id="interp14" emma:lang="en-US" emma:confidence="0">
                  <emma:literal>introduced</emma:literal>
                </emma:interpretation>
              </emma:one-of>
            </emma:emma>
          </inkml:annotationXML>
          <inkml:trace contextRef="#ctx0" brushRef="#br0" timeOffset="15151.1831">12834 428 42 0,'-9'27'66'0,"6"0"-2"15,3-27-18-15,-2 26-29 16,2-26-6-16,0 0-6 16,0 0-21-16,12-46-45 15,-7 19-5-15,-10-17-1 16,5 0 27-16</inkml:trace>
          <inkml:trace contextRef="#ctx0" brushRef="#br0" timeOffset="15616.6343">13010-257 136 0,'8'-36'96'0,"-8"36"0"0,5-37-1 15,-5 37-58-15,4-27-9 16,-4 27-4-16,8-32-3 16,-8 32-4-16,7-29-1 15,-7 29-3-15,0 0-2 16,15-27-3-16,-15 27-2 16,0 0-3-16,0 0 0 15,0 0-2-15,19 25-1 16,-19-25 1-16,13 46-3 15,-9-19 1-15,1 5-2 16,-2 2-2-16,2 5-7 16,-10-7-7-16,5 12-12 0,-12-17-15 15,9 12-53-15,-9-7-9 16,5 9-1-16,-6-4 2 16</inkml:trace>
          <inkml:trace contextRef="#ctx0" brushRef="#br0" timeOffset="16337.1533">13370 504 47 0,'2'-30'82'0,"-2"3"6"16,0 3-3-16,0 24-30 16,-5-42-16-16,5 42-4 15,-7-34-4-15,7 34-5 16,0 0-5-16,-10-24-5 15,10 24-2-15,0 0-3 16,0 0-4-16,-22 41-1 16,12-9-4-16,-2 10 1 15,0 6 0-15,0 4-1 16,2-3 0-16,0 0 0 16,3-10 0-16,4-10-1 0,3-29 1 15,0 0-1-15,27 10-1 16,-10-32-1-16,8-8-1 15,-1-4 1 1,6-5-1-16,1 2 0 0,-1 1 0 16,-1 9 1-16,-2 5-2 15,-5 7 3-15,0 10 0 16,-22 5 0-16,27 17 0 16,-27-17 0-16,17 52 2 15,-10-16-1-15,3-1 1 16,-3 1-3-16,3 1-2 15,2-10-8-15,0 2-9 0,-12-29-18 16,32 22-40-16,-32-22-25 16,32-5-3-16,-32 5 2 15</inkml:trace>
          <inkml:trace contextRef="#ctx0" brushRef="#br0" timeOffset="16988.5873">14066-144 151 0,'17'-78'105'16,"-7"9"1"-16,2 28-1 15,-17 11-56-15,5 30-16 16,5 22-9-16,-2 25-8 0,-8 19-7 16,2 17-3-1,-6 12-3-15,1 10 1 16,-4 0-5-16,-5-2-1 15,2 0-4-15,-4-15 0 0,2-13-4 16,-5-23-7-16,5-6-3 16,-10-26-3-16,27-20 3 15,-49 2 0-15,49-2 3 16,-47-58 4-16,25 16 4 16,3-2 9-16,2-7 5 15,7 7 3-15,3 2 0 16,9 8 0-16,0 5 0 15,-2 29-2-15,25-32-1 16,-25 32-3-16,37-3-1 16,-15 8-1-16,0 5-1 15,4 2 1-15,-1 5-1 0,4-2 1 16,-2 0 0-16,2-3-1 16,-2-2 1-16,3-3 0 15,-3 3 1-15,-1 0-1 16,-1-1 1-16,-1 4-1 15,1-1 0-15,-3 5 1 16,-22-17-1-16,34 34 1 16,-34-34 0-16,22 32 2 15,-22-32 3-15,0 0 2 16,2 22 0-16,-2-22 1 16,0 0 0-16,0 0 0 15,-22-29-1-15,22 29-2 16,-2-42-2-16,4 15-3 0,6 3 1 15,2-1-3-15,-10 25 0 16,29-36-5-16,-29 36-9 16,32-15-10-16,-32 15-16 15,31 5-32-15,-31-5-28 16,35 19-4-16,-13-6 3 16</inkml:trace>
          <inkml:trace contextRef="#ctx0" brushRef="#br0" timeOffset="17368.88">14553 435 53 0,'0'0'88'0,"0"0"2"16,22 0 9-16,-22 0-40 0,0 0-6 15,0 0-6-15,0 0-8 16,0 0-8-16,0 0-7 16,0 0-8-16,0 0-6 15,-5 22-5-15,5-22-4 16,5 32-1-16,-5-32-1 15,9 22-1-15,-9-22 2 16,0 0 0-16,27 7 0 16,-27-7 1-16,0 0 0 15,27-24 2-15,-27 24-1 16,10-25 1-16,-10 25-1 16,2-24 0-16,-2 24-1 15,-9-25 0-15,9 25 0 0,0 0-1 16,-32-26 0-16,32 26-1 15,-29-10-1-15,29 10-6 16,-35 0-4 0,35 0-11-16,-34 12-17 0,34-12-37 15,-19 24-34-15,19-24 2 16,-5 30-3-16,5-30 5 16</inkml:trace>
          <inkml:trace contextRef="#ctx0" brushRef="#br0" timeOffset="17864.5649">15196 474 159 0,'19'-41'103'0,"-19"41"2"16,-12-39-3-16,12 39-56 15,-44-42-15-15,19 30-8 16,-11-3-8-16,4 10-6 15,-7 3-2-15,2 7-2 16,1 9-1-16,4 11-1 16,0 4-2-16,8 10-1 15,4 8-1-15,8-1 0 16,7 1-1-16,7-3-1 16,11-8 1-16,9-9-1 0,7-15 1 15,10-19-1 1,15-20 0-16,4-14 2 15,8-18 1-15,5-14 2 16,-2-15 1-16,-1-10 0 0,-7-5 2 16,-7-2 1-16,-17 0 4 15,-10 12-1-15,-15 7 1 16,-5 18-2-16,-14 19 0 16,-5 27-1-16,-10 25-2 15,-5 31-1-15,-7 27-3 16,2 20 0-16,-2 16-2 15,-1 8-1-15,8 5-4 0,3-7-3 16,17-5-13-16,-1-22-3 16,21-5-15-16,-6-35-24 15,27-9-45 1,-7-20-5-16,12-4 6 0,-7-15 1 16</inkml:trace>
          <inkml:trace contextRef="#ctx0" brushRef="#br0" timeOffset="18232.9487">15594 396 82 0,'34'-39'92'16,"-34"39"2"-16,0 0 5 16,17-25-35-16,-17 25-23 15,0 0-10-15,-7 25-6 16,7-25-8-16,-20 37-4 0,8-13-6 16,2 8-1-1,1-3-3-15,4 5 1 16,2-7-2-16,8-5-1 15,-5-22 2-15,32 25-3 0,-5-25 0 16,2-13-1-16,8-4 2 16,4-7-2-16,3-5 0 15,-2-8 2-15,-3 3 0 16,-5 7 2-16,-7 2 2 16,-5 8 0-16,-22 17 0 15,0 0 1-15,0 0-1 16,12 32 0-16,-19-5-3 15,2 5 0-15,0-1-2 16,3-4-4-16,4 8-8 16,-2-35-18-16,17 46-33 15,-17-46-44-15,32 29-3 0,-32-29-2 16,52 5-1-16</inkml:trace>
          <inkml:trace contextRef="#ctx0" brushRef="#br0" timeOffset="18724.9557">16506 445 63 0,'0'0'89'15,"32"-17"11"-15,-32 17 0 16,22-15-28-16,-22 15-11 15,0 0-7-15,-13-32-13 16,13 32-9-16,-31-5-8 16,31 5-8-16,-52 15-5 0,23 2-3 15,-3 3-3-15,0 9-1 16,3 10-1 0,7 5-1-16,5 0-1 0,10 0-4 15,9 5-9-15,5-12-13 16,20 7-25-16,-10-17-59 15,27-8-7-15,-5-9-1 16,18-5-1-16</inkml:trace>
          <inkml:trace contextRef="#ctx0" brushRef="#br0" timeOffset="19051.1683">16784 655 189 0,'0'0'104'16,"0"0"1"-16,-26 3-3 15,26-3-69-15,-5 22-9 16,5-22-3-16,0 0-10 16,31 29-6-16,-31-29-2 15,44-10-1-15,-17-5-1 16,5-4 0-16,5-8-1 16,-3-2 0-16,3-3 0 15,-6 0 0-15,-4-5 0 16,-7 8 1-16,-8 2 1 15,-12 27 0-15,5-34 1 16,-5 34 2-16,-22-7 0 0,22 7 2 16,-37 27-1-16,18-3 1 15,-3 10-1-15,5 8-1 16,-1-6 0-16,4 6-2 16,6 0-4-16,6-8-7 15,9-2-11-15,-7-32-20 16,42 39-53-16,-13-34-17 15,23-1-6-15,4-11 3 16</inkml:trace>
          <inkml:trace contextRef="#ctx0" brushRef="#br0" timeOffset="19440.4294">17723 530 205 0,'0'0'110'15,"37"-26"3"1,-37 26-6-16,0 0-58 0,0 0-16 15,-22-10-5 1,-5 10-10-16,0 7-6 0,-10 0-4 16,-4 3-3-16,-6 2-1 15,1 3-1-15,2-3-2 16,2 1-2-16,10-1-1 16,8-5-3-16,24-7 0 15,0 0-1-15,7 27 0 16,15-15 1-16,13 5-1 15,4 3 3-15,2-1 2 0,-2 8 4 16,-2-2 2-16,-3 2 3 16,-12-10 1-1,-22-17 1-15,22 34 2 16,-22-34-1-16,-19 22 0 0,-6-15-2 16,-7 1-2-16,-7-3-3 15,-5-3-3-15,-2-2-6 16,4 0-10-16,-7-10-25 15,23 10-80-15,-9-12-4 16,35 12-4-16,-34-27-3 16</inkml:trace>
        </inkml:traceGroup>
        <inkml:traceGroup>
          <inkml:annotationXML>
            <emma:emma xmlns:emma="http://www.w3.org/2003/04/emma" version="1.0">
              <emma:interpretation id="{425B9E0F-5739-4991-B088-4A2EA2CB74D2}" emma:medium="tactile" emma:mode="ink">
                <msink:context xmlns:msink="http://schemas.microsoft.com/ink/2010/main" type="inkWord" rotatedBoundingBox="20789,8026 26506,8031 26505,9357 20787,9352"/>
              </emma:interpretation>
              <emma:one-of disjunction-type="recognition" id="oneOf3">
                <emma:interpretation id="interp15" emma:lang="en-US" emma:confidence="0.5">
                  <emma:literal>known I</emma:literal>
                </emma:interpretation>
                <emma:interpretation id="interp16" emma:lang="en-US" emma:confidence="0">
                  <emma:literal>know n I</emma:literal>
                </emma:interpretation>
                <emma:interpretation id="interp17" emma:lang="en-US" emma:confidence="0">
                  <emma:literal>Known I</emma:literal>
                </emma:interpretation>
                <emma:interpretation id="interp18" emma:lang="en-US" emma:confidence="0">
                  <emma:literal>Know n I</emma:literal>
                </emma:interpretation>
                <emma:interpretation id="interp19" emma:lang="en-US" emma:confidence="0">
                  <emma:literal>known</emma:literal>
                </emma:interpretation>
              </emma:one-of>
            </emma:emma>
          </inkml:annotationXML>
          <inkml:trace contextRef="#ctx0" brushRef="#br0" timeOffset="21164.1517">19319 455 159 0,'0'0'94'0,"-2"-25"0"15,2 25 3-15,-8-22-45 16,8 22-12-16,0 0-7 16,0 0-5-16,0 0-7 15,0 0-4-15,-26 15-4 16,26-15-2-16,0 0-4 15,0 0-1-15,-27 24-1 0,27-24-3 16,0 0-1 0,0 0 0-16,0 0 0 15,-22 17-1-15,22-17 1 16,0 0-1-16,0 0 0 0,0 0 0 16,-5-26 2-16,5 26-2 15,17-42 1-15,-2 10-1 16,4-9 1-16,1-8 2 15,2-10 1-15,2-9-1 16,1-8 3-16,1-2-2 16,-4-5 2-16,0 2 0 15,-4 3 0-15,-1 12-2 16,-3 7 1-16,-4 18-3 0,-10 41 0 16,0 0 0-1,0 0-1-15,15 78 1 16,-20 12-2-16,-5 18 1 0,-7 16-1 15,-5 11 4-15,-7 7-3 16,-8-6 3-16,-7-11-3 16,0-22 2-16,-2-20-2 15,4-15 0-15,5-21-2 16,6-18-4-16,9-17-7 16,22-12-8-16,-18-24-13 15,18-23-24-15,35 3-58 16,-4-17-6-16,26 3 4 0,4-11-2 15</inkml:trace>
          <inkml:trace contextRef="#ctx0" brushRef="#br0" timeOffset="21473.733">20155 115 192 0,'0'0'102'0,"0"0"2"16,0 0 0-16,-24 37-51 15,-18-28-14-15,8 16-6 16,-17-11-8-16,2 13-6 16,-5-2-6-16,0 4-2 15,3 0-3-15,7 8-1 16,7-3-2-16,10 5-1 16,10 5-1-16,12 5-2 15,15-2 0-15,7 2 1 0,10 0-1 16,7-5-1-16,3-3-2 15,-3-4-4-15,3-5-9 16,-10-18-17-16,7 8-33 16,-34-22-48-16,42 12-3 15,-42-12-1-15,36-9 0 16</inkml:trace>
          <inkml:trace contextRef="#ctx0" brushRef="#br0" timeOffset="22200.1244">20294 474 177 0,'0'0'101'0,"0"0"0"15,0 0-1-15,22 34-46 16,-22-34-22-16,-2 52-4 16,-5-23-6-16,4 10-7 15,-4-2-4-15,0 0-2 16,-6-6-3-16,6-4-1 15,7-27-2-15,-12 27 0 16,12-27-2-16,0 0 0 16,32-24 0-16,-3-3-1 15,8-10 0-15,7-2-1 16,9-3 0-16,1 6 1 16,0 2-1-16,-5 7 0 0,-5 12 0 15,-8 13 2-15,-6 11 1 16,-16 13 1-16,-4 8-1 15,-7 6 0-15,-6 3 0 16,3 3 0-16,0-5-1 16,0 2-4-16,10-7-5 15,0-8-7-15,14-4-6 16,-24-20-8-16,59 22-4 16,-25-27-2-16,15 5 2 15,-3-15 2-15,11-2 8 16,-4-12 11-16,6-6 15 15,0-1 10-15,-10-6 9 16,0 5 7-16,-18-7 4 0,1 15 3 16,-22-3-2-16,-10 32-4 15,-7-34-8-15,7 34-2 16,-42-5-6 0,13 17-2-16,-8 3-5 0,-2 14-3 15,5 3-1-15,2 10-1 16,7 4 0-16,8 3-1 15,8 0-2-15,11-5 0 16,8-5-1-16,12-12 0 16,5-12 0-16,4-15 1 15,6-8 0-15,0-11-1 16,-5-6 3-16,-6-6 0 0,-6-9 1 16,-10 1-1-16,-8 3-2 15,-9-1-2-15,-5 8-7 16,-8-1-8-16,20 30-18 15,-37-39-45-15,37 39-31 16,0 0 0-16,0 0-2 16,0 0 2-16</inkml:trace>
          <inkml:trace contextRef="#ctx0" brushRef="#br0" timeOffset="22628.4093">21634 614 193 0,'0'0'103'0,"5"22"-3"0,-5-22-4 16,10 24-35-16,-10-24-49 16,9 32-1-1,-1-5 0-15,-1-5-6 16,0 5-2-16,1-5-1 0,-8-22 0 16,10 29 0-16,-10-29-1 15,0 0 1-15,31 0-1 16,-9-17 0-16,8-5 0 15,-1-3 1-15,8-2-2 16,-1 8 2-16,1 2 0 16,0 7 1-16,-6 5-2 15,-1 10 1-15,-8 7 0 0,-22-12-1 16,39 30 2-16,-39-30 3 16,41 19 2-1,-41-19 2-15,47-7 2 16,-23-13 1-16,11-2-1 0,-6-12-2 15,8 0 0-15,-8-8-4 16,0 3-3-16,-7 0-4 16,-2 0-5-16,-6 10-10 15,-11-6-10-15,-3 35-21 16,-10-44-63-16,10 44-1 16,-19-31-5-16,19 31 1 15</inkml:trace>
          <inkml:trace contextRef="#ctx0" brushRef="#br0" timeOffset="23900.4205">22648 582 144 0,'0'0'84'0,"42"-32"2"16,-42 32 5-16,39-24-38 15,-39 24-15-15,27-15-2 16,-27 15-8-16,0 0-2 0,0 0-4 16,0 0-1-16,15 27-2 15,-18-3-3-15,-11 3-2 16,1 10-2-16,-4 2-2 15,-2 5-3-15,-1 0 0 16,3-3-4-16,0-4-1 16,2-8-1-16,15-29 0 15,-7 22-1-15,7-22 1 16,29-26-1-16,-2-9 1 16,7-9-1-16,3-7-3 15,7 0 1-15,0-1 0 16,0 8 0-16,-7 15 0 15,-3 9 1-15,-5 18 3 0,-7 22-2 16,-5 6 4-16,-4 18-1 16,-6 5 0-1,3 3 0-15,-3-1 0 16,0-2-2-16,3-8-7 0,-3-14-7 16,13-2-22-16,-20-25-75 15,34 2-6-15,-12-19-2 16,12-7-7-16</inkml:trace>
          <inkml:trace contextRef="#ctx0" brushRef="#br0" timeOffset="24668.1643">24790 528 200 0,'0'0'107'0,"39"5"4"16,-39-5-4-16,0 0-53 16,0 0-27-16,0 0 4 15,0 0-5-15,-34 12-5 16,-3-7-4-16,-7 2-6 15,-12 1-1-15,-8 1-5 16,-7 1 2-16,-5 0-4 16,1 0-2-16,-1-3 0 0,3-2-2 15,7 0 2 1,9-5-1-16,8 0 0 16,13-7 0-16,11-3-3 15,25 10-2-15,5-39 2 0,20 17-2 16,11 0 2-16,6 5-1 15,9 7 3-15,3 10 2 16,0 10 2-16,-5 19 2 16,-8 10-1-16,-7 7 1 15,-4 6-2-15,-6-3 1 16,-7 0-1-16,-2-8-3 16,-5-7 3-16,-3-12 1 15,-7-22 1-15,0 0 1 16,0 0 0-16,0 0 2 15,17-39-1-15,-14-10-4 16,4-7 0-16,0-12-3 16,6-11-1-16,1 1 0 0,3-2-2 15,0 4-2-15,3 10-2 16,0 17 0-16,-3 5-7 16,5 19-10-16,-13 1-18 15,18 24-33-15,-27 0-46 16,39 0 0-16,-39 0-2 15,44 2 1-15</inkml:trace>
        </inkml:traceGroup>
        <inkml:traceGroup>
          <inkml:annotationXML>
            <emma:emma xmlns:emma="http://www.w3.org/2003/04/emma" version="1.0">
              <emma:interpretation id="{46783338-8B13-497A-A16B-48A2C0764E41}" emma:medium="tactile" emma:mode="ink">
                <msink:context xmlns:msink="http://schemas.microsoft.com/ink/2010/main" type="inkWord" rotatedBoundingBox="27626,7922 32158,7926 32156,9454 27624,9449"/>
              </emma:interpretation>
              <emma:one-of disjunction-type="recognition" id="oneOf4">
                <emma:interpretation id="interp20" emma:lang="en-US" emma:confidence="0.5">
                  <emma:literal>unknown</emma:literal>
                </emma:interpretation>
                <emma:interpretation id="interp21" emma:lang="en-US" emma:confidence="0">
                  <emma:literal>unknowns</emma:literal>
                </emma:interpretation>
                <emma:interpretation id="interp22" emma:lang="en-US" emma:confidence="0">
                  <emma:literal>unknown,</emma:literal>
                </emma:interpretation>
                <emma:interpretation id="interp23" emma:lang="en-US" emma:confidence="0">
                  <emma:literal>unknits</emma:literal>
                </emma:interpretation>
                <emma:interpretation id="interp24" emma:lang="en-US" emma:confidence="0">
                  <emma:literal>unknit</emma:literal>
                </emma:interpretation>
              </emma:one-of>
            </emma:emma>
          </inkml:annotationXML>
          <inkml:trace contextRef="#ctx0" brushRef="#br0" timeOffset="26141.692">26097 386 193 0,'27'-10'104'0,"-27"10"-4"16,22-4 2-16,-22 4-70 15,0 0-6-15,-41 41 1 16,24-2-9-1,-10 8-6-15,0 6-4 0,0 4-1 16,3 4-1-16,4 0-2 16,8-7-1-16,9-8-4 15,6-9 1-15,-3-37 0 16,32 24 1-16,-1-34 0 16,11-9-1-16,4-15 2 15,8-8-1-15,2-7 1 16,3 0-2-16,0 0-1 15,-6 5 1-15,-6 5-1 0,-8 12 2 16,-7 8-2 0,-8 9 1-16,-24 10 3 15,27 3 1-15,-27-3 1 16,5 31-1-16,-10-9 0 0,3 5-1 16,-3 0 1-16,0 2-2 15,2-7-2-15,1 0 0 16,2-22 1-16,5 22-1 15,-5-22 0-15,0 0 1 16,24-22-1-16,-9 0 0 16,2-4-3-16,5-6 0 15,10-7 0-15,5 7 1 16,-1-2-1-16,1 2 1 0,0 5-1 16,-3 5 1-1,-2 10 3-15,-8 7 0 16,-24 5 0-16,27 15 0 0,-27-15 0 15,2 34 0-15,-2-34 5 16,-14 41-2-16,1-19 0 16,13-22-1-16,-24 39 1 15,24-39 0-15,-22 22 0 16,22-22-1-16,0 0-6 16,0 0 3-16,0 0-3 15,0 0 1-15,32-29 0 16,-8 7 0-16,3-2-1 0,2-3 1 15,1 2 3 1,-1 3-3-16,-2 5 3 16,-3 7-1-16,-2 6 0 15,-22 4 0-15,27 19-1 0,-19 3 3 16,-1 5 1-16,-2 5-1 16,2 2 1-16,0 0-1 15,3 3 1-15,0-5 0 16,5-5 0-16,-15-27-3 15,36 24-1-15,-11-24 1 16,2-12 0-16,7-13-2 16,5-9-1-16,5-10 0 15,7-12 1-15,3-13 0 16,2-14 1-16,1-17 0 16,1-10 1-16,-4-7 1 15,-3-3 3-15,-9 3-2 0,-5 9 2 16,-6 15-1-16,-9 22 1 15,-7 30-1-15,-15 41-1 16,0 0 1-16,-10 41-2 16,-4 28 0-16,-11 24-1 15,-4 14-1-15,-5 11-1 16,-3 6 0-16,-2-2 3 16,0-7 0-16,2-10 0 15,5-12-1-15,10-19-2 16,3-23-1-16,11-7-3 15,6-22-4-15,2-22-14 16,22 7-12-16,10-9-22 16,-13-27-54-16,23 7-1 0,-6-22-1 15,16 7 5-15</inkml:trace>
          <inkml:trace contextRef="#ctx0" brushRef="#br0" timeOffset="26399.8569">28295 169 164 0,'27'-13'93'0,"0"11"6"16,-27 2-2-16,0 0-44 16,0 0-26-16,0 0-2 15,-52 24 0-15,21-11-6 16,-13-4-2-16,0 9-1 16,-10-6-4-16,5 10-1 0,-2-3-2 15,4 11-2-15,6-3-4 16,9 4 1-16,10 1-3 15,7 0 1-15,15 0 1 16,10 2-2-16,9 3 2 16,8-3-2-16,8 2 1 15,1 1-1-15,3 0-1 16,-2-5-9-16,0 2-12 16,-13-15-19-16,10 8-69 15,-34-27-3-15,37 22-3 16,-37-22 2-16</inkml:trace>
          <inkml:trace contextRef="#ctx0" brushRef="#br0" timeOffset="27636.3862">28500 562 206 0,'0'0'95'15,"0"0"6"-15,0 0-1 16,-7-19-63-16,7 19-14 16,-15 27 0-16,8 2-3 15,-8 0-8-15,3 5-3 16,-3-2-3-16,3 0-3 0,0-5 0 16,12-27 0-16,-15 29-2 15,15-29 1-15,0 0 0 16,17-22 0-1,3-5 0-15,9-2 0 0,8-3 1 16,2-2-1-16,3 5 3 16,2 4-2-16,-8 8 1 15,-6 15 0-15,-6 9-1 16,-4 15 1-16,-11 5-4 16,-4 5-2-16,-2-1-3 15,-1 1 0-15,5 0-1 16,3-5-1-16,5-3 0 15,-15-24 0-15,41 30 0 0,-14-21 2 16,10-1 1 0,0-3 1-16,4-5 1 15,1-3 1-15,-6-2 2 16,1 0 2-16,-8-7 4 0,-2 5 1 16,-27 7 2-16,30-25 1 15,-30 25 0-15,5-26-1 16,-5 26-2-16,-13-27-2 15,13 27-2-15,0 0-2 16,-29-25-1-16,29 25-1 16,0 0-1-16,-27 8 1 15,27-8-1-15,-7 22 1 0,7-22-1 16,12 22 0-16,-12-22 1 16,32 14-1-16,-10-16 1 15,5-3 0 1,0-12 1-16,-3-5 0 0,-2-5 1 15,-2 0-1-15,-3-5 0 16,-8 3 0-16,-1 2-2 16,-6 5 1-16,-2 22 0 15,-7-22-1-15,7 22-4 16,0 0-3-16,-25 7-6 16,25-7-7-16,0 0-7 15,-26 17-10-15,26-17-12 16,0 22-1-16,0-22 3 0,0 0 4 15,36 32 8 1,-36-32 14-16,27 12 14 16,-27-12 13-16,34 5 13 15,-12 0 6-15,-22-5 7 0,47-7 0 16,-47 7 2-16,49-12-6 16,-27-1-1-16,5 13-2 15,-27 0 1-15,34-2-3 16,-34 2-6-16,17 27 0 15,-17-27-4-15,0 39 0 16,0-39-5-16,-7 44-1 16,2-22-4-16,5-22 1 15,-5 32-3-15,5-32 1 16,0 0 0-16,0 0 0 16,22 7 0-16,-22-7 0 15,36-24 0-15,-11 4 0 0,-1 5-1 16,6-4 0-16,-6 7 0 15,3 2 0-15,-5 7-1 16,0 6 1-16,-22-3-1 16,32 24 0-16,-32-24 1 15,29 37-1-15,-29-37 1 16,32 27 3-16,-32-27 1 16,34 10 1-16,-34-10 1 15,37-13 0-15,-37 13 0 16,29-44-1-16,-17 18 1 15,3-6-4-15,-5 0-5 16,-3-2 0-16,0 7-6 16,-2 0 0-16,-5 27-4 0,3-34-8 15,-3 34-11-15,0 0-14 16,0 0-27-16,0 0-34 16,0 0 1-16,0 0 1 15,-3 29 3-15</inkml:trace>
          <inkml:trace contextRef="#ctx0" brushRef="#br0" timeOffset="28039.6699">30070 611 229 0,'29'7'94'0,"-29"-7"-2"15,34-9-12-15,-9 6-51 16,-25 3-8-16,36-14-5 16,-36 14-4-16,34-8-2 0,-34 8 1 15,0 0 0-15,22 3-1 16,-22-3-1-16,0 0-2 15,-12 22 0-15,12-22-2 16,-22 27 1-16,22-27-3 16,-29 31 0-16,29-31-3 15,-34 42 2-15,19-20-3 16,3 0 2-16,12-22-1 16,-15 32 0-16,15-32 0 15,0 0 0-15,29 12 0 16,-2-17 0-16,10-5 0 15,2 0 0-15,5-2 0 16,3 5 0-16,-6 4 0 0,-4 8 1 16,-8 12-1-16,-9 5 1 15,-8 8-1-15,-5 4 0 16,-7 3-2 0,-5-3-3-16,5 3-9 0,0-37-12 15,-5 46-24-15,5-46-57 16,0 0-4-16,0 0-1 15,0 0-2-15</inkml:trace>
        </inkml:traceGroup>
      </inkml:traceGroup>
    </inkml:traceGroup>
    <inkml:traceGroup>
      <inkml:annotationXML>
        <emma:emma xmlns:emma="http://www.w3.org/2003/04/emma" version="1.0">
          <emma:interpretation id="{E683E738-AD18-4860-9F56-B89C750FFF7D}" emma:medium="tactile" emma:mode="ink">
            <msink:context xmlns:msink="http://schemas.microsoft.com/ink/2010/main" type="paragraph" rotatedBoundingBox="4402,10119 7467,10627 7278,11773 4213,112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A324D0-EBEA-4462-A463-A7BFDF9D021F}" emma:medium="tactile" emma:mode="ink">
              <msink:context xmlns:msink="http://schemas.microsoft.com/ink/2010/main" type="line" rotatedBoundingBox="4402,10119 7467,10627 7278,11773 4213,11266"/>
            </emma:interpretation>
          </emma:emma>
        </inkml:annotationXML>
        <inkml:traceGroup>
          <inkml:annotationXML>
            <emma:emma xmlns:emma="http://www.w3.org/2003/04/emma" version="1.0">
              <emma:interpretation id="{2BD06A4D-DE03-484E-A642-99C60B93D49A}" emma:medium="tactile" emma:mode="ink">
                <msink:context xmlns:msink="http://schemas.microsoft.com/ink/2010/main" type="inkWord" rotatedBoundingBox="4402,10119 7467,10627 7278,11773 4213,11266"/>
              </emma:interpretation>
              <emma:one-of disjunction-type="recognition" id="oneOf5">
                <emma:interpretation id="interp25" emma:lang="en-US" emma:confidence="0">
                  <emma:literal>b part</emma:literal>
                </emma:interpretation>
                <emma:interpretation id="interp26" emma:lang="en-US" emma:confidence="0">
                  <emma:literal>bias</emma:literal>
                </emma:interpretation>
                <emma:interpretation id="interp27" emma:lang="en-US" emma:confidence="0">
                  <emma:literal>bras</emma:literal>
                </emma:interpretation>
                <emma:interpretation id="interp28" emma:lang="en-US" emma:confidence="0">
                  <emma:literal>gas</emma:literal>
                </emma:interpretation>
                <emma:interpretation id="interp29" emma:lang="en-US" emma:confidence="0">
                  <emma:literal>boas</emma:literal>
                </emma:interpretation>
              </emma:one-of>
            </emma:emma>
          </inkml:annotationXML>
          <inkml:trace contextRef="#ctx0" brushRef="#br0" timeOffset="29452.4941">2722 1701 190 0,'10'-22'97'0,"-10"22"-6"15,0 0 1-15,0 0-66 16,0 0 1-16,-5 30-5 16,5 19-5-16,-7 12-7 0,4 14-6 15,1 9 1-15,2 4-3 16,-3 2 1-16,6 3-4 16,-3-8 2-16,2-4-3 15,-4-17 2-15,4-11 2 16,-4-11 0-16,4-13 0 15,-2-29 1-15,7 22-1 16,-7-22 0-16,35-17 0 16,-4 3-1-16,6-4 1 15,12 4-2-15,2-1 0 16,6 8 1-16,-1 7-1 16,-5 10 0-16,-4 12 1 0,-11 7 1 15,-9 8 1-15,-12 4 0 16,-10 8 1-16,-13-5 0 15,-4 2 1-15,-10-9-2 16,-5-8 1-16,-2-9-2 16,-3-10 0-16,-2-13 0 15,2-9-1-15,-2-12-1 16,-5-11 1-16,0-11-1 16,0 0-1-16,-1-6-1 15,4 3-2-15,6 13-5 16,1 1-7-16,29 35-10 15,-29-26-11-15,29 26-21 16,32 31-42-16,7 1-1 0,2-10 1 16,18 7 2-16</inkml:trace>
          <inkml:trace contextRef="#ctx0" brushRef="#br0" timeOffset="29760.6942">3607 2545 167 0,'2'-25'92'0,"-2"25"0"16,0 0-1-16,32-5-53 0,-32 5-11 16,12 39-4-16,-7-12-7 15,5 5-6-15,-5-3-4 16,2-2-2-1,-4-2-4-15,-3-25-8 0,0 34-10 16,0-34-6-16,0 0-3 16,0 0-1-16,-22-22-4 15,9-7-6-15,11-1-5 16,-5-21-19-16,4-5-14 16,3-5 6-16,5-8-1 15,2 11 3-15</inkml:trace>
          <inkml:trace contextRef="#ctx0" brushRef="#br0" timeOffset="30269.0337">4284 2506 124 0,'34'12'84'0,"-2"2"3"16,-32-14 1-16,37 5-43 15,-37-5-10-15,0 0-4 16,0-34-6-16,0 34-4 16,-25-24-4-16,25 24-3 15,-49-13-4-15,15 16-2 16,-5 4-2-16,0 8-2 16,0 7-2-16,0 5-1 15,7 9-1-15,5 1 1 16,10 7-1-16,9 3 1 0,8-1-1 15,10 3 0-15,10-8 0 16,12-6 1-16,9-11-1 16,8-17 0-16,5-16 1 15,4-21-1-15,1-11 0 16,-3-8 0-16,-4-5 1 16,-11-2 1-16,-9 2 2 15,-8 10 0-15,-9 10 1 16,-15 34-2-16,10-27 2 0,-10 27-2 15,0 0 1 1,-7 44-2-16,9-7-2 16,0 2 0-16,8 5 0 15,2-3 0-15,8 1-5 0,2-8-4 16,5-5-15-16,0-16-17 16,14 4-60-16,-11-20-4 15,14 6-2-15,-5-20-2 16</inkml:trace>
          <inkml:trace contextRef="#ctx0" brushRef="#br0" timeOffset="30727.9912">5553 2317 186 0,'0'0'101'0,"0"0"-1"0,0 0 0 16,0 0-60-16,-32 0-7 15,32 0-1-15,-44 8-9 16,17 1-6-16,-12-1-1 16,2 9-4-16,-9 0-3 15,-1 5-2-15,-4 5-3 16,4 0-1-16,3 0-1 16,5-3-2-16,10-2 0 15,7-2 0-15,22-20 0 16,-5 29 0-16,5-29-1 15,49 27 0-15,-3-8 1 16,13 6 0-16,10 7-1 16,6 7 1-16,4 2 0 0,-6 3 2 15,-10-2 2-15,-9-1 3 16,-20-1 2-16,-16-6 0 16,-28-7 1-16,-22 0 0 15,-24-5 1-15,-13-3-3 16,-16-2-1-16,-6-5-5 15,-9-2-6-15,0-10-4 16,12-5-9-16,5-14-12 16,19 2-23-16,-4-25-64 15,26 8-5-15,-4-30-1 16,21 1-1-16</inkml:trace>
          <inkml:trace contextRef="#ctx0" brushRef="#br0" timeOffset="31168.1435">2979 1887 138 0,'-20'-22'91'0,"20"22"2"16,34-32-8-16,20 25-33 15,10-5-28-15,29 12-1 16,7-3-2-16,17 11-5 15,-2 1-4-15,5 9 0 16,-13-1-1-16,-7 7 3 16,-21-4 0-16,-16 7-3 15,-26-3 4-15,-20 8-6 16,-32-3 3-16,-19 5-5 0,-25-2 0 16,-21 0-7-16,-16-3-7 15,-21-12-23 1,0 0-70-16,-23-19-9 0,9-10-6 15,-14-30-5-15</inkml:trace>
        </inkml:traceGroup>
      </inkml:traceGroup>
    </inkml:traceGroup>
    <inkml:traceGroup>
      <inkml:annotationXML>
        <emma:emma xmlns:emma="http://www.w3.org/2003/04/emma" version="1.0">
          <emma:interpretation id="{474D6B88-D0A0-4493-971A-6BA5DC8E73AD}" emma:medium="tactile" emma:mode="ink">
            <msink:context xmlns:msink="http://schemas.microsoft.com/ink/2010/main" type="paragraph" rotatedBoundingBox="7467,12079 13103,12249 13059,13682 7424,1351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F17103E-BE9B-42CA-A69D-F4AF08259742}" emma:medium="tactile" emma:mode="ink">
              <msink:context xmlns:msink="http://schemas.microsoft.com/ink/2010/main" type="inkBullet" rotatedBoundingBox="7467,12079 8301,12104 8257,13537 7424,13512"/>
            </emma:interpretation>
            <emma:one-of disjunction-type="recognition" id="oneOf6">
              <emma:interpretation id="interp30" emma:lang="en-US" emma:confidence="1">
                <emma:literal>D</emma:literal>
              </emma:interpretation>
              <emma:interpretation id="interp31" emma:lang="en-US" emma:confidence="0">
                <emma:literal>P</emma:literal>
              </emma:interpretation>
              <emma:interpretation id="interp32" emma:lang="en-US" emma:confidence="0">
                <emma:literal>B</emma:literal>
              </emma:interpretation>
              <emma:interpretation id="interp33" emma:lang="en-US" emma:confidence="0">
                <emma:literal>p</emma:literal>
              </emma:interpretation>
              <emma:interpretation id="interp34" emma:lang="en-US" emma:confidence="0">
                <emma:literal>R</emma:literal>
              </emma:interpretation>
            </emma:one-of>
          </emma:emma>
        </inkml:annotationXML>
        <inkml:trace contextRef="#ctx0" brushRef="#br1" timeOffset="41729.7601">5817 3955 205 0,'-18'-76'99'0,"14"20"0"16,-4 0 0-16,18 17-64 15,-5 0-9-15,17 17-6 16,5 2-7-16,12 13-5 15,5 9-3-15,12 10-3 16,13 15-1-16,9 12 0 16,5 15-1-16,0 12 1 15,-2 15-1-15,-8 12 2 0,-12 7-1 16,-12 5 2-16,-25 0-1 16,-14-5 3-16,-20-7-2 15,-16-5 1 1,-18-12-1-16,-8-10-3 0,-11-12 2 15,-3-8-2-15,-3-9-2 16,3-8-7-16,8-4-9 16,-1-20-24-16,27 2-58 15,3-17-2-15,29 10-3 16,0 0-2-16</inkml:trace>
        <inkml:trace contextRef="#ctx0" brushRef="#br1" timeOffset="41372.2627">5851 4023 138 0,'0'0'90'15,"17"71"0"-15,-10 3-2 16,8 23-33-16,-10 13-31 15,9 15-6-15,-6-8-6 16,6 3-5-16,-4-17-3 16,0-18-4-16,0-14-13 15,-8-24-39-15,6-13-37 16,-8-34-2-16,0 0-5 16,0 0-2-16</inkml:trace>
      </inkml:traceGroup>
      <inkml:traceGroup>
        <inkml:annotationXML>
          <emma:emma xmlns:emma="http://www.w3.org/2003/04/emma" version="1.0">
            <emma:interpretation id="{D3AF27AC-61F8-43E5-BA3B-4A354AFDAF0A}" emma:medium="tactile" emma:mode="ink">
              <msink:context xmlns:msink="http://schemas.microsoft.com/ink/2010/main" type="line" rotatedBoundingBox="8838,12243 13099,12372 13065,13506 8803,13377"/>
            </emma:interpretation>
          </emma:emma>
        </inkml:annotationXML>
        <inkml:traceGroup>
          <inkml:annotationXML>
            <emma:emma xmlns:emma="http://www.w3.org/2003/04/emma" version="1.0">
              <emma:interpretation id="{CF0ACB55-875F-4FB9-9B26-1911944D507E}" emma:medium="tactile" emma:mode="ink">
                <msink:context xmlns:msink="http://schemas.microsoft.com/ink/2010/main" type="inkWord" rotatedBoundingBox="8819,12843 9843,12874 9827,13408 8803,13377"/>
              </emma:interpretation>
              <emma:one-of disjunction-type="recognition" id="oneOf7">
                <emma:interpretation id="interp35" emma:lang="en-US" emma:confidence="0">
                  <emma:literal>are</emma:literal>
                </emma:interpretation>
                <emma:interpretation id="interp36" emma:lang="en-US" emma:confidence="0">
                  <emma:literal>one</emma:literal>
                </emma:interpretation>
                <emma:interpretation id="interp37" emma:lang="en-US" emma:confidence="0">
                  <emma:literal>al</emma:literal>
                </emma:interpretation>
                <emma:interpretation id="interp38" emma:lang="en-US" emma:confidence="0">
                  <emma:literal>at</emma:literal>
                </emma:interpretation>
                <emma:interpretation id="interp39" emma:lang="en-US" emma:confidence="0">
                  <emma:literal>ae</emma:literal>
                </emma:interpretation>
              </emma:one-of>
            </emma:emma>
          </inkml:annotationXML>
          <inkml:trace contextRef="#ctx0" brushRef="#br1" timeOffset="42180.1472">7246 4578 196 0,'0'0'95'16,"-24"-2"-3"-16,24 2 1 15,-29 5-58-15,29-5-7 16,-27 14-5-16,27-14-5 16,-20 32-4-16,15-10-4 0,0 0-2 15,3 3-2 1,4-3-3-16,3 2 0 16,8-2-1-16,-13-22-5 0,39 20 3 15,-10-23 0-15,3-7 0 16,4-4 0-16,-1-6-1 15,1-4 0-15,-4-3 0 16,-3 7 3-16,-4 6-3 16,-25 14 1-16,37-8 0 15,-37 8 1-15,24 22 0 16,-24-22 0-16,22 39 1 16,-12-17-2-16,-10-22-1 15,22 35-4-15,-22-35-13 0,24 24-21 16,-4-7-58-1,-20-17-6-15,24 15 0 16,-24-15-2-16</inkml:trace>
          <inkml:trace contextRef="#ctx0" brushRef="#br1" timeOffset="42551.5538">7740 4708 206 0,'0'0'86'0,"17"29"3"0,-17-29-13 16,22 15-48-1,-22-15-7-15,37-5-3 16,-13-7-6-16,6-3-3 16,-1-12-2-16,0-2-2 0,-2-10-1 15,-2 2 0-15,-8-2 2 16,-5 0 0-16,-9 5 1 15,-8 9 1-15,5 25 1 16,-32-24-1-16,7 31-1 16,1 15-1-16,-3 12-1 15,5 10-1-15,3 8 0 16,6 6-1-16,11 3 0 16,7-2-2-16,7-5 1 15,10-10-7-15,10-3-16 16,-3-16-52-16,18 2-32 15,-3-22-4-15,17 0-5 16,-5-18-5-16</inkml:trace>
        </inkml:traceGroup>
        <inkml:traceGroup>
          <inkml:annotationXML>
            <emma:emma xmlns:emma="http://www.w3.org/2003/04/emma" version="1.0">
              <emma:interpretation id="{C288E8E2-97A3-468F-805A-A83BD952E5CF}" emma:medium="tactile" emma:mode="ink">
                <msink:context xmlns:msink="http://schemas.microsoft.com/ink/2010/main" type="inkWord" rotatedBoundingBox="11402,12321 13099,12372 13068,13387 11371,13336"/>
              </emma:interpretation>
              <emma:one-of disjunction-type="recognition" id="oneOf8">
                <emma:interpretation id="interp40" emma:lang="en-US" emma:confidence="0">
                  <emma:literal>to</emma:literal>
                </emma:interpretation>
                <emma:interpretation id="interp41" emma:lang="en-US" emma:confidence="1">
                  <emma:literal>to :</emma:literal>
                </emma:interpretation>
                <emma:interpretation id="interp42" emma:lang="en-US" emma:confidence="0">
                  <emma:literal>to:</emma:literal>
                </emma:interpretation>
                <emma:interpretation id="interp43" emma:lang="en-US" emma:confidence="0">
                  <emma:literal>to.</emma:literal>
                </emma:interpretation>
                <emma:interpretation id="interp44" emma:lang="en-US" emma:confidence="0">
                  <emma:literal>to,</emma:literal>
                </emma:interpretation>
              </emma:one-of>
            </emma:emma>
          </inkml:annotationXML>
          <inkml:trace contextRef="#ctx0" brushRef="#br1" timeOffset="44190.2493">11331 4395 176 0,'-7'-24'107'15,"-8"-8"-5"-15,15 32-2 16,-15-37-37-16,15 37-44 16,0 0-6-16,0 0-5 15,0 0-11-15,0 0-10 16,10 22-15-16,-10-22-20 15,17 42-45-15,-17-42-6 16,22 49 1-16,-12-27-3 16</inkml:trace>
          <inkml:trace contextRef="#ctx0" brushRef="#br1" timeOffset="44383.3409">11397 4767 176 0,'0'0'103'0,"-42"-10"-2"16,42 10-2-16,-29-20-50 16,29 20-24-16,-15-27-8 15,15 27-7-15,5-22-17 16,-5 22-25-16,17-24-65 16,-17 24-4-16,0 0-3 15,15-22-2-15</inkml:trace>
          <inkml:trace contextRef="#ctx0" brushRef="#br1" timeOffset="42997.8508">10055 3889 177 0,'-7'86'98'0,"-5"11"-4"15,2 23-2-15,-7-3-67 0,9 11-3 16,-4-9-6-16,7-9-7 16,3-19-10-16,-3-23-14 15,7-14-23-15,-9-30-51 16,7-24-2-16,0 0-2 16,-22-29 1-16</inkml:trace>
          <inkml:trace contextRef="#ctx0" brushRef="#br1" timeOffset="43476.1696">9779 4507 137 0,'-29'-48'83'16,"4"6"1"-16,10 15 0 16,15 27-48-16,0 0-11 15,0 0-8-15,49 17-4 0,-7 8-7 16,14 2-2-16,8-1-2 16,9-1 0-16,3-3-2 15,4-3 1-15,3-6 0 16,-4-1-1-16,-6-5 4 15,-7-4 3-15,-10-3 4 16,-7 0 1-16,-10-10 4 16,-9 5 1-16,-30 5 3 15,34-24-1-15,-34 24 0 16,12-30-4-16,-12 30-3 16,-7-22-2-16,7 22-3 15,0 0-2-15,-35 15-2 16,35-15 0-16,-31 46-2 0,14-14 1 15,4 2-2-15,4-2 1 16,4-5-1-16,5-27 0 16,7 29 0-16,-7-29 1 15,27-2-3-15,-27 2 1 16,39-29 1-16,-17 9-1 16,-2-2 1-16,-20 22 0 15,31-42 0-15,-31 42-1 16,15-34 1-16,-15 34-4 15,-10-29-4-15,10 29-5 16,-32-25-7-16,8 8-11 16,24 17-23-16,-42-14-53 0,42 14 1 15,-26-8-2-15,26 8 4 16</inkml:trace>
        </inkml:traceGroup>
      </inkml:traceGroup>
    </inkml:traceGroup>
    <inkml:traceGroup>
      <inkml:annotationXML>
        <emma:emma xmlns:emma="http://www.w3.org/2003/04/emma" version="1.0">
          <emma:interpretation id="{10DF26CC-8537-4CC3-929C-4B8CAC2D1786}" emma:medium="tactile" emma:mode="ink">
            <msink:context xmlns:msink="http://schemas.microsoft.com/ink/2010/main" type="paragraph" rotatedBoundingBox="9234,13879 14266,14091 14211,15395 9179,1518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D7B752C-9B58-4061-B571-47744C4FF92A}" emma:medium="tactile" emma:mode="ink">
              <msink:context xmlns:msink="http://schemas.microsoft.com/ink/2010/main" type="inkBullet" rotatedBoundingBox="9213,14388 9729,14410 9724,14533 9207,14511"/>
            </emma:interpretation>
            <emma:one-of disjunction-type="recognition" id="oneOf9">
              <emma:interpretation id="interp45" emma:lang="en-US" emma:confidence="0">
                <emma:literal>-</emma:literal>
              </emma:interpretation>
            </emma:one-of>
          </emma:emma>
        </inkml:annotationXML>
        <inkml:trace contextRef="#ctx0" brushRef="#br1" timeOffset="45151.0805">7542 5947 185 0,'-7'25'105'0,"7"-25"-1"16,5 27-1-16,-5-27-47 16,22 22-29-16,2-15-8 15,8 5-1-15,7-2-8 16,10 0-6-16,7 4-16 16,-4-16-40-16,16 14-50 15,-9-12-3-15,-1 5-12 16,-9-12-7-16</inkml:trace>
      </inkml:traceGroup>
      <inkml:traceGroup>
        <inkml:annotationXML>
          <emma:emma xmlns:emma="http://www.w3.org/2003/04/emma" version="1.0">
            <emma:interpretation id="{BB71599F-198D-4C76-B8DC-1F4E86672D7A}" emma:medium="tactile" emma:mode="ink">
              <msink:context xmlns:msink="http://schemas.microsoft.com/ink/2010/main" type="line" rotatedBoundingBox="10462,13931 14266,14091 14211,15395 10407,15235"/>
            </emma:interpretation>
          </emma:emma>
        </inkml:annotationXML>
        <inkml:traceGroup>
          <inkml:annotationXML>
            <emma:emma xmlns:emma="http://www.w3.org/2003/04/emma" version="1.0">
              <emma:interpretation id="{04B9DC9E-3C7E-4E5D-911B-AAD54E9CCF6D}" emma:medium="tactile" emma:mode="ink">
                <msink:context xmlns:msink="http://schemas.microsoft.com/ink/2010/main" type="inkWord" rotatedBoundingBox="10462,13931 14266,14091 14211,15395 10407,15235"/>
              </emma:interpretation>
              <emma:one-of disjunction-type="recognition" id="oneOf10">
                <emma:interpretation id="interp46" emma:lang="en-US" emma:confidence="1">
                  <emma:literal>design</emma:literal>
                </emma:interpretation>
                <emma:interpretation id="interp47" emma:lang="en-US" emma:confidence="0">
                  <emma:literal>desyn</emma:literal>
                </emma:interpretation>
                <emma:interpretation id="interp48" emma:lang="en-US" emma:confidence="0">
                  <emma:literal>obes,yn</emma:literal>
                </emma:interpretation>
                <emma:interpretation id="interp49" emma:lang="en-US" emma:confidence="0">
                  <emma:literal>designs</emma:literal>
                </emma:interpretation>
                <emma:interpretation id="interp50" emma:lang="en-US" emma:confidence="0">
                  <emma:literal>obes.yn</emma:literal>
                </emma:interpretation>
              </emma:one-of>
            </emma:emma>
          </inkml:annotationXML>
          <inkml:trace contextRef="#ctx0" brushRef="#br1" timeOffset="46744.1794">9090 6025 162 0,'-27'-9'86'0,"2"9"-2"16,-9-8-12-16,5 16-37 15,-8-6-5-15,8 15-3 0,-8 3-6 16,8 14-8-16,-3 5-3 16,10 10-6-16,0 2 0 15,10 3-3-15,7 2 0 16,7-4-3-16,8-11 2 15,7-11 0-15,10-16 0 16,7-16-1-16,8-20 2 16,4-12 1-16,1-20 2 15,4-12 1-15,-5-17-1 16,3-8 5-16,-5-9-3 16,-2-3 5-16,-13 1-4 15,-4 9 3-15,-13 10-4 0,-2 19 1 16,-8 18-1-16,-7 24-1 15,5 22-2-15,-17 34 0 16,7 15-2-16,3 14 0 16,2 11 1-16,3 1-2 15,7 6-5-15,2-5-6 16,10 0-13-16,-2-18-15 16,14 6-4-16,-9-25-8 15,16 5 1-15,-14-22 1 16,12 0 13-16,-12-20 9 15,3-4 22-15,-25 2 15 16,29-34 13-16,-29 34 5 16,15-42 3-16,-15 42 0 0,5-34-3 15,-5 34-4-15,0 0-5 16,22-17-4-16,-22 17-3 16,32 10-1-16,-8-10-2 15,10 5 0-15,3-10-2 16,4 2 4-16,-1-11-3 15,1-1 2-15,1-12-3 16,-8 0 2-16,-7-5-6 16,-3 1 5-16,-12-4-5 15,-4 1 0-15,-11 0-2 16,-6 7 1-16,-9 5-1 16,-4 5 1-16,-7 10 1 0,0 7-2 15,-3 9-1-15,3 11 3 16,2 7-1-16,5 9 0 15,5 4 1 1,4 1-3-16,11 3-3 0,4-7-11 16,11-1-5-16,-1-14-19 15,20 8-28-15,-10-25-39 16,22 4 0-16,-8-11-3 16,18 0 5-16</inkml:trace>
          <inkml:trace contextRef="#ctx0" brushRef="#br1" timeOffset="47224.4996">10446 5962 187 0,'0'0'92'0,"0"0"4"16,0 0-19-16,25-12-35 0,-25 12-10 15,0 0-3-15,0 0-7 16,0 0-3-16,-35 12-3 15,13-2-3-15,-5-1-3 16,-4 4-3-16,-4 4-1 16,-1 0-2-16,-1-2 0 15,8-1-3-15,4 1-2 16,25-15 1-16,-29 17-1 0,29-17 0 16,0 0-1-1,0 0 1-15,42 0 0 16,-13 5-1-16,10 7 1 15,5 5-5-15,5 8 0 0,2 2-5 16,-2 4 3-16,-7-4-3 16,-6-2 6-16,-9-3-2 15,-27-22 5-15,15 29 2 16,-15-29 5-16,-29 20 2 16,-3-11-1-16,-7 4 0 15,-3-4-2-15,-2 4-4 16,3-4-3-16,-1-4-4 15,5 0-6-15,3-10-6 16,34 5-9-16,-41-14-12 16,41 14-36-16,-10-22-23 15,10 22 0-15,17-25 1 16,12 15 2-16</inkml:trace>
          <inkml:trace contextRef="#ctx0" brushRef="#br1" timeOffset="47469.0349">10847 6084 201 0,'0'0'103'0,"-29"-5"-3"16,29 5-5-16,-20 34-66 15,20-7-14-15,0-27-2 16,-2 44-7-16,2-44-3 0,2 35-10 15,-2-35-8-15,0 0-12 16,0 0-29-16,0 0-37 16,0 0-4-16,3-35 0 15,-3 35 0-15</inkml:trace>
          <inkml:trace contextRef="#ctx0" brushRef="#br1" timeOffset="48497.0662">10986 5901 1 0,'0'0'32'15,"47"39"13"-15,-20-22 3 16,4-2-20-16,4 2-4 0,-6-10 7 16,8 5 9-16,-15-9 6 15,9 7 3-15,-31-10 0 16,35 4 2-16,-35-4-4 15,0 0-7-15,0 0-8 16,0 0-8-16,-13 25-7 16,13-25-5-16,-39 29-3 15,17-9-7-15,0-3 0 16,3 5-5-16,7 0 4 16,12-22-5-16,-3 39 3 15,3-39-4-15,34 32 4 0,-9-22-1 16,4-6 1-16,3-4-1 15,2-7 0-15,-2-10 1 16,0-7 0-16,-5-3 3 16,-5-8-3-16,-3 1 4 15,-2 2-6-15,-5 6 7 16,1 4-5-16,-13 22 4 16,0 0-4-16,27 0 0 15,-18 31 0-15,-1 13-3 16,1 13 6-16,-4 13-5 15,-5 9 4-15,-2 4-2 16,-10 2 3-16,-5 3-2 16,-13-10 3-16,-6-4 0 0,-8-13 0 15,-10-10 0 1,-2-14-1-16,-1-13-1 16,1-11-2-16,2-18-1 15,15-15 0-15,7-12-1 0,18-2 1 16,9-7-4-16,20-3 0 15,9-5-4-15,18 2-3 16,4-4-4-16,18 4-1 16,-1-6-1-16,13-1 2 15,-3-10 1-15,8 6 7 16,-3-3 9-16,-5 2 3 16,-2 8 8-16,-10-1-1 0,-4 11 6 15,-13 4-4-15,-3 15 5 16,-16 3-7-16,-3 9-1 15,-22 10-4 1,0 0 5-16,0 0-1 0,17 29-1 16,-27-2 0-16,5 5-6 15,-5 2 6-15,5 0-7 16,-2-2 5-16,7 0-8 16,0-32 3-16,7 32-4 15,-7-32 4-15,30-18 4 16,-8-4-5-16,5-9 4 15,7-1-6-15,5-2 5 16,0 2-5-16,5 5 5 0,-2 12-3 16,-1 10 0-16,1 15 1 15,-8 10-2 1,-2 9 0-16,-8 3-9 16,6 5-3-16,-13-8-19 0,12 12-34 15,-29-41-40-15,37 47 0 16,-37-47-5-16,31 12 0 15</inkml:trace>
        </inkml:traceGroup>
      </inkml:traceGroup>
    </inkml:traceGroup>
    <inkml:traceGroup>
      <inkml:annotationXML>
        <emma:emma xmlns:emma="http://www.w3.org/2003/04/emma" version="1.0">
          <emma:interpretation id="{EFD213CC-43FB-4E91-8C72-89C7DC3E330A}" emma:medium="tactile" emma:mode="ink">
            <msink:context xmlns:msink="http://schemas.microsoft.com/ink/2010/main" type="paragraph" rotatedBoundingBox="9241,15047 19055,14838 19085,16260 9271,1646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0A6705E-0B87-458C-ADB9-764336079D58}" emma:medium="tactile" emma:mode="ink">
              <msink:context xmlns:msink="http://schemas.microsoft.com/ink/2010/main" type="inkBullet" rotatedBoundingBox="9257,15800 9720,15791 9723,15968 9261,15978"/>
            </emma:interpretation>
            <emma:one-of disjunction-type="recognition" id="oneOf11">
              <emma:interpretation id="interp51" emma:lang="en-US" emma:confidence="0">
                <emma:literal>-</emma:literal>
              </emma:interpretation>
            </emma:one-of>
          </emma:emma>
        </inkml:annotationXML>
        <inkml:trace contextRef="#ctx0" brushRef="#br1" timeOffset="48973.3886">7581 7372 219 0,'0'0'117'16,"42"-14"1"-16,-42 14-5 15,54 2-47-15,-32 8-45 16,7 12-8-16,0 0-3 0,3 2-7 15,0 1-4-15,-5-3-9 16,5 0-9-16,-8-13-23 16,15 4-63-16,-14-23-4 15,19 7-6-15,-10-23-3 16</inkml:trace>
      </inkml:traceGroup>
      <inkml:traceGroup>
        <inkml:annotationXML>
          <emma:emma xmlns:emma="http://www.w3.org/2003/04/emma" version="1.0">
            <emma:interpretation id="{F86F67FC-C7EE-4BE8-95F5-0438AAF92B7F}" emma:medium="tactile" emma:mode="ink">
              <msink:context xmlns:msink="http://schemas.microsoft.com/ink/2010/main" type="line" rotatedBoundingBox="10469,15021 19055,14838 19085,16260 10499,16442"/>
            </emma:interpretation>
          </emma:emma>
        </inkml:annotationXML>
        <inkml:traceGroup>
          <inkml:annotationXML>
            <emma:emma xmlns:emma="http://www.w3.org/2003/04/emma" version="1.0">
              <emma:interpretation id="{A59E892B-EE95-4EC5-BFEF-A0D6E2F9789A}" emma:medium="tactile" emma:mode="ink">
                <msink:context xmlns:msink="http://schemas.microsoft.com/ink/2010/main" type="inkWord" rotatedBoundingBox="10482,15378 14305,15324 14318,16185 10494,16239"/>
              </emma:interpretation>
              <emma:one-of disjunction-type="recognition" id="oneOf12">
                <emma:interpretation id="interp52" emma:lang="en-US" emma:confidence="0">
                  <emma:literal>%</emma:literal>
                </emma:interpretation>
                <emma:interpretation id="interp53" emma:lang="en-US" emma:confidence="0">
                  <emma:literal>¥</emma:literal>
                </emma:interpretation>
                <emma:interpretation id="interp54" emma:lang="en-US" emma:confidence="0">
                  <emma:literal>&amp;</emma:literal>
                </emma:interpretation>
                <emma:interpretation id="interp55" emma:lang="en-US" emma:confidence="0">
                  <emma:literal>Y</emma:literal>
                </emma:interpretation>
                <emma:interpretation id="interp56" emma:lang="en-US" emma:confidence="0">
                  <emma:literal>?</emma:literal>
                </emma:interpretation>
              </emma:one-of>
            </emma:emma>
          </inkml:annotationXML>
          <inkml:trace contextRef="#ctx0" brushRef="#br1" timeOffset="49731.89">9138 7287 217 0,'0'0'109'16,"-9"-35"-4"-16,9 35-2 15,-42-9-68-15,18 18-17 16,-11 6-6 0,1 12-1-16,-5 10-5 0,0 12-2 15,2 4-1-15,10 8-1 16,5 1 0-16,10-1 0 16,10-5-1-16,14-10-1 15,15-9 0-15,14-13-1 16,11-9-3-16,6-15-7 15,13-2-9-15,-5-15-7 16,13 4-7-16,-13-11 0 16,2 7 0-16,-17-13 2 0,6 11 9 15,-18-8 11-15,-3 0 16 16,-6 5 12-16,-16-7 9 16,-14 29 2-16,17-32 2 15,-17 32-1-15,0 0-4 16,0 0-6-16,0 0-6 15,5 44-4-15,0-17-2 16,7 0-1-16,1-3-1 16,4-2 1-16,-17-22 1 15,36 15 2-15,-36-15-1 16,35-17 1-16,-21-8 0 16,-1 1-1-16,-4-10-1 0,-1-1-1 15,-1-1-2-15,0 2 0 16,3 2-2-16,2 5-1 15,5 5-4 1,3 0-3-16,9 10-5 0,-4-3-6 16,11 15-17-16,-11-17-60 15,12 17-11-15,-37 0-4 16,48-12 0-16</inkml:trace>
          <inkml:trace contextRef="#ctx0" brushRef="#br1" timeOffset="50527.4201">9217 7502 180 0,'0'0'93'16,"5"49"-3"-16,-1-27 1 0,9 12-58 15,-8-10-8-15,7 11-2 16,-5-11-5-16,3 0-3 16,-10-24-3-16,12 30-3 15,-12-30-3-15,0 0-7 16,0 0-10-16,-27-3-15 16,27 3-33-16,-24-22-38 15,24 22-3-15,-22-44-2 16,22 44-2-16</inkml:trace>
          <inkml:trace contextRef="#ctx0" brushRef="#br1" timeOffset="50727.5529">9278 7010 252 0,'5'-26'99'0,"-10"-6"-4"16,5 32-22-16,7-22-50 15,-7 22-7-15,0 0-11 16,0 0-15-16,32 32-19 16,-32-32-38-16,24 39-26 15,-24-39-4-15,39 39-2 16,-39-39-3-16</inkml:trace>
          <inkml:trace contextRef="#ctx0" brushRef="#br1" timeOffset="52229.5956">10485 7409 149 0,'0'-32'94'0,"0"32"4"15,0 0 0-15,0 0-32 16,-29 20-31-16,17 2-10 16,-13-3-2-16,8 11-9 15,-7-1 0-15,4 8-5 16,-2-1-1-16,10 3-6 15,7-2 1-15,5-5-1 16,12 0-3-16,-12-32-3 16,49 39-6-16,-17-34-8 15,14 2-13-15,-4-19-21 16,19 9-48-16,-15-14-2 16,18 7 2-16,-13-14 4 0,15 12 42 15,-17-10 21-15,5 2 25 16,-5 3 30-16,-15-7 57 15,0 9 5-15,-19-10 6 16,-15 25 0-16,10-34-34 16,-10 34-13-16,-15-22-10 15,15 22-9-15,-29-10-6 16,29 10-4-16,-30 10-5 0,30-10-2 16,-19 25-2-16,19-25-2 15,-7 36 0 1,7-36 0-16,17 32-2 15,-17-32 0-15,39 22-1 0,-15-19 0 16,3-6 1-16,2-4-1 16,-2-5 1-16,-2-3-1 15,-3-2 0-15,-22 17 0 16,36-39 1-16,-36 39-1 16,25-27 0-16,-25 27-1 15,0 0 1-15,24-5 1 16,-24 5-2-16,17 32 1 15,-7-8 0-15,2 3 0 16,3 0 0-16,5 0 0 16,2-8 0-16,5-4 0 15,-1-8 0-15,4-7 0 16,-1-7 0-16,-2-3 0 0,2-4 1 16,-2-8-1-16,0 0 1 15,-2-5-2-15,4-3 0 16,-2-1 2-16,2-1-1 15,0 0 1-15,1 5-3 16,-1 5 3-16,-4 5-1 16,-3 7 1-16,-22 10 1 15,31 15 1-15,-31-15-2 16,10 44-1-16,-10-17 2 16,-2 2-3-16,-3-2 2 15,0 0-2-15,-2-5 1 16,7-22-3-16,-10 27 3 0,10-27 1 15,0 0-1-15,0 0 0 16,0 0 1-16,0 0-1 16,14-44 0-16,-1 17 1 15,1-2-1-15,6-3 2 16,-1 2-3-16,1 4 2 16,2 4-3-16,0 4 4 15,-22 18-2-15,37-4-1 16,-37 4 1-16,31 17 2 15,-31-17-1-15,25 34-2 16,-25-34 3-16,17 37-4 16,-17-37 3-16,10 36-1 15,-10-36 1-15,7 37-5 0,-7-37 4 16,12 27 1-16,-12-27-2 16,0 0 2-16,25 27-1 15,-25-27 0-15,27 2-1 16,-27-2 1-16,29-5 1 15,-29 5-2-15,34-5-1 16,-34 5-6-16,32-5-9 16,-32 5-17-16,37-12-63 15,-30-10-4-15,17 10-3 16,-14-20-1-16</inkml:trace>
          <inkml:trace contextRef="#ctx0" brushRef="#br1" timeOffset="53043.8392">12018 7560 135 0,'0'0'87'0,"0"0"1"15,-25 5 2-15,25-5-25 16,0 0-30-16,0 0-6 16,0 0-5-16,5-29-4 15,5 2-4-15,10-2-1 16,2-13-4-16,14-2 0 15,1-2-5-15,9 2 1 16,-2 5-4-16,3 4 2 16,-3 18-2-16,-5 10-1 15,-7 19-1-15,-8 10 1 16,-4 17-1-16,-6 10-1 16,-1 0 1-16,-4 5-1 0,4-3 0 15,-1-7-4-15,3-2 0 16,-1-13-7-16,6-4-8 15,-20-25-20-15,46 19-64 16,-46-19-3-16,47-15-6 16,-30-9-1-16</inkml:trace>
        </inkml:traceGroup>
        <inkml:traceGroup>
          <inkml:annotationXML>
            <emma:emma xmlns:emma="http://www.w3.org/2003/04/emma" version="1.0">
              <emma:interpretation id="{50D8A458-1CB0-452A-A109-3F6368EF97A3}" emma:medium="tactile" emma:mode="ink">
                <msink:context xmlns:msink="http://schemas.microsoft.com/ink/2010/main" type="inkWord" rotatedBoundingBox="14487,14935 19055,14838 19085,16260 14517,16357"/>
              </emma:interpretation>
              <emma:one-of disjunction-type="recognition" id="oneOf13">
                <emma:interpretation id="interp57" emma:lang="en-US" emma:confidence="1">
                  <emma:literal>stance</emma:literal>
                </emma:interpretation>
                <emma:interpretation id="interp58" emma:lang="en-US" emma:confidence="0">
                  <emma:literal>Stance</emma:literal>
                </emma:interpretation>
                <emma:interpretation id="interp59" emma:lang="en-US" emma:confidence="0">
                  <emma:literal>séance</emma:literal>
                </emma:interpretation>
                <emma:interpretation id="interp60" emma:lang="en-US" emma:confidence="0">
                  <emma:literal>Séance</emma:literal>
                </emma:interpretation>
                <emma:interpretation id="interp61" emma:lang="en-US" emma:confidence="0">
                  <emma:literal>stances</emma:literal>
                </emma:interpretation>
              </emma:one-of>
            </emma:emma>
          </inkml:annotationXML>
          <inkml:trace contextRef="#ctx0" brushRef="#br1" timeOffset="54712.9519">13252 7267 162 0,'0'-22'103'0,"0"22"0"15,5-37-6-15,-5 37-22 16,-2-24-49-16,2 24-5 15,-30-12-3-15,8 14-7 16,-7 3-3-16,-5 7-2 16,-3 5-2-16,-2 1-1 15,-2 4-1-15,-1-3-1 16,5 3-1-16,6-2 1 0,1-6-1 16,6 1-1-16,24-15 1 15,-30 24-1-15,30-24 0 16,3 22 2-16,-3-22-2 15,44 32-1-15,-5-15 2 16,12 3-2-16,10-3 2 16,5 3-1-16,5-3 4 15,-2 5-3-15,-8-5 6 16,-2 7 1-16,-18 6 0 16,-9 4 0-16,-15 5 0 15,-12 7 0-15,-10-4-1 16,-10 2-3-16,-4-5-3 0,-8-10-1 15,-2-9-1-15,-3-8 0 16,-2-12 1-16,-3-10-2 16,3-12 1-16,-1-7-2 15,9-8 0-15,-1-4-4 16,10 2-4-16,2-5-8 16,20 7-6-16,-3-7-6 15,20 17-7-15,-5-14-10 16,20 21-1-16,-8-17 2 15,23 13 6-15,-6-10 10 16,15 4 12-16,3-4 17 16,2-3 11-16,7 6 17 15,-7-13 6-15,10 9 7 0,-15-11 2 16,5 4 1-16,-20-14-5 16,3 2-8-1,-15-14-5-15,1 4-5 0,-16-9-3 16,-2 2-5-16,-12-2-2 15,-2 7-3-15,-8 7 0 16,0 15-1-16,-5 20 0 16,10 24-1-16,0 0-1 15,-24 71 1-15,19 4-2 16,2 26 2-16,1 11-4 16,-3 10 2-16,0 10-4 15,-7-5-3-15,-5-7 0 0,-8-20-3 16,-2-12 2-16,-9-19-2 15,-3-15 2-15,-3-18-2 16,1-21 5-16,-1-15 1 16,3-15 2-16,7-21-1 15,5-11 2-15,10-9 1 16,7-3-2-16,8 1 2 16,9 1-3-16,8 9 3 15,4 8-2-15,11 18 2 16,4 13-1-16,8 9-2 15,4 5 0-15,5 7-2 16,6 5-2-16,1 0-1 16,3 5-1-16,-2-7 1 0,2 2 2 15,-7-3 0-15,-5-1 5 16,-3-1 3 0,-7 0 3-16,-4-5-2 15,-9-4 5-15,1 2 0 0,-27-5-1 16,39-3 2-16,-39 3-3 15,22-9 1-15,-22 9 0 16,5-22 4-16,-5 22-4 16,0 0 0-16,-31-22-1 15,31 22-1-15,-44 0-2 16,22 7 1-16,-3 10-3 16,1 5-3-16,2 5 2 0,2 5-3 15,5-1 2-15,8-1-2 16,7 2 1-1,7-6-3-15,-7-26 3 16,40 27 0-16,-9-22 0 0,8-10-1 16,3-2 2-16,0-8-1 15,2-2 1-15,-3 0-1 16,-2-5 1-16,-7 5 5 16,-5 5-5-16,-5 4 0 15,-22 8 0-15,29 0 0 16,-29 0 0-16,0 0 1 15,20 35-1-15,-20-35-4 16,7 31 4-16,-7-31 1 0,10 35-2 16,-10-35 1-16,19 27 0 15,-19-27 0-15,37 7 0 16,-12-12-1 0,4-5 1-16,5-7-1 0,0-5 0 15,5-7-1-15,-2-3 1 16,2 0 3-16,-5 0-4 15,-2 3 4-15,-7 5-3 16,-25 24 3-16,36-35-4 16,-36 35 6-16,0 0-4 15,22 15 1-15,-22-15 0 16,0 42-4-16,-2-15 5 0,-3-1-4 16,-2 4 3-16,-1-3-3 15,1-3 3 1,7-24-5-16,-12 29 4 15,12-29 0-15,0 0 0 0,0 0 0 16,22-9 0-16,0-16-2 16,7-4 1-16,5-5 3 15,5-1-3-15,1 4 3 16,1 1-3-16,-2 11 2 16,0 7-3-16,-7 12 5 15,-3 9-3-15,-7 11-1 16,0 7-8-16,-9 0-8 15,4 9-5-15,-12-11-13 16,9 11-26-16,-14-36-39 16,15 49-2-16,-15-49-2 15,12 27 7-15</inkml:trace>
          <inkml:trace contextRef="#ctx0" brushRef="#br1" timeOffset="55183.7207">15983 7328 98 0,'-32'3'67'0,"3"2"3"16,4-5-1-16,25 0-43 15,-34 4 5-15,34-4 5 16,-22 3 0-16,22-3 0 16,0 0-1-16,0 0-1 15,0 0-6-15,0 0-5 16,-25-20-5-16,25 20-4 15,0 0-2-15,0 0-3 16,0 0-3-16,-31 20-2 16,31-20-1-16,-37 39 0 15,15-12-2-15,-2 5-3 0,2-1 2 16,4 1-3-16,9 0 1 16,6-3-6-1,13 1-3-15,-10-30-11 0,49 34-5 16,-15-32-20-16,20 8-53 15,-8-20-2-15,18 8 0 16,-10-18 4-16</inkml:trace>
          <inkml:trace contextRef="#ctx0" brushRef="#br1" timeOffset="55556.7929">16230 7509 160 0,'22'-22'88'0,"-22"22"3"15,0 0-1-15,-20-24-43 0,20 24-11 16,0 0-8-16,-22 7-8 15,22-7-6-15,0 0-3 16,0 0-3-16,0 0 1 16,22-20-6-16,-22 20 3 15,34-41-4-15,-14 9 2 16,-1-9-4-16,1-3 2 16,-8 0-2-16,-2 0-1 15,-5 0 2-15,-5 2 0 16,-5 8 3-16,-5 12 1 15,10 22 2-15,-27-20 1 16,27 20 2-16,-36 27 0 16,16 2 0-16,3 11-1 0,2 4-3 15,10 4 0-15,5 4-1 16,17 4 0 0,15-5-3-16,20-2-1 15,18-7 1-15,23-8-2 0,22-10-5 16,12-24-28-16,35 3-79 15,-6-40-10-15,27-2-3 16,-7-29-10-16</inkml:trace>
        </inkml:traceGroup>
      </inkml:traceGroup>
    </inkml:traceGroup>
    <inkml:traceGroup>
      <inkml:annotationXML>
        <emma:emma xmlns:emma="http://www.w3.org/2003/04/emma" version="1.0">
          <emma:interpretation id="{BD98FF89-904B-40D7-877B-B36B49E23775}" emma:medium="tactile" emma:mode="ink">
            <msink:context xmlns:msink="http://schemas.microsoft.com/ink/2010/main" type="paragraph" rotatedBoundingBox="9241,16856 16451,16548 16519,18131 9308,1843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95F148E-AC85-4367-B086-2983B9C52518}" emma:medium="tactile" emma:mode="ink">
              <msink:context xmlns:msink="http://schemas.microsoft.com/ink/2010/main" type="inkBullet" rotatedBoundingBox="9257,17225 9733,17205 9744,17468 9268,17488"/>
            </emma:interpretation>
            <emma:one-of disjunction-type="recognition" id="oneOf14">
              <emma:interpretation id="interp62" emma:lang="en-US" emma:confidence="0">
                <emma:literal>-</emma:literal>
              </emma:interpretation>
            </emma:one-of>
          </emma:emma>
        </inkml:annotationXML>
        <inkml:trace contextRef="#ctx0" brushRef="#br1" timeOffset="57825.4981">7589 8783 212 0,'-8'22'111'0,"16"0"-1"16,-8-22-5-16,24 22-76 16,-24-22-10-16,42 36-3 15,-13-14-4-15,8 8-4 0,-1-1-4 16,8-5-3-16,3-2-9 15,-8-12-20-15,12 0-75 16,-14-27-4-16,14 5-4 16,-12-25-6-16</inkml:trace>
      </inkml:traceGroup>
      <inkml:traceGroup>
        <inkml:annotationXML>
          <emma:emma xmlns:emma="http://www.w3.org/2003/04/emma" version="1.0">
            <emma:interpretation id="{35137C9A-ECD4-4F24-B2E7-AE5188ACC76C}" emma:medium="tactile" emma:mode="ink">
              <msink:context xmlns:msink="http://schemas.microsoft.com/ink/2010/main" type="line" rotatedBoundingBox="10449,16805 16451,16548 16519,18131 10517,18387"/>
            </emma:interpretation>
          </emma:emma>
        </inkml:annotationXML>
        <inkml:traceGroup>
          <inkml:annotationXML>
            <emma:emma xmlns:emma="http://www.w3.org/2003/04/emma" version="1.0">
              <emma:interpretation id="{AB841B01-7148-43CB-BBA9-DE907C95F915}" emma:medium="tactile" emma:mode="ink">
                <msink:context xmlns:msink="http://schemas.microsoft.com/ink/2010/main" type="inkWord" rotatedBoundingBox="10449,16805 16451,16548 16519,18131 10517,18387"/>
              </emma:interpretation>
            </emma:emma>
          </inkml:annotationXML>
          <inkml:trace contextRef="#ctx0" brushRef="#br1" timeOffset="58578.0065">8857 8959 206 0,'0'0'108'15,"-2"-22"0"-15,2 22-5 16,-15 24-68-16,8-2-9 0,-5 3-10 16,7 9-3-16,-3 0-7 15,6 0-3 1,2-2-4-16,5-5-6 15,5-3-15-15,-10-24-33 0,0 0-49 16,24-9-2-16,-24 9-2 16,22-52-1-16</inkml:trace>
          <inkml:trace contextRef="#ctx0" brushRef="#br1" timeOffset="58772.1286">8867 8663 200 0,'-12'-29'99'16,"12"29"3"-16,-12-35-9 16,12 35-59-16,-5-22-13 15,5 22-6-15,0 0-7 16,0 0-8-16,0 0-14 0,22-7-20 16,5 27-56-16,-27-20-8 15,46 44-1-15,-21-20-7 16</inkml:trace>
          <inkml:trace contextRef="#ctx0" brushRef="#br1" timeOffset="60455.6166">9449 8817 119 0,'-5'-27'89'15,"5"27"0"-15,0 0 6 16,0 0-38-16,0 0-25 16,10 27-9-16,-3 5-5 15,-2-3-2-15,2 10-8 0,-4-2 1 16,-1-1-7-16,1-9 2 15,-3 0 1-15,0-27-3 16,0 27 1-16,0-27-2 16,0 0 1-16,0 0-1 15,34-34 0-15,-24 7 0 16,7 0-1-16,0-2 0 16,0 4 0-16,5 3 0 15,-22 22-1-15,42-22 0 16,-42 22 1-16,48 13 0 15,-21 4-1-15,3 2 2 16,1 3-1-16,4 3 0 16,-1-3 0-16,0-3 1 0,3-4-2 15,-3-5 1-15,3-8 0 16,-3-7-1-16,0-7 0 16,3-10 1-16,-3-12 0 15,0-5-2-15,-2-10 4 16,0-10-2-16,-3-4 5 15,-5-8-2-15,3-3 5 16,-10-1-2-16,1 6 2 16,-6 8 0-16,-2 12-1 15,-6 12 0-15,-4 37-2 16,0 0-2-16,0 0-1 16,8 69-1-16,-8-3 0 0,2 12 0 15,3 8-2-15,2-1 2 16,1-2-3-16,2-7 0 15,-6-12-6-15,4-13 1 16,-6-14-5-16,1-13 0 16,-3-24-1-16,0 0 0 15,-39-17 0-15,19-10 4 16,-7-12 4-16,-2-7 2 16,-3-6 7-16,-2 1-1 15,9 7 6-15,1 5-4 16,9 12 4-16,5 5-4 15,10 22 3-15,0 0-3 16,22 0-2-16,0 15-1 0,5-1 0 16,8 3-1-16,1 0-4 15,3 5-1 1,0-7-9-16,3 5 3 16,-3-6-5-16,3 3 4 0,-3-12-5 15,-5 3 8-15,-2-11 0 16,-5-4 7-16,-5 0 9 15,-22 7 0-15,36-25 6 16,-36 25-4-16,0 0 4 16,27-10-3-16,-27 10-3 15,17 32 0-15,-4-5-7 16,-4 0 3-16,4 2-5 16,1 1 3-16,-2-4-3 15,-12-26 3-15,22 32 0 16,-22-32 0-16,0 0 1 15,22 12-1-15,-22-12 0 0,0 0 0 16,0 0 0-16,20-24-1 16,-20 24 0-16,0 0-2 15,17-29 1-15,-17 29-1 16,12-22 1-16,-12 22-1 16,10-25 1-16,-10 25-1 15,12-24 1-15,-12 24 0 16,13-30 2-16,-13 30-2 15,12-22 1-15,-12 22-3 16,17-22 5-16,-17 22-5 16,0 0 5-16,22-31-5 15,-22 31 2-15,19-30-2 16,-11 8 3-16,-3 0 0 0,0-2-1 16,-5-3 1-16,-5 0-1 15,-5 0 1-15,0 5-1 16,10 22 1-16,-37-36-1 15,15 28 0-15,-2 11 0 16,-3 9 0-16,3 10 0 16,2 12 2-16,-3 15-1 15,8 10 1-15,7 4-3 16,5 6 4-16,8-1-4 16,9-4 4-16,8-6-4 15,2-6 1-15,9-16-1 16,4-11 0-16,1-13-1 0,3-7-4 15,-2-17-8-15,2-3-17 16,-14-22-50-16,16 8-22 16,-16-22 0-16,11 12-5 15</inkml:trace>
          <inkml:trace contextRef="#ctx0" brushRef="#br1" timeOffset="60888.8019">11583 8876 83 0,'0'0'77'0,"-12"44"1"16,12-44 6-16,-13 41-30 15,13-41-19-15,-17 22 2 16,17-22 0-16,0 0-5 16,-32-15-5-16,32 15-3 15,-14-51-8-15,11 14-1 0,3-9-8 16,8-3 0-16,4-5-6 15,7 3 2-15,6 5-4 16,4 9 2 0,8 10-4-16,0 5-7 0,4 17-16 15,-9-5-30-15,9 20-42 16,-11-12-4-16,9 19-1 16,-12-15-5-16</inkml:trace>
          <inkml:trace contextRef="#ctx0" brushRef="#br1" timeOffset="61484.2033">12035 9047 121 0,'0'85'71'0,"7"18"1"0,-2 0-3 16,5 7-49-16,-3-13-3 15,6-1 3-15,-9-23 0 16,6-12 3-16,-10-29 1 16,0-32 1-16,0 0 0 15,0 0 0-15,-10-76-2 16,6 15-4-16,-4-27-4 15,6-10-6-15,-1-17-1 16,8-9-3-16,5-1-5 0,7 3 3 16,5 12-4-16,7 10 3 15,1 21-3 1,2 23 3-16,-1 24-3 16,-1 25 2-16,-6 19 0 0,-7 15-1 15,-7 15 3-15,-8 7-5 16,-4-1 4-16,-3-1-5 15,-10-3 4-15,-4-7-8 16,-3-6 1-16,-7-11-12 16,29-20-10-16,-54 12-23 15,54-12-48-15,-54-10 1 16,54 10-4-16,-34-22 3 0</inkml:trace>
          <inkml:trace contextRef="#ctx0" brushRef="#br1" timeOffset="61860.45">12658 8814 122 0,'20'30'83'0,"-20"-30"3"15,5 34 0-15,-5-34-33 16,-3 24-21-16,3-24-2 15,3 22-4-15,-3-22-5 16,0 0-3-16,0 0-3 16,0 0-2-16,0 0-5 15,17-34 3-15,-20 5-6 16,1-5 2-16,2-8-5 0,0-9 2 16,2-1-4-16,3 1 3 15,5 7-3-15,2 3-2 16,8 11-3-16,2 3-7 15,10 18-8-15,-8 1-10 16,15 20-9-16,-14-9-7 16,16 19-7-16,-16-17-12 15,19 19-26-15,-15-12 2 16,8 10 9-16,-8-9 7 16</inkml:trace>
          <inkml:trace contextRef="#ctx0" brushRef="#br1" timeOffset="63035.2331">13235 8736 101 0,'0'0'73'15,"0"0"4"-15,5 22 0 16,-5-22-33-16,0 0-23 16,32 22 1-16,-32-22-4 15,27 5-5-15,-27-5-7 16,32-2 1-16,-32 2-3 15,31-3 3-15,-31 3 2 16,35-10 2-16,-35 10 0 16,34-17 4-16,-34 17 2 15,32-19-2-15,-32 19 1 0,19-25-3 16,-19 25 0-16,0-27-4 16,0 27-1-16,-27-22-3 15,5 20-1-15,-2 4-1 16,-6 11-1-16,1 6-1 15,2 11 2-15,3 9-6 16,7 2 5-16,7 3-4 16,7-2 3-16,8-1-5 15,8-4 5-15,4-8-8 16,10-9 0-16,-1-10-3 16,11-8-2-16,0-12-2 15,9-4 2-15,1-18 1 0,-1-7-3 16,-2-10 8-16,5-5 1 15,-5-9 11-15,-5-11-1 16,-2-2 7-16,-10-9-4 16,-5-1 2-16,-5 1 2 15,-3 11-1-15,-6 11-1 16,-3 14-4-16,-3 20-1 16,-2 29-1-16,0 0-1 15,2 66 0-15,-2-3-1 16,5 11-1-16,0 4-1 15,5 5 1-15,-3-5-1 16,3-7-3-16,0 0-4 16,-5-17-13-16,5-1-1 0,-13-18-6 15,6-1 4-15,-3-34-4 16,-20 24 3-16,20-24 4 16,-37-31 4-16,10-9 13 15,-2-8 3-15,-3-11 5 16,-2-7-3-16,2 5 7 15,1 0-4-15,6 14 2 16,6 8 2-16,9 15 0 16,10 24 1-16,0 0-1 15,24 7 0-15,6 15-2 16,11-2-2-16,8 2-3 16,10-3-5-16,4-4-3 0,8-1-1 15,2-4-1-15,3 2 0 16,-7-4 0-16,-1 2 2 15,-4-1 5 1,-11-1 4-16,-6 1 4 0,-10-6 3 16,-6-1 4-16,-31-2 2 15,35-7 0-15,-35 7 1 16,0 0-3-16,-15-29-1 16,15 29-1-16,-39-15-4 15,14 10-1-15,-2 5-3 16,1 5-1-16,-1 2 0 15,0 8-2-15,27-15 0 16,-37 44-1-16,25-20 0 0,5 3 0 16,4 0 1-16,6-2-2 15,4-3 2 1,-7-22-1-16,24 22-1 16,-24-22 0-16,39-8 1 0,-12-4 0 15,-2-5-2-15,-1-3 2 16,-2-2-2-16,3 0 2 15,-3 3 1-15,-22 19-2 16,39-20 1-16,-39 20 0 16,29 5 0-16,-29-5 0 15,32 34 0-15,-15-7-1 16,-2 3 2-16,2-3-8 0,5 2-1 16,-22-29-16-1,41 44-17-15,-41-44-61 16,39 17 2-16,-39-17-7 15,47-10-3-15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29.6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2DC26C9-8410-4C41-8754-0DAF98EBB452}" emma:medium="tactile" emma:mode="ink">
          <msink:context xmlns:msink="http://schemas.microsoft.com/ink/2010/main" type="writingRegion" rotatedBoundingBox="6445,5435 18787,4525 19053,8126 6711,9036"/>
        </emma:interpretation>
      </emma:emma>
    </inkml:annotationXML>
    <inkml:traceGroup>
      <inkml:annotationXML>
        <emma:emma xmlns:emma="http://www.w3.org/2003/04/emma" version="1.0">
          <emma:interpretation id="{AC05B40C-0047-4B51-B4C0-13696A71C7DD}" emma:medium="tactile" emma:mode="ink">
            <msink:context xmlns:msink="http://schemas.microsoft.com/ink/2010/main" type="paragraph" rotatedBoundingBox="6445,5435 18787,4525 19053,8126 6711,9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8173D8-4C48-4741-8921-2477A9D91F1B}" emma:medium="tactile" emma:mode="ink">
              <msink:context xmlns:msink="http://schemas.microsoft.com/ink/2010/main" type="line" rotatedBoundingBox="6445,5435 18787,4525 19053,8126 6711,9036"/>
            </emma:interpretation>
          </emma:emma>
        </inkml:annotationXML>
        <inkml:traceGroup>
          <inkml:annotationXML>
            <emma:emma xmlns:emma="http://www.w3.org/2003/04/emma" version="1.0">
              <emma:interpretation id="{82BBD3CC-9840-48A1-8C4B-84C690DD2B12}" emma:medium="tactile" emma:mode="ink">
                <msink:context xmlns:msink="http://schemas.microsoft.com/ink/2010/main" type="inkWord" rotatedBoundingBox="6445,5435 18787,4525 19053,8126 6711,9036">
                  <msink:destinationLink direction="with" ref="{0FE62019-1AE3-4845-B810-B633A8BFDE9A}"/>
                </msink:context>
              </emma:interpretation>
              <emma:one-of disjunction-type="recognition" id="oneOf0">
                <emma:interpretation id="interp0" emma:lang="en-US" emma:confidence="0">
                  <emma:literal>agreement</emma:literal>
                </emma:interpretation>
                <emma:interpretation id="interp1" emma:lang="en-US" emma:confidence="0">
                  <emma:literal>"g re anent</emma:literal>
                </emma:interpretation>
                <emma:interpretation id="interp2" emma:lang="en-US" emma:confidence="0">
                  <emma:literal>"g remint</emma:literal>
                </emma:interpretation>
                <emma:interpretation id="interp3" emma:lang="en-US" emma:confidence="0">
                  <emma:literal>figure anent</emma:literal>
                </emma:interpretation>
                <emma:interpretation id="interp4" emma:lang="en-US" emma:confidence="0">
                  <emma:literal>ig re anent</emma:literal>
                </emma:interpretation>
              </emma:one-of>
            </emma:emma>
          </inkml:annotationXML>
          <inkml:trace contextRef="#ctx0" brushRef="#br0">355 2205 188 0,'-34'10'95'16,"34"-10"-4"-16,0 0-1 16,7 34-66-16,30-19-6 15,21 4-5-15,18 3-6 16,12 3-3-16,17 2-15 16,-2-10-31-16,7 7-50 15,-10-4-2-15,-5 7-6 0,-16-8-5 16</inkml:trace>
          <inkml:trace contextRef="#ctx0" brushRef="#br0" timeOffset="175.6411">1404 2051 129 0,'24'12'74'15,"-24"-12"-27"-15,15 34-40 16,-13-9-83-16,3-1-2 16,0 3 7-16</inkml:trace>
          <inkml:trace contextRef="#ctx0" brushRef="#br0" timeOffset="896.806">1907 2388 152 0,'10'-44'94'16,"-10"20"1"-16,-10-10-12 15,0 7-32-15,-12-10-8 16,3 10-6-16,-15-9-7 0,9 11-7 16,-12-2-6-16,8 13-4 15,-8 1-5-15,6 4-4 16,-6 6 0-16,8 8-3 16,-3 7 0-16,3 5 2 15,-1 10 1-15,3 10-2 16,5 12 0-16,5 12 0 15,10 10-2-15,9 5 1 16,11 2-1-16,9-5-1 16,7-9-1-16,5-18 2 15,5-19 0-15,3-25 1 16,2-19 0-16,-3-22 1 16,-6-17 1-16,-4-10-1 0,-4-5 1 15,-2-2-1-15,-8 4-1 16,-3 8-1-1,-4 12-1-15,-2 15 0 0,-8 34 1 16,0 0-2-16,34 49-1 16,-17 37 0-16,5 38 0 15,2 33 2-15,1 33 1 16,-1 25-4-16,-4 25 2 16,-8 12 1-16,-7-5 3 15,-8-18 2-15,-11-26 4 16,-8-22-1-16,-12-42 3 15,-15-26 3-15,-10-45-2 0,-5-38 0 16,-11-43-2-16,-6-31-2 16,-7-44-2-1,2-26-6-15,1-26-2 0,14-11-8 16,12-11-3-16,18-1-2 16,24 18-7-16,19 13-3 15,27 37-13-15,13 19-10 16,34 37-42-16,4 5-18 15,28 29 1-15,0-5-1 16</inkml:trace>
          <inkml:trace contextRef="#ctx0" brushRef="#br0" timeOffset="1262.8129">2694 2672 87 0,'-15'-69'94'15,"-11"8"0"-15,4 20-2 0,-5 7-36 16,27 34-26-16,-39-8 0 16,39 8-3-16,-10 54-9 15,12-8-5-15,3 6-5 16,5 6 0-16,0-1-4 16,2-1 1-16,0-10-1 15,-5-4 4-15,-4-18 1 16,-3-24 0-16,0 0 1 0,0 0 1 15,-32-49 0 1,20-9-1-16,-3-20-2 16,8-10-4-16,9-10-3 15,11-7 1-15,11 7-6 0,5 10-7 16,15 19-9-16,0 13-9 16,13 37-9-16,-13 4-16 15,14 32-15-15,-16 10-33 16,12 19 0-16,-13 3 7 15,6 15 8-15</inkml:trace>
          <inkml:trace contextRef="#ctx0" brushRef="#br0" timeOffset="1630.9914">3200 2601 15 0,'3'29'64'0,"-1"-4"8"16,-2-25 3 0,-5 22-21-16,5-22-4 15,0 0-6-15,0 0-6 0,29-3-8 16,-7-2-7-16,-22 5-7 15,49-26-4-15,-22 6-6 16,3 3-2-16,-1-8-2 16,0 3 2-16,-7-7 4 15,0 2 2-15,-12-2 3 16,-3 0 2-16,-12-3 1 16,-2 7 0-16,-10 3 0 15,17 22-4-15,-44-19-3 16,20 26-3-16,-1 8-4 15,3 9-1-15,3 13-2 16,6 2 0-16,8 10-1 16,5 0 1-16,13 2 0 0,9 0-1 15,17-2 1-15,12-10-2 16,25-2-5-16,9-8-5 16,13-2-11-16,0-17-18 15,14 5-61-15,-11-18-4 16,-1 3-2-16,-17-12-3 15</inkml:trace>
          <inkml:trace contextRef="#ctx0" brushRef="#br0" timeOffset="3611.3204">4755 2445 172 0,'22'36'96'0,"-5"-6"-3"16,0 1-5-16,-17-31-78 16,27 35 0-16,-27-35 1 15,39 4 1-15,-39-4 0 16,34-34 0-16,-22 7-1 16,-2-9-5-16,-5-3 0 15,-5-5-4-15,-5-3 3 16,-7 1 2-16,-8 2 0 15,-2 7 0-15,-7 8-1 16,0 14 0-16,-3 10-2 0,3 17 1 16,-1 15-4-16,3 15-2 15,3 12-1 1,7 7 0-16,5 5-1 16,7 0 1-16,10-3-1 0,12-4 2 15,10-10 0-15,9-15-1 16,16-12-2-16,4-12 0 15,10-18 0-15,2-9 1 16,6-14 0-16,-3-11 0 16,-5-4 2-16,-8-3 2 15,-6 2 2-15,-6 8 1 16,-12 10 1-16,-4 17 0 0,-30 12-1 16,26 31-1-16,-26 23-1 15,-4 17-1-15,-9 15-3 16,-4 9 2-1,0 0-2-15,-2 1 2 0,6-13-2 16,6-15 3-16,9-24-2 16,11-22 3-16,14-22-1 15,12-22 1-15,10-22 1 16,4-17-1-16,4-12 1 16,1-3-2-16,-7 0 1 15,-4 5-1-15,-10 10 1 16,-11 15-2-16,-6 14 1 15,-20 32-2-15,0 0 1 0,22 22 0 16,-22 12-1-16,-2 5 0 16,-3 5 0-16,0 3 0 15,-3-3 0 1,6-5 1-16,2-12-1 0,0-27 1 16,0 0 1-16,37 7-1 15,-8-29-1-15,5-12-1 16,8-8 1-16,2 1-1 15,0-1 1-15,0 3-1 16,-10 10 1-16,-2 9 0 16,-8 15 2-16,-24 5 0 15,32 25 0-15,-22 4 1 0,-3 0-2 16,3 6 2-16,2-4-2 16,0 1 1-1,5-7 0-15,3-1 1 16,7-7-2-16,5-2 2 0,7-1-1 15,10-1 1-15,2-1-1 16,8 0-1-16,2-5 1 16,2 1-1-16,3-3 0 15,-5-5 0-15,-4-5 1 16,-6-7-1-16,-5-10 1 16,-2-10 0-16,-4-15-1 15,-4-14-1-15,-2-10 1 16,-2-4-1-16,0-6 1 15,-8 0-1-15,-4 8 0 16,-8 9-1-16,-9 20 3 16,-8 15 1-16,5 29 0 15,-34 0 0-15,2 29 0 0,0 20 1 16,0 17-2-16,0 15 2 16,6 7-3-16,6 5 2 15,8-3-3-15,9-4 1 16,13-13-1-16,15-17 2 15,14-19-1-15,12-22 1 16,13-18-2-16,6-21-1 16,11-15 0-16,2-10 0 0,-2-5 0 15,-3-2-2 1,-7 4 2-16,-12 11-2 16,-8 12 3-16,-12 16-1 15,-14 18 1-15,-13 17 1 16,-7 12-1-16,-5 10 2 0,-13 8-1 15,4-1 2-15,-6 0-1 16,8-2 2-16,-3-12 0 16,7-10 0-16,3-27 0 15,22 15 1-15,8-30 0 16,6-12-2-16,8-17 1 16,3-5-1-16,4-7 0 15,1 0-2-15,-8 2 2 16,-5 5-3-16,-8 12 1 15,-4 10 0-15,-27 27-1 16,35-7 1-16,-35 7-2 16,29 44 2-16,-14-5-2 0,4 8 1 15,3 4-1-15,5 5 2 16,5-4-1-16,9-6 1 16,11-7 0-16,9-12 1 15,10-17 1-15,14-20 0 16,18-22 1-16,14-19 0 15,13-27 1-15,7-20-1 16,2-22 3-16,-2-22-2 16,2-21 2-16,-4-26-1 15,-18-18 2-15,-12-11-1 16,-19-9-1-16,-8-1-1 16,-12 8 0-16,-8 20-2 0,-18 31 0 15,-9 37-2-15,-14 52-1 16,-9 43 1-16,-8 59 3 15,-15 44 0-15,-14 46 1 16,-15 50 0-16,-12 31-2 16,-8 29-1-16,-7 13 1 15,0 4 0-15,5-11-4 16,10-6 1-16,12-21-3 16,12-35 0-16,20-32-2 15,7-31 3-15,12-30-5 16,3-29 1-16,-10-44-2 15,0 0-1-15,10-46 0 16,-27-23-2-16,-15-16 4 0,-22-20 2 16,-21-13 0-16,-28-6 1 15,-17 2 3-15,-14 7 3 16,-13 12 3-16,0 15 3 16,1 12 3-16,16 22-1 15,23 15 4-15,28 20 0 16,31 9 3-16,48 10 0 15,17 22 1-15,63 0 1 16,60-5-2-16,55 0-1 16,52-12 0-16,63-12-1 15,47-13-7-15,39-14-10 16,39-5-16-16,3-22-39 0,0 17-60 16,-25-20-7-16,-22 10-8 15,-56-4-8-15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0:43.64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FE62019-1AE3-4845-B810-B633A8BFDE9A}" emma:medium="tactile" emma:mode="ink">
          <msink:context xmlns:msink="http://schemas.microsoft.com/ink/2010/main" type="inkDrawing" rotatedBoundingBox="5337,11422 6702,4127 8030,4375 6664,11670" semanticType="callout" shapeName="Other">
            <msink:sourceLink direction="with" ref="{82BBD3CC-9840-48A1-8C4B-84C690DD2B12}"/>
          </msink:context>
        </emma:interpretation>
      </emma:emma>
    </inkml:annotationXML>
    <inkml:trace contextRef="#ctx0" brushRef="#br0">-12 6040 209 0,'-5'32'117'16,"5"-32"-7"-16,0-54-4 15,15-56-97-15,29-76-5 0,34-85-3 16,12-106-5-16,25-107-6 16,7-154-16-1,32-132-70-15,-2-188-5 0,12-110-2 16,-15-88-5-16</inkml:trace>
    <inkml:trace contextRef="#ctx0" brushRef="#br0" timeOffset="-14227.8919">794 2385 180 0,'0'0'106'0,"35"3"0"15,-21-35-4-15,13-12-50 0,-7-41-17 16,16-25-5-16,6-40-13 16,17-30-3-16,4-43-6 15,18-38-3-15,9-38 5 16,15-26-4-16,3-15-3 16,2 1-3-16,-15 14 2 15,-12 36-2-15,-17 47 2 16,-17 71-2-16,-27 78-4 0,-22 93 0 15,-19 71 8 1,-11 83-4-16,1 69-3 16,5 45 0-16,4 38 1 15,10 9 1-15,13-7-1 0,14-22 3 16,12-27-8-16,8-34 6 16,7-44-3-16,0-44-2 15,5-34-15-15,-10-42-20 16,2-20-66-16,-19-38-3 15,-22-3-2-15,18-59-3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48.48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04EC6F0-2FC1-4A5C-BEB0-34416B180768}" emma:medium="tactile" emma:mode="ink">
          <msink:context xmlns:msink="http://schemas.microsoft.com/ink/2010/main" type="inkDrawing" rotatedBoundingBox="7312,1194 8999,6569 6096,7481 4409,2105" hotPoints="7668,2259 8525,6279 6153,6785 5295,2765" semanticType="enclosure" shapeName="Rectangle"/>
        </emma:interpretation>
      </emma:emma>
    </inkml:annotationXML>
    <inkml:trace contextRef="#ctx0" brushRef="#br0">0-9 210 0,'14'-39'116'16,"-14"39"-2"-16,40 21-1 15,-12 51-62-15,-17 25-38 16,18 35-4-16,3 44-3 16,11 39 0-16,-4 43-1 15,4 46 1-15,-7 40-4 16,0 25-2-16,0 14-1 15,0 8-4-15,7-11 0 16,-4-22-2-16,4-36-5 16,-7-57-6-16,7-39-11 15,-22-72-17-15,19-36-54 0,-33-50-18 16,-3-36 2-16,-4-32-1 16</inkml:trace>
    <inkml:trace contextRef="#ctx0" brushRef="#br0" timeOffset="540.3621">-903-765 251 0,'54'8'113'0,"-15"-23"-7"16,33 5-4-16,0-19-91 15,24 4-11-15,51 7 2 16,36 14-5-16,36 15 6 16,28 28-4-16,32 30 2 0,18 38 0 15,22 43-2-15,7 44 1 16,-10 39-2 0,-16 32 2-16,-27 32-4 15,-33 26 4-15,-50 20 0 0,-44 9 8 16,-60-12 0-16,-50 0 1 15,-57-21 6-15,-37-11-3 16,-53-39 2-16,-28-15-2 16,-40-46-2-16,-15-18-5 15,-17-36-4-15,-8-32-6 16,4-26-9-16,0-38-9 16,29-8-15-16,-4-54-28 15,43 1-56-15,11-33-2 16,36-14 1-16,25-15 4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17:55:50.1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4390B65-71B3-4D8A-9F56-8BEB93062A70}" emma:medium="tactile" emma:mode="ink">
          <msink:context xmlns:msink="http://schemas.microsoft.com/ink/2010/main" type="writingRegion" rotatedBoundingBox="9076,5005 21046,5759 20786,9880 8817,9126"/>
        </emma:interpretation>
      </emma:emma>
    </inkml:annotationXML>
    <inkml:traceGroup>
      <inkml:annotationXML>
        <emma:emma xmlns:emma="http://www.w3.org/2003/04/emma" version="1.0">
          <emma:interpretation id="{714D6973-1231-47F6-A28B-141690138C50}" emma:medium="tactile" emma:mode="ink">
            <msink:context xmlns:msink="http://schemas.microsoft.com/ink/2010/main" type="paragraph" rotatedBoundingBox="9076,5005 21046,5759 20786,9880 8817,9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25F146-CE90-432D-AA03-72AE2B5D861A}" emma:medium="tactile" emma:mode="ink">
              <msink:context xmlns:msink="http://schemas.microsoft.com/ink/2010/main" type="line" rotatedBoundingBox="9076,5005 21046,5759 20786,9880 8817,9126"/>
            </emma:interpretation>
          </emma:emma>
        </inkml:annotationXML>
        <inkml:traceGroup>
          <inkml:annotationXML>
            <emma:emma xmlns:emma="http://www.w3.org/2003/04/emma" version="1.0">
              <emma:interpretation id="{D197A7BF-731D-40A6-86C6-C5FAC7E4ACAC}" emma:medium="tactile" emma:mode="ink">
                <msink:context xmlns:msink="http://schemas.microsoft.com/ink/2010/main" type="inkWord" rotatedBoundingBox="13685,5295 21046,5759 20786,9880 13426,9417"/>
              </emma:interpretation>
              <emma:one-of disjunction-type="recognition" id="oneOf0">
                <emma:interpretation id="interp0" emma:lang="en-US" emma:confidence="0">
                  <emma:literal>is go</emma:literal>
                </emma:interpretation>
                <emma:interpretation id="interp1" emma:lang="en-US" emma:confidence="0">
                  <emma:literal>es.gn</emma:literal>
                </emma:interpretation>
                <emma:interpretation id="interp2" emma:lang="en-US" emma:confidence="0">
                  <emma:literal>es.yn</emma:literal>
                </emma:interpretation>
                <emma:interpretation id="interp3" emma:lang="en-US" emma:confidence="0">
                  <emma:literal>es,gn</emma:literal>
                </emma:interpretation>
                <emma:interpretation id="interp4" emma:lang="en-US" emma:confidence="0">
                  <emma:literal>es,yn</emma:literal>
                </emma:interpretation>
              </emma:one-of>
            </emma:emma>
          </inkml:annotationXML>
          <inkml:trace contextRef="#ctx0" brushRef="#br0">4689 465 318 0,'65'86'131'16,"-29"-14"-3"-16,-11-1-3 15,-25-17-117-15,-11 7-9 16,0 0-2-16,8 7 2 0,-1 0-6 15,-10-11-13-15,3 11-40 16,-18-32-60-16,29-36-5 16,-82-11 0-1,32-42-3-15</inkml:trace>
          <inkml:trace contextRef="#ctx0" brushRef="#br0" timeOffset="734.4901">6341-205 221 0,'100'100'113'15,"-18"-14"3"-15,-10-7 2 16,-36-32-75-16,0-1-13 16,-36-46-6-16,18 54-4 15,-18-54-6-15,-54 32-1 16,-7-17-4-16,-3 21-5 16,-22 7 0-16,-11 14-6 15,-7 18 3-15,-7 11-4 0,11 11 3 16,10 10-4-1,15 8 3-15,14-11-2 16,29 0-2-16,14-18 0 16,36-15-3-16,18-24 1 0,28-26 0 15,11-28 1-15,26-29 0 16,2-21 0-16,12-25 4 16,3-12 1-16,-7-9 3 15,0-5-1-15,-14 15 3 16,-11 11-2-16,-18 21 2 15,-11 25 0-15,-10 18 1 16,-11 29-1-16,-11 21 0 0,-4 32-1 16,-3 22-1-16,0 40 0 15,-3 17-1 1,-1 33 1-16,-7 21-1 16,-3 18 3-16,-12 17-1 0,-9 12 3 15,-19 0-1-15,-14-8 1 16,-26-3 0-16,-17-7 0 15,-18-11-2-15,-11-18 1 16,-10-33-3-16,3-24 1 16,-4-29-3-16,12-46-1 15,6-40-3-15,22-54-2 16,28-32 0-16,19-36-4 16,35-17 1-16,22-22-4 0,35 3 1 15,19-7-3 1,39 22-3-16,14-4-9 15,22 22-16-15,-8-22-49 16,26 8-25-16,-1-12-2 0,12-24 1 16</inkml:trace>
          <inkml:trace contextRef="#ctx0" brushRef="#br0" timeOffset="1162.7765">8601 633 302 0,'43'15'128'16,"4"6"-5"-16,-47-21 0 15,32 11-106-15,-32-11-17 16,0 0-1-16,-29 54 0 0,4-11 1 16,-14 18 0-16,-8 10 3 15,-3 15-2-15,4 4 0 16,6-1-1-16,8-10-2 15,18-14-2-15,10-19 0 16,4-46-2-16,57 25 1 16,-7-50-1-16,11-29 0 15,11-24 4-15,14-19 3 16,7-18 3-16,15-14 4 16,3-3-2-16,3 17 4 15,-6 18-2-15,3 44 3 16,-7 28-2-16,10 35-2 15,5 30-3-15,6 35-2 0,15 15 1 16,17 3-7-16,26 3 1 16,25-24-8-16,28-11-9 15,4-40-24-15,25-6-83 16,-10-44 0-16,6-21-5 16,-32-43 0-16</inkml:trace>
          <inkml:trace contextRef="#ctx0" brushRef="#br0" timeOffset="-765.5105">0 669 211 0,'108'79'113'0,"6"-32"-1"16,-3-33-7-16,0-36-88 16,-10-6-20-16,13-22 0 0,12-11 5 15,-4-18-3-15,-15-7 7 16,-21-4-2-16,-22 1 5 15,-31-1-3-15,-26 12 3 16,-32 6-2-16,-25 29 1 16,-29 18 0-16,-14 32 0 15,-22 22 0-15,0 35-4 16,-3 22 4-16,14 29-5 16,15 10 0-16,14 11-4 0,17 0 3 15,19-7-6 1,21-3-2-16,21-30-7 15,30-2-20-15,-1-48-49 16,32-14-34-16,8-28-1 0,14-29-4 16</inkml:trace>
          <inkml:trace contextRef="#ctx0" brushRef="#br0" timeOffset="-285.19">3006-305 288 0,'46'18'117'0,"-46"-18"2"16,18 43-4-16,-46-7-98 15,-37 3-6-15,1 15 2 16,-22 7 0-16,-8 10 0 15,-20 1 0-15,-4 10-4 16,-11-3-1-16,3 0-7 16,1-11 1-16,10-7-7 15,22-11 3-15,7-7-7 16,25-7 3-16,22-11-2 16,39-25 2-16,14 43 1 15,43-14-1-15,22-1 2 16,22 19 0-16,13 7 2 15,8 17 1-15,7 4 4 0,-14 11-1 16,-8 4 2-16,-25-4 0 16,-13-4 1-16,-26-10 0 15,-26-8 1-15,-27-13-3 16,-37-5-1-16,-25-14-5 16,-21-14-4-16,-11 4-10 15,-24-22-17-15,13 14-41 16,-21-17-49-16,21 10 0 15,11-4-1-15,33 8 4 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05.223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EBA4BDF-089C-42DC-8723-E46BF312771C}" emma:medium="tactile" emma:mode="ink">
          <msink:context xmlns:msink="http://schemas.microsoft.com/ink/2010/main" type="inkDrawing" rotatedBoundingBox="10961,8126 12670,15730 5194,17410 3485,9806" hotPoints="11465,9844 10872,16073 4642,15479 5236,9250" semanticType="enclosure" shapeName="Square">
            <msink:destinationLink direction="with" ref="{EA3480CE-E422-4C11-A5CC-7C9B0B84E864}"/>
            <msink:destinationLink direction="with" ref="{60404D8E-65B0-4C35-9CDA-6F42E746BE98}"/>
            <msink:destinationLink direction="with" ref="{FEED26E2-BCD2-412A-B28B-D1F92F050F2B}"/>
            <msink:destinationLink direction="with" ref="{FB2524A6-C0E1-46AC-8EB4-EA1AFEF6F926}"/>
          </msink:context>
        </emma:interpretation>
      </emma:emma>
    </inkml:annotationXML>
    <inkml:trace contextRef="#ctx0" brushRef="#br0">308 803 161 0,'8'-56'95'0,"6"12"2"15,-6 10-3-15,-8 34-47 16,19-25-17-16,-19 25-5 16,20 44-3-16,-8 10-3 15,-5 17-5-15,3 29-4 16,-3 25 2-16,1 36-3 15,-3 32-1-15,-1 30 0 16,-1 31 1-16,-1 32-1 16,-9 29 0-16,0 18 4 15,-8 2-7-15,-5-3 3 16,-9-4-2-16,-3-1-1 16,-4-16-1-16,-3-11-2 0,-3-28 1 15,3-11-2-15,-5-29 1 16,12-16 1-16,0-38-1 15,8-31 0-15,4-35-1 16,8-29 1-16,7-24-1 16,5-23 0-16,0-36 0 15,20 30-1-15,-20-30 1 16,32-3-1-16,-32 3 0 16,44-12 0-16,-18 2 0 15,14 5-1-15,6-2 1 16,10 5-1-16,18 9 0 15,18 5-1-15,28 10 0 16,27 8 1-16,24 6-1 0,22 13 2 16,30 0-3-16,36-3-1 15,24-2 2-15,15-4-2 16,8-6 3-16,17-2-2 16,7-10 3-16,0-5-4 15,-15 0 5-15,-17 7 0 16,-9 1 1-16,-16 4-1 15,-16-2 1-15,-25 2 0 16,-26-7-1-16,-21-2 2 16,-18-8-2-16,-23-5 1 15,-29-7-1-15,-20-7 1 16,-24-3 1-16,-20-7 0 0,-19-2 0 16,-15-8-1-16,-17-15 1 15,-10-17-1-15,-9-24 3 16,-3-34-2-1,-3-44-1-15,1-47-4 0,4-59-1 16,11-53 0-16,9-46 1 16,9-47 0-16,23-20-3 15,12-14-2-15,20 9 3 16,11 15 2-16,11 39 2 16,0 45-1-16,-3 48 1 15,-8 54-1-15,-11 39 0 16,-20 36 6-16,-22 28-4 15,-22 29 3-15,-20 14-2 0,-21 8 3 16,-25 0-2-16,-20 5 2 16,-19 0 0-1,-24 2-1-15,-20 3 0 0,-27 7-1 16,-37 9 1-16,-22 16-1 16,-26 14-1-16,-28 7 1 15,-31 11-2-15,-10-1 1 16,-12-2 0-16,-3-10-2 15,5-13 0-15,13-18-3 16,26-18-3-16,25-12-13 16,49 12-17-16,19-10-59 15,51 42-30-15,23 7-3 16,53 37-6-16,20 19-3 0</inkml:trace>
    <inkml:trace contextRef="#ctx0" brushRef="#br0" timeOffset="384.1324">690 1720 262 0,'19'-49'111'16,"18"-22"-4"-16,29-2-2 15,17-30-89-15,29-12-5 16,30-17-4-16,29-9 0 15,27-6-6-15,25 3-1 16,9 9-6-16,-2 13-8 16,-1 27-14-16,-11 7-13 0,-10 31-20 15,-30 11-35-15,-19 24-8 16,-42 12-1 0,-26 25 3-16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05.892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A3480CE-E422-4C11-A5CC-7C9B0B84E864}" emma:medium="tactile" emma:mode="ink">
          <msink:context xmlns:msink="http://schemas.microsoft.com/ink/2010/main" type="inkDrawing" rotatedBoundingBox="5711,12459 8739,9319 8963,9535 5934,12675" semanticType="callout" shapeName="Other">
            <msink:sourceLink direction="with" ref="{4EBA4BDF-089C-42DC-8723-E46BF312771C}"/>
          </msink:context>
        </emma:interpretation>
      </emma:emma>
    </inkml:annotationXML>
    <inkml:trace contextRef="#ctx0" brushRef="#br0">0 3184 302 0,'22'-103'121'16,"42"-22"-8"-16,29-56-5 15,41-26-100-15,32-33-1 16,35-12-4-16,16-2 1 16,18-2-2-16,9-1-2 0,13 5 1 15,-3 13-5-15,-12 19-6 16,-19 34-8-16,-35 20-12 16,-15 48-24-16,-45 25-56 15,-28 54-3-15,-54 47-2 16,-43 58 1-16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06.232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0404D8E-65B0-4C35-9CDA-6F42E746BE98}" emma:medium="tactile" emma:mode="ink">
          <msink:context xmlns:msink="http://schemas.microsoft.com/ink/2010/main" type="inkDrawing" rotatedBoundingBox="5761,13956 9184,9742 9463,9969 6039,14182" semanticType="callout" shapeName="Other">
            <msink:sourceLink direction="with" ref="{4EBA4BDF-089C-42DC-8723-E46BF312771C}"/>
          </msink:context>
        </emma:interpretation>
      </emma:emma>
    </inkml:annotationXML>
    <inkml:trace contextRef="#ctx0" brushRef="#br0">-14 4203 244 0,'-15'32'113'16,"15"-32"-2"-16,47-66-10 16,19-34-96-16,22-52 5 15,34-46 1-15,32-51 4 16,37-34-3-16,17-38 1 16,24-21-3-16,17-17-1 15,18 9-2-15,6 11 0 16,-6 28-2-16,-20 35-1 15,-20 34 1-15,-22 39-7 16,-31 39-5-16,-28 47-9 0,-40 22-8 16,-23 51-16-16,-39 19-19 15,-15 50-52-15,-39 21-5 16,-22 54 2-16,-36 30-1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06.588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EED26E2-BCD2-412A-B28B-D1F92F050F2B}" emma:medium="tactile" emma:mode="ink">
          <msink:context xmlns:msink="http://schemas.microsoft.com/ink/2010/main" type="inkDrawing" rotatedBoundingBox="6789,15615 10614,10169 10903,10372 7079,15818" semanticType="callout" shapeName="Other">
            <msink:sourceLink direction="with" ref="{4EBA4BDF-089C-42DC-8723-E46BF312771C}"/>
          </msink:context>
        </emma:interpretation>
      </emma:emma>
    </inkml:annotationXML>
    <inkml:trace contextRef="#ctx0" brushRef="#br0">0 5417 276 0,'46'-24'125'0,"35"-35"-7"0,2-73-11 16,27-49-106-16,32-51 0 16,24-49 6-16,30-39-1 15,19-37 1-15,10-32 1 16,12-12-3-16,10-4 0 16,17 9 0-16,-3 17-2 15,-2 27-2-15,-19 32 2 16,-18 36-5-16,-19 42 0 15,-22 34-2-15,-22 45-11 0,-37 26-8 16,-19 54-14-16,-40 21-17 16,-11 60-59-16,-40 29-1 15,-17 58 0-15,-39 40 0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06.956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B2524A6-C0E1-46AC-8EB4-EA1AFEF6F926}" emma:medium="tactile" emma:mode="ink">
          <msink:context xmlns:msink="http://schemas.microsoft.com/ink/2010/main" type="inkDrawing" rotatedBoundingBox="8932,15265 10450,12761 10483,12781 8966,15285" semanticType="callout" shapeName="Other">
            <msink:sourceLink direction="with" ref="{4EBA4BDF-089C-42DC-8723-E46BF312771C}"/>
          </msink:context>
        </emma:interpretation>
      </emma:emma>
    </inkml:annotationXML>
    <inkml:trace contextRef="#ctx0" brushRef="#br0">0 2498 184 0,'0'0'111'16,"12"22"1"-16,-2-51-4 16,29-10-34-16,7-54-56 15,28-32-7-15,18-46 2 16,28-27-2-16,15-27-6 15,11-12-6-15,6-5-8 16,-5-2-12-16,4 26-55 16,-29 8-35-16,-7 32-6 15,-32 11-9-15,-24 23-6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1.7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E303E2-0251-4B07-9BDE-71AD43300941}" emma:medium="tactile" emma:mode="ink">
          <msink:context xmlns:msink="http://schemas.microsoft.com/ink/2010/main" type="inkDrawing" rotatedBoundingBox="13131,11133 15209,8735 15380,8884 13303,11282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136 1987 129 0,'0'0'99'16,"0"0"3"-16,-25-39-1 15,35 15-63-15,-8-20-6 16,18 2-3-16,-3-21-3 0,20-6-6 16,7-21-7-16,27-20-7 15,19-20-4 1,25-21 0-16,22-20-4 16,14-15 2-16,18-7-2 0,7-8 1 15,2 6-3-15,-7 14 3 16,-7 20-4-16,-22 19-5 15,-17 42-6-15,-30 14-15 16,-14 42-31-16,-37 22-47 16,-22 32 0-16,-27 14 1 15,-20 30-5-15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3:59.6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182 47 254 0,'10'-51'108'16,"-10"51"-2"-16,0 0-7 16,30 24-76-16,-23 25-12 15,8 22-2-15,-1 12-4 16,1 12-2-16,0 5 0 15,-3-2-5-15,-5-10 2 16,-2-17-7-16,-3-15-5 16,-11-26-21-16,4-6-16 15,-20-31-34-15,25 7-15 0,-49-42 5 16,23 13 23-16,-16-22 20 16,10 4 18-16,-4-9 28 15,1 0 25-15,16 9 40 16,-3-2 19-16,17 20 3 15,-5-5-25-15,10 34-10 16,0 0-14-16,34-5-7 16,-34 5-8-16,42 32-6 15,-20-13-7-15,7 3-2 16,3 3-2-16,0-3-1 16,4-3-1-16,4-2 0 15,1 0-1-15,-2-4 2 0,0-6 2 16,0 0 1-16,-4-7 1 15,1 0 1-15,-9-5 0 16,0 3 1-16,-27 2 1 16,42-2-1-16,-42 2-2 15,29 17-1-15,-29-17-1 16,20 39 0-16,-11-15-2 16,-1 3 0-16,-1-5 0 15,-7-22 0-15,10 34-2 16,-10-34-3-16,0 0-5 15,0 0-6-15,2-36-5 16,-12-1-5-16,10 5-2 16,-9-14-2-16,11 9 2 0,-7-14 0 15,10 12 4-15,-5-8-5 16,12 13-3-16,-4 0-4 16,-8 34 2-16,36-39 2 15,-11 34 8-15,-1 7 12 16,3 8 13-16,2 17 16 15,-29-27 17-15,52 59 14 16,-40-37 1-16,12 14 2 16,-24-36-8-16,25 47-8 15,-25-47-11-15,17 39-6 16,-17-39-8-16,15 34-5 16,-15-34-3-16,22 39 0 0,-10-17-3 15,3 0 1 1,-1 0-1-16,-14-22-1 0,30 34 0 15,-30-34 1 1,26 20 1-16,-26-20-2 0,25 7 0 16,-25-7 1-16,24 3 1 15,-24-3-2-15,22 0 2 16,-22 0-1-16,30 0-2 16,-30 0 3-16,39-8 0 15,-39 8-1-15,39-22-1 16,-17 5 0-16,0 0 2 15,-22 17-1-15,34-37 0 16,-34 37-1-16,27-34 1 0,-27 34 0 16,0 0 1-16,24-24-1 15,-24 24 0 1,0 0 1-16,0 0-1 16,0 0 0-16,0 0 0 0,0 0 0 15,0 0-1-15,0 0 0 16,0 0 2-16,0 0 1 15,0 0 1-15,0 0 2 16,0 0 1-16,0 0 1 16,13-34 0-16,-13 34 2 15,0 0-2-15,7-30 0 16,-7 30-1-16,5-22-1 0,-5 22 0 16,7-24 0-1,-7 24 1-15,10-30 0 16,-10 30 1-16,12-29 0 15,-12 29-1-15,5-27 1 0,-5 27-1 16,0 0-1-16,-24-22-1 16,24 22-1-16,-47-5 0 15,15 8-1-15,-4 2-1 16,-3 2 0-16,0 5 0 16,-1 8 0-16,4 2-1 15,2 7 0-15,9 8 0 16,3 4 0-16,10 8 0 15,9 3 0-15,8-1 1 16,8-7-5-16,6-5 5 16,10-7-5-16,6-15 6 15,4-10-1-15,-3-12 0 16,-1-9 0-16,-1-8-1 0,-7-3 4 16,-5-4-4-16,-8 0 5 15,-4-1-5-15,-5 3 0 16,-2 0-1-16,-6 3 0 15,3 24-2-15,-7-39-4 16,7 39-2-16,-8-27-4 16,8 27-2-16,0 0-5 15,0 0-2-15,0 0-3 0,0 0-2 16,25-7 2 0,-25 7 4-16,27-3 2 15,-27 3 4-15,29 3 4 16,-29-3 4-16,34 12 6 0,-34-12 4 15,32 22 2-15,-32-22 0 16,32 34 3-16,-32-34 1 16,24 39 3-16,-24-39 1 15,17 44 2-15,-17-22 1 16,5 8-1-16,-10-4 1 16,5 6-6-16,-7-7 3 15,5-1-8-15,2-24 3 16,-5 27-7-16,5-27 1 15,0 0 1-15,32-51-4 16,-10 9 6-16,7-7-5 16,5-2 4-16,5 4-4 15,0 6 5-15,3 14-2 0,-1 12-2 16,3 18 2-16,3 14-1 16,-1 7 0-16,8 8-1 15,5 2-8-15,2-9-25 16,20 7-73-16,-16-25-7 15,21 0 0-15,-13-24-13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2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8E774B-2016-4B66-BFC7-357E29248463}" emma:medium="tactile" emma:mode="ink">
          <msink:context xmlns:msink="http://schemas.microsoft.com/ink/2010/main" type="inkDrawing" rotatedBoundingBox="12953,12162 15619,8826 15879,9034 13214,12370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78 3347 129 0,'-49'8'91'0,"17"-20"-2"16,13-15-2-16,11-17-74 15,21-10-3-15,13-15 8 16,21-11 5-16,-1-20 6 0,15-1 0 16,3-18-1-16,19-6-4 15,10-27-6-15,24-11-5 16,10-18-7-16,18-15-4 15,18-16-1-15,13-13-2 16,13-3 0-16,6 6-1 16,1 17 1-16,-11 11-1 15,-13 23 1-15,-16 27 1 16,-22 27-3-16,-24 26-8 16,-22 30-13-16,-34 12-30 15,-22 27-56-15,-32 22 0 16,-10 22-4-16,-29 17-1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1.1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681FB5-88F3-4DB0-9A1F-EC72D60CD3CC}" emma:medium="tactile" emma:mode="ink">
          <msink:context xmlns:msink="http://schemas.microsoft.com/ink/2010/main" type="inkDrawing" rotatedBoundingBox="12549,9455 19778,8694 20495,15502 13265,16263" hotPoints="20066,9459 20165,15895 13729,15994 13630,9558" semanticType="enclosure" shapeName="Square">
            <msink:destinationLink direction="with" ref="{478E774B-2016-4B66-BFC7-357E29248463}"/>
            <msink:destinationLink direction="with" ref="{78E303E2-0251-4B07-9BDE-71AD43300941}"/>
            <msink:destinationLink direction="with" ref="{064C06EA-A41B-4982-9280-9F84A6DFB4E8}"/>
            <msink:destinationLink direction="with" ref="{9B34A2F4-752A-4E71-A5B3-B3B8A46698EF}"/>
            <msink:destinationLink direction="with" ref="{D637A550-5790-46CB-B5BE-F10CADCEAAB0}"/>
            <msink:destinationLink direction="with" ref="{707BA3F2-243C-4C0B-A08D-23C9D9789D38}"/>
            <msink:destinationLink direction="with" ref="{EC184D71-2710-48D6-A827-72BA57855332}"/>
            <msink:destinationLink direction="with" ref="{F69EC9C7-BFCB-4752-BCFF-AF177CCB5877}"/>
          </msink:context>
        </emma:interpretation>
      </emma:emma>
    </inkml:annotationXML>
    <inkml:trace contextRef="#ctx0" brushRef="#br0">104 660 172 0,'12'-29'106'0,"-2"2"1"16,-8-7-3-16,3 12-68 16,-15-10-23-16,13 5 2 15,-8-5 3-15,7 10 1 0,-7 0-1 16,5 22-1-16,0 0 0 15,0 0-1-15,-7 44-3 16,7 22 0-16,-2 25-5 16,7 26-1-16,-5 27-1 15,7 30-1-15,0 24-1 16,3 12-1-16,-3 15-1 16,3 2-2-16,2-2 3 15,-7 7 1-15,3 0 0 16,-8 3 1-16,-10-8-1 15,-2 8 3-15,-6-10-2 16,-1 5 1-16,-8-5-2 16,0-8 1-16,5-16-1 0,-2-6 1 15,9-19-2-15,5-14-3 16,8-21 3-16,4-6-3 16,8-20 3-1,2-10-3-15,0-12 2 0,3-8-5 16,-8-9 4-16,1 0 1 15,-6-8-1-15,-2 1 1 16,-5-8-1-16,0 0 0 16,-2-10 0-16,0-2 0 15,2-3-1-15,0-9 0 16,3-3 0-16,2-7 0 16,0-5-1-16,0-22 1 0,7 32-1 15,-7-32 1-15,0 0-1 16,17 24 1-16,-17-24 0 15,0 0-1 1,24 5 1-16,-24-5 1 0,32 3 0 16,-32-3-1-16,47 5 1 15,-13-3-1-15,7 1 0 16,13-3 0-16,15-3 1 16,14-4-1-16,17-5-1 15,12-3 0-15,18-5 0 16,9-4 0-16,15-3 1 15,5 3-1-15,7 4 0 16,5 8 0-16,8 9 1 0,-1 8 0 16,3 7-1-16,5 6 1 15,-3 1 0 1,6 1-1-16,4-3 1 16,5-7 0-16,-3-10 0 0,1-8 0 15,4-2 0-15,-4-7 1 16,2-2-1-16,-3-1 0 15,-6-2 1-15,-6 0-1 16,-7 0 1-16,-8 0 0 16,-1 0-1-16,-8-2 1 15,-5 2-1-15,-8 2 1 16,-11 6-2-16,2 6 1 0,-5 11 0 16,-3 6 0-16,-7 9 0 15,-2 4 0-15,0 9 0 16,-3 1 1-1,1 0-1-15,-13-5 1 0,-8-5-1 16,-4-10 0-16,-12-5 0 16,-8-9 0-16,-14-5 1 15,-15-6-1-15,-15-1 3 16,-29 14-1-16,27-30 0 16,-27 30 1-16,-10-24-1 15,10 24 1-15,-34-20-1 16,34 20 0-16,-39-41-2 15,17 4-1-15,5-12 1 16,2-17-2-16,6-14 2 16,-1-21-3-16,0-18 2 15,-2-21 0-15,2-21 1 16,-5-20-1-16,1-29 0 0,-6-30-1 16,-4-29 3-16,-3-26 1 15,0-11-1-15,7-7-2 16,1 10 3-16,2 12-1 15,2 25 2-15,-2 26-1 16,5 35-1-16,-1 29-2 16,1 22 2-16,-10 20-1 15,0 14 0-15,0 5-2 16,0 15 2-16,0 7-2 16,5 10 0-16,2 4 2 15,6 6-1-15,1 7 2 16,3 5-2-16,3 5 2 0,4 0-3 15,1 2 4-15,-1 5-2 16,3 2-1-16,-2-1 1 16,-1 4 0-16,-2 2-1 15,-2 5 1-15,-1 3 0 16,-2 10-1-16,5 24 1 16,-19-30 0-16,19 30 0 15,-27-5 0-15,27 5 0 16,-34 8-1-16,34-8 1 15,-42 7 0-15,15-9 0 16,-9 2 0-16,-11-8 0 16,-9-1-1-16,-13-6 1 15,-11-2 0-15,-16-5 0 0,-9-5 0 16,-14 0 0-16,-13-7 0 16,-13 4 0-16,-16-4 0 15,-17 0 0-15,-11 0 0 16,-11 2 0-16,-10 5-1 15,-13 5 0-15,-14 3 0 16,-5 4 1-16,0 8 0 16,-2 4-1-16,-3 3 0 15,-7 5 1-15,-8-3 0 16,10 3-1-16,10 0 2 16,13 0-2-16,4 0 1 15,10 2 0-15,4 1 0 0,18 1 0 16,15 4 1-16,9 4-1 15,15 0 0-15,10 0-2 16,10-2-1-16,21-3-5 16,15-7-8-16,25 2-13 15,5-22-40-15,26 13-63 16,5-18-5-16,37 20-5 16,-34-41-5-16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2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4C06EA-A41B-4982-9280-9F84A6DFB4E8}" emma:medium="tactile" emma:mode="ink">
          <msink:context xmlns:msink="http://schemas.microsoft.com/ink/2010/main" type="inkDrawing" rotatedBoundingBox="13034,13986 16576,9070 16802,9232 13259,14148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83 4912 59 0,'-54'30'85'16,"18"-40"3"-16,16-22 3 15,20-39-60-15,29-9 3 16,11-38 12-16,30-11 3 16,9-33-10-16,31-6-11 15,17-28-9-15,19-7-6 16,8-19-3-16,22-25-4 16,13-22 0-16,18-14-2 15,16-13-1-15,2-12-5 0,2 0 2 16,3-5-1-16,-8 17 0 15,-12 30 2-15,-16 29-2 16,-21 34 1-16,-26 34-2 16,-27 30-1-16,-25 43-6 15,-29 23-17-15,-12 41-50 16,-35 10-33-16,-19 22-5 16,-14 37-1-16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3.1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34A2F4-752A-4E71-A5B3-B3B8A46698EF}" emma:medium="tactile" emma:mode="ink">
          <msink:context xmlns:msink="http://schemas.microsoft.com/ink/2010/main" type="inkDrawing" rotatedBoundingBox="13626,14948 17209,9451 17585,9696 14001,15193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0 5476 183 0,'54'-129'108'0,"16"-13"1"0,1-39-3 16,22-10-39-16,5-38-54 15,22-35-6-15,14-39 2 16,30-27-2-16,17-27-5 16,19-10 0-16,13-9-2 15,12 2-2-15,7 9-1 16,8 21 2-16,-3 33-2 15,-12 35 2-15,-15 44-1 16,-20 27-1-16,-18 46-3 0,-28 32-5 16,-22 39-10-16,-36 19-16 15,-16 32-67 1,-33 15-5-16,-15 20-1 16,-22 2-4-16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3.6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37A550-5790-46CB-B5BE-F10CADCEAAB0}" emma:medium="tactile" emma:mode="ink">
          <msink:context xmlns:msink="http://schemas.microsoft.com/ink/2010/main" type="inkDrawing" rotatedBoundingBox="15024,15346 18629,8958 19125,9238 15520,15626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0 6375 163 0,'0'0'87'16,"0"0"1"-16,24-64-2 16,11-4-72-16,1-42-2 15,18-25 1-15,7-41 4 16,17-27 5-16,6-39 0 0,16-24 0 16,5-27-3-16,17-18 1 15,10-21-5-15,15-23-1 16,12-16-1-16,14-13-5 15,15 0 2-15,13 8-5 16,16 14-1-16,6 22-1 16,-1 27-1-16,-4 37 0 15,-10 37-1-15,-18 38-3 0,-16 35-3 16,-30 27-4 0,-27 33-5-16,-31 21-14 15,-15 38-21-15,-37 16-63 16,-10 31-4-16,-26 24 0 0,-13 30-2 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4.0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7BA3F2-243C-4C0B-A08D-23C9D9789D38}" emma:medium="tactile" emma:mode="ink">
          <msink:context xmlns:msink="http://schemas.microsoft.com/ink/2010/main" type="inkDrawing" rotatedBoundingBox="16789,15255 19453,9755 19808,9928 17145,15427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-5 5473 57 0,'0'-29'88'16,"8"-30"6"-16,11-9 4 16,-2-40-47-16,25-2 0 15,-3-44 5-15,25-12-3 16,-6-44-13-16,28-27-10 16,9-47-7-16,30-41-7 15,19-44-7-15,22-25-2 0,17-19-3 16,15 3-7-16,13 14 1 15,-1 19-6-15,3 42-7 16,-20 42-7-16,-12 63-12 16,-37 32-16-16,-15 66-39 15,-38 30-25-15,-20 48 0 16,-40 34 2-16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4.5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184D71-2710-48D6-A827-72BA57855332}" emma:medium="tactile" emma:mode="ink">
          <msink:context xmlns:msink="http://schemas.microsoft.com/ink/2010/main" type="inkDrawing" rotatedBoundingBox="17811,14942 19640,11873 19899,12028 18070,15097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0 3018 164 0,'29'-52'106'0,"-2"6"-1"16,0-37-2-16,19-17-49 0,6-42-46 16,21-27 0-16,10-31-3 15,17-13 2-15,10-19-3 16,10-8 1-16,5 1-5 16,7 7-3-16,2 14 2 15,3 15-6-15,0 27-1 16,-15 15-9-16,-2 39-14 15,-22 16-25-15,-8 40-47 0,-21 27 0 16,-20 39-1-16,-22 32 0 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14.87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9EC9C7-BFCB-4752-BCFF-AF177CCB5877}" emma:medium="tactile" emma:mode="ink">
          <msink:context xmlns:msink="http://schemas.microsoft.com/ink/2010/main" type="inkDrawing" rotatedBoundingBox="19041,15203 19911,13958 19957,13990 19087,15235" semanticType="callout" shapeName="Other">
            <msink:sourceLink direction="with" ref="{C0681FB5-88F3-4DB0-9A1F-EC72D60CD3CC}"/>
          </msink:context>
        </emma:interpretation>
      </emma:emma>
    </inkml:annotationXML>
    <inkml:trace contextRef="#ctx0" brushRef="#br0">-4 1169 186 0,'2'49'112'16,"-2"-27"-6"-16,0-22-5 15,0 0-71-15,32-22-34 0,-3-37 1 16,18-22 1-16,9-19 3 16,12-12-3-16,8-11-1 15,7-6 2-15,5 7-6 16,-5-1-11-16,13 28-49 16,-18-8-29-16,-2 18-6 15,-10-1-3-15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0.056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8B62CB7-5CB7-4B13-8AB0-B3D86267CE92}" emma:medium="tactile" emma:mode="ink">
          <msink:context xmlns:msink="http://schemas.microsoft.com/ink/2010/main" type="inkDrawing" rotatedBoundingBox="19256,12981 24882,6063 31661,11576 26035,18494" hotPoints="28582,9400 28433,15649 22185,15501 22333,9252" semanticType="enclosure" shapeName="Square">
            <msink:sourceLink direction="with" ref="{0E001390-CEB8-4994-A566-988B31ADC4FF}"/>
            <msink:destinationLink direction="with" ref="{EDC4B664-0D86-4FF6-B18B-8090BC3692F0}"/>
            <msink:destinationLink direction="with" ref="{746630B9-D81D-4310-B13E-0154FEF53DEA}"/>
            <msink:destinationLink direction="with" ref="{6080E03C-78B2-41F5-857B-9E871648AE40}"/>
            <msink:destinationLink direction="with" ref="{4A3DE846-B6D8-49EC-BA21-FA9AAB2733A1}"/>
            <msink:destinationLink direction="with" ref="{340F0D1B-C7E2-4365-AD94-CDC1F9ADD09E}"/>
          </msink:context>
        </emma:interpretation>
      </emma:emma>
    </inkml:annotationXML>
    <inkml:trace contextRef="#ctx0" brushRef="#br0">-16 324 93 0,'-12'29'90'16,"12"-29"3"-16,0 0-3 15,29 7-35-15,-29-7-29 16,44-14-3-16,-19 21-2 16,6 12 0-16,1 16-3 15,2 23 0-15,-4 25-1 16,2 35-1-16,-8 31 0 16,0 37-2-16,-11 31-1 15,-1 25-3-15,-12 15-3 16,0 12-2-16,-5 0 0 15,0 9 3-15,-5-4-3 16,5-8 0-16,1-14-1 16,4-2 0-16,4-18-1 0,4 0 1 15,4-12-2-15,3-15 0 16,-1-12-2 0,6-14 0-16,-1-18 2 15,-1-9-2-15,-1-15 1 0,-3-13-1 16,-1-14 2-16,-4-9-2 15,-4-11 2-15,0-2 2 16,-5-5-2-16,0-5 0 16,-2-4 0-16,-1-8 1 15,3-5-2-15,-2-8 0 16,4-6 0-16,1-10 0 16,4-8-1-16,0-7 1 0,-7-22-1 15,30 29 0-15,-30-29 0 16,34 22 0-16,-12-10 0 15,0 1 0-15,0-4 0 16,2 4 1-16,1-4-1 16,2 1 0-16,2-5 1 15,3-5 0-15,7 0 0 16,5-5-1-16,2-2 1 16,11-3-1-16,6-5 2 15,13 1-1-15,17 2 1 16,19-3-1-16,13 5 1 15,17 5 0-15,14 8 0 16,15 6 0-16,13 9 0 0,11 8 0 16,6 9 1-16,4 1-2 15,5 1 3-15,5-5-4 16,-2-5 5 0,9-10-4-16,6-15 2 0,-4-9 1 15,4-10-2-15,-3-13 2 16,-5-4-3-16,-3 0 2 15,-4 0-3-15,-13 0 3 16,-19 7-2-16,-10 7-1 16,-22 3 2-16,-17 7-1 15,-19 3 0-15,-15 4 0 16,-18-1-1-16,-16 6 1 16,-15-2 0-16,-13 2 3 15,-11 1-1-15,-25-3 3 16,0 0-1-16,0 0 2 15,0 0 1-15,-22-3-2 0,-3-11 2 16,-2-6-4-16,-4-9 1 16,-1-8-3-16,3-14 0 15,4-8-2-15,1-12 0 16,4-9-1-16,8-13 0 16,5-15-2-16,4-16 2 15,11-18 3-15,6-32-4 16,8-24 4-16,12-29-3 15,10-25-1-15,5-24 1 0,10-22 5 16,7-13-3 0,2-9-4-16,6 7 4 15,-1-2-2-15,-2 9 3 16,-5 20 0-16,-3 20 0 0,-11 26-3 16,-8 20 0-16,-10 27 2 15,-12 20-2-15,-10 21 1 16,-7 20-1-16,-7 12 1 15,-6 18-1-15,-4 9 1 16,2 10 1-16,1 14-1 16,-1 11 1-16,0 16-1 15,0 10 0-15,3 8 0 0,7 24 1 16,-10-34-1 0,10 34 0-16,-5-35 0 15,5 35 1-15,-5-39-1 16,5 39 0-16,0-36 0 0,0 36 0 15,-5-27 0-15,5 27 0 16,0 0 0-16,0 0 0 16,-26-12 1-16,26 12-1 15,-42 9 0-15,15 1 0 16,-5 2 1-16,-7 1-2 16,-10 4 1-16,-2 0 0 15,-13 2 1-15,-9 1-1 16,-5-1 0-16,-13-1 1 15,-9-1-1-15,-12-5 1 16,-13-5 0-16,-7-7-1 16,-5-5 0-16,-4-9 1 15,-11-6-2-15,-2-2 2 0,-7-7-1 16,-8 2 0-16,-7 0-1 16,-10 5 1-16,-4 5 0 15,-13 5-1-15,-3 2 1 16,-6 10-2-16,-8 2 1 15,5 8 0-15,4 0-1 16,6 0 0-16,5-1 1 16,7 1 0-16,7-5-1 15,10-2 1-15,7-6 0 16,8-4 0-16,7-3 0 16,7-2 0-16,10-3 0 15,5 3-1-15,10 0-3 0,14 2-3 16,13 0-11-16,14 10-19 15,-2-12-91-15,27 14-6 16,2-9-5-16,20 7-8 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0.756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DC4B664-0D86-4FF6-B18B-8090BC3692F0}" emma:medium="tactile" emma:mode="ink">
          <msink:context xmlns:msink="http://schemas.microsoft.com/ink/2010/main" type="inkDrawing" rotatedBoundingBox="22128,11464 24232,8894 24537,9143 22433,11714" semanticType="callout" shapeName="Other">
            <msink:sourceLink direction="with" ref="{48B62CB7-5CB7-4B13-8AB0-B3D86267CE92}"/>
          </msink:context>
        </emma:interpretation>
      </emma:emma>
    </inkml:annotationXML>
    <inkml:trace contextRef="#ctx0" brushRef="#br0">32 2525 231 0,'-22'-10'96'0,"22"10"-1"15,-19-32-9 1,26 3-83-16,5-8 0 16,18-4 2-16,4-16 5 0,7-11 0 15,-2-20 3-15,13-12-2 16,2-20 3-16,12-17 2 15,9-15-7-15,21-11 0 16,16-16-5-16,23 1 1 16,19-3-4-16,9 7 0 15,13 13-5-15,-2 14-8 16,2 23-13-16,-22 6-38 0,-7 35-39 16,-28 12-2-1,-18 25-2-15,-28 17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34:06.789"/>
    </inkml:context>
    <inkml:brush xml:id="br0">
      <inkml:brushProperty name="width" value="0.05833" units="cm"/>
      <inkml:brushProperty name="height" value="0.058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E69B689-36F3-4F34-8225-2A612C993071}" emma:medium="tactile" emma:mode="ink">
          <msink:context xmlns:msink="http://schemas.microsoft.com/ink/2010/main" type="writingRegion" rotatedBoundingBox="4683,2678 22898,2033 23008,5143 4793,5788"/>
        </emma:interpretation>
      </emma:emma>
    </inkml:annotationXML>
    <inkml:traceGroup>
      <inkml:annotationXML>
        <emma:emma xmlns:emma="http://www.w3.org/2003/04/emma" version="1.0">
          <emma:interpretation id="{82AF74A4-802A-4A54-8D16-B374FFD87C03}" emma:medium="tactile" emma:mode="ink">
            <msink:context xmlns:msink="http://schemas.microsoft.com/ink/2010/main" type="paragraph" rotatedBoundingBox="4683,2678 22898,2033 23008,5143 4793,5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E99BDD-332A-4E5F-9F76-7DAA649C0FBF}" emma:medium="tactile" emma:mode="ink">
              <msink:context xmlns:msink="http://schemas.microsoft.com/ink/2010/main" type="line" rotatedBoundingBox="4683,2678 22898,2033 23008,5143 4793,5788"/>
            </emma:interpretation>
          </emma:emma>
        </inkml:annotationXML>
        <inkml:traceGroup>
          <inkml:annotationXML>
            <emma:emma xmlns:emma="http://www.w3.org/2003/04/emma" version="1.0">
              <emma:interpretation id="{0FCA4652-8F68-4651-B29B-BAE061605B65}" emma:medium="tactile" emma:mode="ink">
                <msink:context xmlns:msink="http://schemas.microsoft.com/ink/2010/main" type="inkWord" rotatedBoundingBox="4885,2426 8940,3781 8108,6273 4053,4919"/>
              </emma:interpretation>
              <emma:one-of disjunction-type="recognition" id="oneOf0">
                <emma:interpretation id="interp0" emma:lang="en-US" emma:confidence="1">
                  <emma:literal>Problem</emma:literal>
                </emma:interpretation>
                <emma:interpretation id="interp1" emma:lang="en-US" emma:confidence="0">
                  <emma:literal>Problems</emma:literal>
                </emma:interpretation>
                <emma:interpretation id="interp2" emma:lang="en-US" emma:confidence="0">
                  <emma:literal>problem</emma:literal>
                </emma:interpretation>
                <emma:interpretation id="interp3" emma:lang="en-US" emma:confidence="0">
                  <emma:literal>Pablum</emma:literal>
                </emma:interpretation>
                <emma:interpretation id="interp4" emma:lang="en-US" emma:confidence="0">
                  <emma:literal>Problem's</emma:literal>
                </emma:interpretation>
              </emma:one-of>
            </emma:emma>
          </inkml:annotationXML>
          <inkml:trace contextRef="#ctx0" brushRef="#br0">236 509 153 0,'-61'-35'102'0,"12"11"0"16,-2-8-6-16,22 10-71 16,-3-7 0-16,32 29 1 0,-17-52-5 15,36 16-7-15,20-13-3 16,25-7-4-16,29-1 0 16,27 6-2-16,26 7-2 15,30 22-2-15,12 32-2 16,6 36-1-16,-14 37-1 15,-13 32 5-15,-33 25 5 16,-31 19 0-16,-45 9 1 16,-40 6 2-16,-45-8 1 15,-39-12 0-15,-32-15 0 16,-22-9-3-16,-17-25-9 16,-9-17 0-16,-6-22-8 0,0-24-5 15,23-20-13-15,9-40-28 16,39 1-52-16,13-29-3 15,39 9-1-15,9-17-2 16</inkml:trace>
          <inkml:trace contextRef="#ctx0" brushRef="#br0" timeOffset="-420.3491">456 518 127 0,'-7'-56'104'16,"7"22"1"-16,-15 7-4 16,15 27-31-16,-12 24-41 15,17 25-5-15,-5 25 1 16,15 28-7-16,2 28-3 15,7 31-4-15,5 25-3 16,6 12-1-16,-1 12 2 16,0-2-2-16,0-10-9 15,-4-15-2-15,-3-17-10 16,-13-34-17-16,3-14-64 16,-12-38-12-16,3-21-8 15,-11-37-2-15</inkml:trace>
          <inkml:trace contextRef="#ctx0" brushRef="#br0" timeOffset="744.5011">2026 1704 208 0,'22'-3'108'15,"-22"3"-5"-15,0 0-7 16,-25 40-85-16,13-11 1 16,2 17 3-16,-2 1-4 15,5 9-3-15,2 3-2 16,2 7 1-16,3 0 2 15,5-3-3-15,0-4 2 16,2-13-3-16,-2-12 3 16,3-12 2-16,-8-22-5 15,0 0 1-15,9-58-5 16,-6 4 2-16,2-17-2 0,2-12 2 16,5-10-6-16,10-7-5 15,8 12 6-15,9 5-4 16,10 19-1-1,4 15-4-15,13 27-2 0,3 20-2 16,4 24-1-16,-2 12-1 16,5 18-2-16,-8-1 2 15,-2 8 0-15,-7-11 5 16,-8-4 6-16,-9-9 7 16,-8-11 5-16,-7-4 8 15,-27-20 4-15,24 14 3 16,-24-14 1-16,0 0 0 15,-29 3-4-15,7 9-3 0,-7 0-4 16,-3 10-5-16,0 0-1 16,5 8-2-1,3 1-2-15,9-1 1 0,10-6-3 16,5-24 1-16,20 32-2 16,2-30 3-16,5-7-1 15,2-7 0-15,3-10 2 16,-5-5 0-16,-3-7 3 15,-4 0 0-15,-8-3 1 16,-7 3 0-16,-10 0-1 16,-7 4-1-16,-10 8 1 15,-5 5-1-15,-10 8-4 0,-2 6-4 16,2 6-6 0,-2 1-5-16,12 14-11 0,0-14-12 15,27 18-39 1,0-22-35-16,10 27 0 0,-10-27-3 15,47 20 3-15</inkml:trace>
          <inkml:trace contextRef="#ctx0" brushRef="#br0" timeOffset="1380.4943">3426 1019 225 0,'-17'-63'110'16,"15"19"-2"-16,-11-3-7 15,13 21-65-15,0 26-31 16,-2-25 1-16,2 25 8 16,2 47-7-16,-6 1 2 0,-4 21-1 15,-6 12 0-15,-6 14-1 16,-2 15 0 0,-2 10-2-16,-3-5-7 15,2-1 3-15,6-6-4 0,4-8 1 16,8-12 0-16,2-14 0 15,2-16 0-15,6-16 2 16,2-20 0-16,-5-22 0 16,27-15 2-16,-3-22 0 15,13-16 1-15,9-11-1 16,8-4 2-16,14 4-2 16,3 8 0-16,7 14-1 15,-2 18 0-15,2 17 0 16,-7 16-1-16,-12 13 1 15,-13 8-1-15,-11 4 1 16,-18 5 0-16,-20-2 1 0,-19-1-1 16,-12 1 1-16,-15-3-1 15,-10-4 0-15,-2-4-1 16,-2-1-2-16,4-8-2 16,8-7-2-16,9-3-9 15,6-12-7-15,36 5-16 16,-30-19-29-16,30 19-40 15,22-39-3-15,17 14 2 16,3-14-3-16</inkml:trace>
        </inkml:traceGroup>
        <inkml:traceGroup>
          <inkml:annotationXML>
            <emma:emma xmlns:emma="http://www.w3.org/2003/04/emma" version="1.0">
              <emma:interpretation id="{A4011104-7420-40A6-A43D-769814956374}" emma:medium="tactile" emma:mode="ink">
                <msink:context xmlns:msink="http://schemas.microsoft.com/ink/2010/main" type="inkWord" rotatedBoundingBox="9080,3273 11598,3184 11654,4785 9137,4874"/>
              </emma:interpretation>
            </emma:emma>
          </inkml:annotationXML>
          <inkml:trace contextRef="#ctx0" brushRef="#br0" timeOffset="1643.6725">4597 829 246 0,'24'-81'112'16,"-16"3"-4"-16,4 27-4 16,-17 14-81-16,5 37-12 15,-10 22 4-15,1 39-4 16,-11 27-1-16,-2 22-1 16,-5 15-2-16,0 14-2 15,0 3 0-15,0-3-3 16,10-7-6-16,0-27-16 15,17 0-32-15,-7-36-58 0,17-1-3 16,-5-31-2-16,12-8 0 16</inkml:trace>
          <inkml:trace contextRef="#ctx0" brushRef="#br0" timeOffset="2433.172">4568 1902 207 0,'0'0'95'16,"12"29"0"-16,-12-29-5 15,37 25-78-15,-11-23-2 16,9 1-1-16,-1-13-2 16,7-5 0-16,1-9 1 15,4-6 1-15,-6-6 0 16,-1-6-1-16,-5-4 1 0,-5-1-1 16,-7-4-1-16,-7 4-4 15,-10 6 0-15,-8 7-2 16,3 34-1-1,-36-20 1-15,4 35-2 0,-2 17 1 16,-3 19-1-16,3 12 1 16,2 8-1-16,8 8 1 15,6-4 0-15,11-9 0 16,10-7-2-16,11-13 2 16,11-14 0-16,11-12-1 15,11-15 0-15,9-15 1 16,12-12-1-16,8-10 1 0,10-9 1 15,-1-8-1-15,3 0 0 16,-5 5 0-16,-7 5 0 16,-5 12 0-16,-15 12 0 15,-14 18 0-15,-15 14 0 16,-13 14-1-16,-11 11 1 16,-10 7 1-16,-6-3 1 15,1 6 2-15,-5-11 0 16,2-4 1-16,3-10 1 15,12-27 1-15,0 0-1 16,0 0 0-16,15-22-1 16,9-20-1-16,8-14-1 15,7-12-1-15,5-3 0 0,5-3-1 16,2 8 1-16,-4 13-2 16,-8 18 1-16,-5 23-2 15,-9 22 1 1,-6 22-1-16,-9 14 1 0,-10 13-2 15,-3 9 0-15,-1-2 2 16,1-5-2-16,-2-9 2 16,5-13 0-16,5-12 0 15,-5-27 0-15,32 7 1 16,-3-31 0-16,13-20 0 16,7-15 1-16,7-12-1 15,7-7 2-15,3 0-2 0,0 4 2 16,-4 16-3-1,-9 16 2-15,-4 27-1 16,-12 20-1-16,-5 20-4 16,2 16-14-16,-10-7-20 15,20 13-67-15,-9-15-4 0,21-1-3 16,-5-21-2-16</inkml:trace>
        </inkml:traceGroup>
        <inkml:traceGroup>
          <inkml:annotationXML>
            <emma:emma xmlns:emma="http://www.w3.org/2003/04/emma" version="1.0">
              <emma:interpretation id="{4A5CDD5C-D347-44E9-BF5A-BB86F703879A}" emma:medium="tactile" emma:mode="ink">
                <msink:context xmlns:msink="http://schemas.microsoft.com/ink/2010/main" type="inkWord" rotatedBoundingBox="13846,2161 19547,3106 19150,5500 13449,4555"/>
              </emma:interpretation>
              <emma:one-of disjunction-type="recognition" id="oneOf1">
                <emma:interpretation id="interp5" emma:lang="en-US" emma:confidence="0">
                  <emma:literal>Examp</emma:literal>
                </emma:interpretation>
                <emma:interpretation id="interp6" emma:lang="en-US" emma:confidence="1">
                  <emma:literal>E tamp</emma:literal>
                </emma:interpretation>
                <emma:interpretation id="interp7" emma:lang="en-US" emma:confidence="0">
                  <emma:literal>Erump</emma:literal>
                </emma:interpretation>
                <emma:interpretation id="interp8" emma:lang="en-US" emma:confidence="0">
                  <emma:literal>Exam's</emma:literal>
                </emma:interpretation>
                <emma:interpretation id="interp9" emma:lang="en-US" emma:confidence="0">
                  <emma:literal>Emmys</emma:literal>
                </emma:interpretation>
              </emma:one-of>
            </emma:emma>
          </inkml:annotationXML>
          <inkml:trace contextRef="#ctx0" brushRef="#br0" timeOffset="3360.3669">9346 22 265 0,'15'-68'103'0,"2"38"-4"16,-17 30-8-16,-7 39-86 15,-10 42-3-15,-8 29 1 16,-9 32 4-16,-10 17-3 15,-5 17-3-15,-5 10-2 0,1 7 0 16,-1-12 1-16,3-15 0 16,4-22 2-16,8-22-6 15,7-22 3-15,8-24 0 16,7-20 3-16,12-26-1 16,5-30 1-16,34-5 0 15,12-27 1-15,25-9 0 16,22-3-1-16,25 2 3 15,11 5-2-15,10 10 2 16,11 10-1-16,1 12 1 16,-2 18 0-16,-9 4-1 15,-13 5 1-15,-12-5-4 16,-13-2 0-16,-9-13-4 0,-12-9-3 16,-13-6-10-16,-24-21-22 15,-7 2-58-15,-32-14-3 16,-10 4-2-1,-27-14-2-15</inkml:trace>
          <inkml:trace contextRef="#ctx0" brushRef="#br0" timeOffset="3616.1495">9041 738 252 0,'-54'-7'101'0,"10"-8"-3"15,44 15-9-15,0 0-83 16,7 30 1-16,40-23 0 16,31-5 0-1,27-14-2-15,25-15 0 0,16-17 0 16,18-17-3-16,7-15-3 16,-2-9-8-16,-13 7-6 15,-31-1-19-15,-25 23-44 16,-39 0-14-16,-29 27-2 15,-39 4-1-15</inkml:trace>
          <inkml:trace contextRef="#ctx0" brushRef="#br0" timeOffset="3795.7799">9373-54 281 0,'-90'-53'103'15,"36"11"0"-15,20-9-3 16,51 16-80-16,34 1-11 0,37 7 4 15,32 3-19-15,19 2-1 16,28 17-21-16,1-5-29 16,21 25-39-16,-18-3-2 15,-3 27-3-15,-26 5-12 16</inkml:trace>
          <inkml:trace contextRef="#ctx0" brushRef="#br0" timeOffset="4099.3748">11165 1046 280 0,'34'-22'99'0,"-34"22"-1"16,34-22-7-16,-34 22-83 15,40 10-1-15,-18 12 0 16,0 17 3-16,-5 13-4 15,2 11 1-15,1 8-1 16,9 10 0-16,0-3-3 16,8-2 1-16,0-8-2 15,4-9-2-15,3-8-5 0,0-17-4 16,3-4-12 0,-18-21-31-16,3 1-46 15,-32-10-3-15,27-10-4 0,-27 10-3 16</inkml:trace>
          <inkml:trace contextRef="#ctx0" brushRef="#br0" timeOffset="5243.6139">10833 1836 300 0,'-37'17'107'16,"37"-17"-4"-16,0 0-5 15,44-37-92-15,29 8-4 16,32-13 0-16,20-6-2 0,17-11-5 16,17-10-9-16,14 1-6 15,-2-3-6-15,3 10-8 16,-18-3-9-16,-4 23-1 16,-23-3 3-16,-6 19 17 15,-26 6 15-15,-21 4 15 16,-20 13 13-16,-24-3 12 15,-5 12 11-15,-27-7 4 16,0 0-1-16,0 0-9 16,0 0-7-16,-41 27-9 15,41-27-5-15,-35 27-5 16,18-5 0-16,0 0-2 16,0 10-1-16,-7 2-3 0,-1 10 1 15,-7 5-3-15,-4 10 0 16,-6 2-3-16,3 0 1 15,2-3-3-15,10-9 1 16,13-7 0-16,14-15 1 16,0-27 0-16,56 7 0 15,-5-29 0-15,10-10 0 16,10-14 2-16,5-8-1 16,-3-2 1-16,-7 0 0 15,-7 4 1-15,-12 8-2 16,-13 10 2-16,-7 10 0 15,-27 24-1-15,0 0-1 0,0 24 0 16,-13 10 0-16,-4 10-1 16,3 3 0-16,-1 7 1 15,5-3-1-15,3-7 0 16,7-3 0-16,10-14 1 16,-10-27 0-16,44 13 0 15,-8-28 0-15,11-12-1 16,9-12-1-16,3-5 1 15,7-7-2-15,0-1 1 16,-3 6 0-16,-4 7 0 16,-8 9 0-16,-12 11 1 15,-9 16 2-15,-30 3 0 16,29 20 0-16,-27 7 0 0,-6 5-1 16,-6 4 1-16,0 1 0 15,-5 2 1-15,3-10 0 16,0 1 1-1,2-8 0-15,10-22 0 0,0 0 0 16,0 0 1-16,34-3-1 16,-2-26-1-16,7-5-1 15,5-13 3-15,5-2-3 16,2-4 1-16,1 1 0 16,-8 6-1-16,-5 9 0 15,-5 13 1-15,-10 7-2 16,-24 17 0-16,30 9 0 0,-30-9-1 15,10 42 1-15,-10-13 0 16,-3 1 0-16,-2 1-1 16,-5 4 2-1,1-4 0-15,-1 1 1 0,3-3-1 16,-1-4 0-16,6-3 0 16,2-22 1-16,0 0-2 15,34 10 0-15,-5-27 1 16,10-10-2-16,8-8 2 15,2 1-1-15,-3 2 1 16,1 6-1-16,-8 8 1 16,-5 14-1-16,-10 11 0 15,-9 15 0-15,-5 10-1 0,-3 4 1 16,3 3-5-16,0-4-2 16,7 4-8-1,2-15-9-15,16 6-24 16,-8-26-57-16,21 4-3 0,-8-20-3 15,16 7 0-15</inkml:trace>
        </inkml:traceGroup>
        <inkml:traceGroup>
          <inkml:annotationXML>
            <emma:emma xmlns:emma="http://www.w3.org/2003/04/emma" version="1.0">
              <emma:interpretation id="{52F6F059-3B4C-4E8F-A076-DDFCE6218379}" emma:medium="tactile" emma:mode="ink">
                <msink:context xmlns:msink="http://schemas.microsoft.com/ink/2010/main" type="inkWord" rotatedBoundingBox="19351,2237 22900,2111 23008,5143 19458,5269"/>
              </emma:interpretation>
            </emma:emma>
          </inkml:annotationXML>
          <inkml:trace contextRef="#ctx0" brushRef="#br0" timeOffset="5867.0287">14954 1308 239 0,'46'-49'101'0,"-14"20"0"16,10 48-3-16,-20 35-42 16,2 39-39-16,-14 19-5 15,0 20-2-15,-13 13-2 0,-7 6-1 16,-9-2-4-16,-13-14 2 15,-7-21 1-15,-8-21 4 16,3-22 2-16,0-17 2 16,0-27-4-16,5-22 2 15,8-25 1-15,9-21-2 16,12-33-5-16,20-23-4 16,19-35-2-16,22-37-4 15,30-22 1-15,19-19-3 16,22 0-6-16,15 9 2 15,7 23 3-15,-7 26-1 16,-7 45 0-16,-18 46 4 0,-21 44-4 16,-23 41 7-16,-31 30 8 15,-20 19-4-15,-27 15 1 16,-19 10-4-16,-22 5-2 16,-23-1-8-16,-6 3-11 15,-18-24-31-15,7 2-53 16,-6-29-2-16,21-5-2 15,7-42-2-15</inkml:trace>
          <inkml:trace contextRef="#ctx0" brushRef="#br0" timeOffset="6580.2178">16631-516 378 0,'24'27'124'16,"-36"17"-6"-16,0 44-18 16,-25 12-101-16,0 23-6 15,1 14 3-15,-8 2-4 16,-8 5-4-16,-1-7-1 16,9 5-4-16,-5-20-13 15,24-2-12-15,-4-32-12 16,34-5 2-16,-5-32 8 15,29-9 15-15,3-23 14 0,9-14 14 16,8-10 19-16,-10-19 20 16,15 9 14-16,-20-17 2 15,13 15-9-15,-20-7-17 16,2 14-1-16,-29 10-17 16,37-15 3-16,-37 15-5 15,24 0-2-15,-24 0-3 16,22 10 2-16,-22-10 7 15,25 5-10-15,-25-5-1 16,39-12-1-16,-15-3-9 16,3-7 4-16,2 0-4 15,1 0 4-15,4-5-3 16,-5 0 4-16,1-2 5 0,-1 5-4 16,-5-3 6-16,6 0-1 15,-6 0 1-15,3-2-1 16,-5 2 1-16,-2 5 0 15,-3-3 0-15,-17 25 0 16,14-34 0-16,-14 34 1 16,-14-24 0-16,-8 14 1 15,-12 0-1-15,-6 5 0 16,-8 5 0-16,-6 5-2 16,-5 12 1-16,0 10-3 15,3 10 0-15,5 19-1 16,9 8 7-16,13 6-2 0,14 4 1 15,13-3-1-15,19-5 2 16,15-13-3-16,12-9 0 16,10-19-8-16,7-10-13 15,-5-18-13-15,7 6-40 16,-16-23-34-16,9 10-4 16,-17-19-1-16,10 7-1 15</inkml:trace>
          <inkml:trace contextRef="#ctx0" brushRef="#br0" timeOffset="7035.5168">18021 330 317 0,'42'-27'107'0,"-22"-2"-6"15,6 22-4-15,-26 7-83 16,0 0-2-16,0 0 2 0,-12 29-2 15,-15-12-2-15,-4 5 0 16,-13 0-2-16,-5 7-1 16,-17-2-3-16,-5 7 0 15,-10 6-2-15,-4 1-1 16,-3 6-1-16,2 1-1 16,8 1-2-16,12-2 1 15,17-3-1-15,17-8 2 0,32-4-1 16,25-2 1-16,36-6 8 15,24-4-3-15,25 2 4 16,10 4-3 0,10 1 4-16,-3 8-1 0,-10-1 3 15,-9 5-3-15,-35 0-3 16,-22 5 2-16,-36-2 0 16,-27 2 1-16,-37 0-2 15,-39 4-1-15,-37-1-1 16,-31-1-1-16,-20-2-5 15,-15-7-5-15,0-8-8 16,1-21-15-16,28 1-82 16,4-38-6-16,35-5-8 0,4-35-7 15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1.107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46630B9-D81D-4310-B13E-0154FEF53DEA}" emma:medium="tactile" emma:mode="ink">
          <msink:context xmlns:msink="http://schemas.microsoft.com/ink/2010/main" type="inkDrawing" rotatedBoundingBox="22272,13095 25613,9256 25903,9508 22561,13347" semanticType="callout" shapeName="Other">
            <msink:sourceLink direction="with" ref="{48B62CB7-5CB7-4B13-8AB0-B3D86267CE92}"/>
          </msink:context>
        </emma:interpretation>
      </emma:emma>
    </inkml:annotationXML>
    <inkml:trace contextRef="#ctx0" brushRef="#br0">97 3565 204 0,'-44'105'117'0,"7"-37"-4"0,18-19-6 16,19-49-53-1,-12-34-49-15,43-30-2 16,33-38 1-16,24-38-1 0,22-28 1 16,29-35 1-16,30-32-1 15,24-24 0-15,15-20-6 16,19-11 4-16,10-4 1 15,15 6-1-15,2 4 1 16,-7 20-5-16,-15 22-2 16,-9 42-10-16,-25 29-10 15,-12 49-30-15,-40 26-48 0,-28 50-1 16,-40 34-2 0,-32 46 0-16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1.503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080E03C-78B2-41F5-857B-9E871648AE40}" emma:medium="tactile" emma:mode="ink">
          <msink:context xmlns:msink="http://schemas.microsoft.com/ink/2010/main" type="inkDrawing" rotatedBoundingBox="22851,14463 27589,9294 27889,9568 23150,14738" semanticType="callout" shapeName="Other">
            <msink:sourceLink direction="with" ref="{48B62CB7-5CB7-4B13-8AB0-B3D86267CE92}"/>
          </msink:context>
        </emma:interpretation>
      </emma:emma>
    </inkml:annotationXML>
    <inkml:trace contextRef="#ctx0" brushRef="#br0">-15 5092 256 0,'-17'49'126'16,"17"-49"-6"-16,52-19-8 16,31-57-103-16,29-46-13 15,37-32 1-15,39-37 6 0,25-34 5 16,19-41-3-16,25-25 1 16,19-22 3-16,5-17-3 15,5-17 1-15,15-15-3 16,4-9 2-16,6-6-3 15,-6 18 1-15,-16 21-3 16,-18 38-4-16,-26 41-3 16,-30 58-3-16,-51 50 0 15,-42 63-4-15,-49 53-5 16,-36 67-12-16,-52 34-26 16,-24 52-46-16,-32 28-2 15,-19 38-1-15,-20 26-4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1.903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A3DE846-B6D8-49EC-BA21-FA9AAB2733A1}" emma:medium="tactile" emma:mode="ink">
          <msink:context xmlns:msink="http://schemas.microsoft.com/ink/2010/main" type="inkDrawing" rotatedBoundingBox="23606,15812 27648,9873 28185,10238 24142,16177" semanticType="callout" shapeName="Other">
            <msink:sourceLink direction="with" ref="{48B62CB7-5CB7-4B13-8AB0-B3D86267CE92}"/>
            <msink:sourceLink direction="with" ref="{3052232F-C8B8-41B8-B8D7-B004A446F839}"/>
          </msink:context>
        </emma:interpretation>
      </emma:emma>
    </inkml:annotationXML>
    <inkml:trace contextRef="#ctx0" brushRef="#br0">72 5794 115 0,'-46'61'86'0,"14"-34"3"15,22-57 0-15,30-28-37 16,19-57-42-16,29-42 6 16,20-53 17-1,39-44 9-15,15-66-3 0,34-42-6 16,15-51-6-16,26-20-6 15,23-12-5-15,24 5-2 16,12 5-3-16,5 25-4 16,0 41 1-16,0 46-3 15,-9 52-4-15,-21 41-3 16,-26 44-8-16,-34 27-4 16,-27 44-12-16,-42 25-14 0,-19 39-35 15,-45 19-35-15,-26 39-3 16,-32 22-2-16,-22 35 3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2.288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340F0D1B-C7E2-4365-AD94-CDC1F9ADD09E}" emma:medium="tactile" emma:mode="ink">
          <msink:context xmlns:msink="http://schemas.microsoft.com/ink/2010/main" type="inkDrawing" rotatedBoundingBox="25360,15375 27358,12162 27660,12350 25663,15563" semanticType="callout" shapeName="Other">
            <msink:sourceLink direction="with" ref="{48B62CB7-5CB7-4B13-8AB0-B3D86267CE92}"/>
            <msink:sourceLink direction="with" ref="{3052232F-C8B8-41B8-B8D7-B004A446F839}"/>
          </msink:context>
        </emma:interpretation>
      </emma:emma>
    </inkml:annotationXML>
    <inkml:trace contextRef="#ctx0" brushRef="#br0">-4 3264 247 0,'-5'-39'104'0,"14"-54"-8"0,31-36-10 15,21-50-90-15,29-40 1 16,30-41 8-16,24-33 0 15,15-20 1-15,15-5 2 16,6 8-3-16,4 24 3 16,-11 29-5-16,-16 42-1 15,-20 49-1-15,-22 46 2 16,-27 54-5-16,-32 44-3 0,-27 42-6 16,-29 29-4-16,-17 39-13 15,-25 12-20-15,-14 37-48 16,-20 17 0-1,-14 24 1-15,-15 13 1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7:22.731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0E001390-CEB8-4994-A566-988B31ADC4FF}" emma:medium="tactile" emma:mode="ink">
          <msink:context xmlns:msink="http://schemas.microsoft.com/ink/2010/main" type="writingRegion" rotatedBoundingBox="26008,14045 28005,14045 28005,15093 26008,15093">
            <msink:destinationLink direction="with" ref="{48B62CB7-5CB7-4B13-8AB0-B3D86267CE92}"/>
          </msink:context>
        </emma:interpretation>
      </emma:emma>
    </inkml:annotationXML>
    <inkml:traceGroup>
      <inkml:annotationXML>
        <emma:emma xmlns:emma="http://www.w3.org/2003/04/emma" version="1.0">
          <emma:interpretation id="{6095A437-9C77-475E-8653-B40B74AAA0AE}" emma:medium="tactile" emma:mode="ink">
            <msink:context xmlns:msink="http://schemas.microsoft.com/ink/2010/main" type="paragraph" rotatedBoundingBox="26008,14045 28005,14045 28005,15093 26008,15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575556-4C1C-474D-A32B-4C458FD0724B}" emma:medium="tactile" emma:mode="ink">
              <msink:context xmlns:msink="http://schemas.microsoft.com/ink/2010/main" type="line" rotatedBoundingBox="26008,14045 28005,14045 28005,15093 26008,15093"/>
            </emma:interpretation>
          </emma:emma>
        </inkml:annotationXML>
        <inkml:traceGroup>
          <inkml:annotationXML>
            <emma:emma xmlns:emma="http://www.w3.org/2003/04/emma" version="1.0">
              <emma:interpretation id="{3052232F-C8B8-41B8-B8D7-B004A446F839}" emma:medium="tactile" emma:mode="ink">
                <msink:context xmlns:msink="http://schemas.microsoft.com/ink/2010/main" type="inkWord" rotatedBoundingBox="26008,14045 28005,14045 28005,15093 26008,15093">
                  <msink:destinationLink direction="with" ref="{4A3DE846-B6D8-49EC-BA21-FA9AAB2733A1}"/>
                  <msink:destinationLink direction="with" ref="{340F0D1B-C7E2-4365-AD94-CDC1F9ADD09E}"/>
                </msink:context>
              </emma:interpretation>
              <emma:one-of disjunction-type="recognition" id="oneOf0">
                <emma:interpretation id="interp0" emma:lang="en-US" emma:confidence="0">
                  <emma:literal>r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-12 995 251 0,'-5'46'103'0,"5"-46"-1"16,52-12-6-16,6-39-82 15,21-25-27-15,23-22-3 16,13-27-3-16,24-2-7 0,-4-12 1 16,9 17-5-1,-19 7 4-15,-8 32-2 16,-26 17 10-16,-16 36 1 0,-21 26 5 16,-25 26 5-16,-19 22 3 15,-12 17 1-15,-13 14 1 16,-9 9 8-16,-8 13 1 15,-10 1 10-15,3 10 3 16,-7-13 8-16,4 5-1 16,-7-22 7-16,15-2 0 15,0-29-1-15,24-8-5 16,10-39-7-16,20-25-6 16,21-36-5-16,28-27-2 15,24-22-5-15,17-12 2 16,14-3-8-16,-2 3 5 0,-2 15-5 15,-15 21 5-15,-14 30-5 16,-20 29 3-16,-27 24-5 16,-22 13-12-16,-13 20-48 15,-13-8-36-15,-1 0-2 16,5-22-8-16,-22 7-5 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1:05.01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FE7564-D0D5-430F-834C-F24866E70A2A}" emma:medium="tactile" emma:mode="ink">
          <msink:context xmlns:msink="http://schemas.microsoft.com/ink/2010/main" type="writingRegion" rotatedBoundingBox="7121,1997 24834,2396 24761,5627 7048,5227"/>
        </emma:interpretation>
      </emma:emma>
    </inkml:annotationXML>
    <inkml:traceGroup>
      <inkml:annotationXML>
        <emma:emma xmlns:emma="http://www.w3.org/2003/04/emma" version="1.0">
          <emma:interpretation id="{1EA06C81-C82F-4D0E-8D14-633A6D3D7F01}" emma:medium="tactile" emma:mode="ink">
            <msink:context xmlns:msink="http://schemas.microsoft.com/ink/2010/main" type="paragraph" rotatedBoundingBox="7121,1997 24834,2396 24761,5627 7048,5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92C3D6-5D83-46D9-8741-2D3237A014C7}" emma:medium="tactile" emma:mode="ink">
              <msink:context xmlns:msink="http://schemas.microsoft.com/ink/2010/main" type="line" rotatedBoundingBox="7121,1997 24834,2396 24761,5627 7048,5227"/>
            </emma:interpretation>
          </emma:emma>
        </inkml:annotationXML>
        <inkml:traceGroup>
          <inkml:annotationXML>
            <emma:emma xmlns:emma="http://www.w3.org/2003/04/emma" version="1.0">
              <emma:interpretation id="{22BA5631-BFF4-4FAD-BBB6-B02D7022EFE9}" emma:medium="tactile" emma:mode="ink">
                <msink:context xmlns:msink="http://schemas.microsoft.com/ink/2010/main" type="inkWord" rotatedBoundingBox="7208,2121 13945,3406 13401,6259 6664,4974"/>
              </emma:interpretation>
              <emma:one-of disjunction-type="recognition" id="oneOf0">
                <emma:interpretation id="interp0" emma:lang="en-US" emma:confidence="0.5">
                  <emma:literal>Problem</emma:literal>
                </emma:interpretation>
                <emma:interpretation id="interp1" emma:lang="en-US" emma:confidence="0">
                  <emma:literal>Prober</emma:literal>
                </emma:interpretation>
                <emma:interpretation id="interp2" emma:lang="en-US" emma:confidence="0">
                  <emma:literal>Probes</emma:literal>
                </emma:interpretation>
                <emma:interpretation id="interp3" emma:lang="en-US" emma:confidence="0">
                  <emma:literal>Probe</emma:literal>
                </emma:interpretation>
                <emma:interpretation id="interp4" emma:lang="en-US" emma:confidence="0">
                  <emma:literal>Probed</emma:literal>
                </emma:interpretation>
              </emma:one-of>
            </emma:emma>
          </inkml:annotationXML>
          <inkml:trace contextRef="#ctx0" brushRef="#br0">178 349 145 0,'-54'-63'95'0,"-2"11"-5"16,19 33-2-16,5-8-27 0,32 27-26 15,17-42-7-15,32 15-8 16,25-7-4-16,26 2-5 15,27 1 0 1,22 13-4-16,25 14-3 0,16 23-2 16,3 30-3-16,-9 29 0 15,-18 27-2-15,-22 20 4 16,-36 12-2-16,-37 14 5 16,-52 1 4-16,-48-3 1 15,-45-14 0-15,-28-8 1 16,-30-17-1-16,-17-5-4 15,-17-17 2-15,-6-15-5 0,1-22-5 16,8-19-1-16,18-22-2 16,21-25-3-16,33-16 0 15,28-28-3 1,41-7-3-16,31-15-7 0,48 15-6 16,23 3-13-16,35 28-53 15,5 11-3-15,17 36-4 16,-8 10 0-16</inkml:trace>
          <inkml:trace contextRef="#ctx0" brushRef="#br0" timeOffset="-435.8979">574 381 258 0,'-27'-27'125'15,"-2"-5"-8"-15,29 32-11 16,-22 37-100-16,26 29 2 16,11 37-3-16,7 33 1 15,5 31 4-15,2 31-2 16,8 24-1-16,5 1-4 15,4-6-1-15,0-7-9 16,8-7-8-16,-12-27-28 0,12-2-66 16,-18-40-1-16,3-14-4 15,-17-42 0-15</inkml:trace>
          <inkml:trace contextRef="#ctx0" brushRef="#br0" timeOffset="687.1326">1723 1872 213 0,'19'37'104'16,"-16"-10"-5"-16,4 12-4 15,-10 2-79-15,6 8 1 16,-6-5 0-1,1 3 0-15,-8-11-4 0,0-4 1 16,10-32-1-16,-26 32 0 16,26-32-2-16,-32-3-2 15,15-19-1-15,4-12-2 16,1-20 1-16,5-17-4 16,7-17 1-16,7-9-3 15,8-8 2-15,9 4-1 16,8 8-1-16,7 13-2 15,10 16-2-15,2 23-4 0,8 21-4 16,-5 15-4-16,9 20-5 16,-6-3-5-1,9 17-4-15,-10-7 0 16,5 15 2-16,-7-12 3 0,-3 4 4 16,-9-7 6-16,-6-3 12 15,-11-1 10-15,-25-18 8 16,27 14 4-16,-27-14 4 15,0 0 2-15,0 0 1 16,-15-22-3-16,15 22-6 16,-22-5-3-16,22 5-4 15,-29 22-2-15,7 13-5 16,0 9 0-16,-5 17-4 16,0 10 1-16,2 7-3 15,8 2 1-15,12 1-3 16,8-8 0-16,16-16-2 0,11-16 3 15,14-24-1-15,7-19 2 16,8-25 1-16,-5-17 1 16,-3-20 4-16,-7-11 3 15,-12-11 2-15,-13 1-1 16,-16 4 2-16,-11 5-1 16,-14 13-1-16,-9 16-2 15,-11 20-1-15,-7 20-3 0,3 12-1 16,-1 17-1-1,8 10-4-15,2 2-6 16,15 12-10-16,3-14-19 16,21 14-69-16,1-19-3 0,21 12-7 15,1-21-5-15</inkml:trace>
          <inkml:trace contextRef="#ctx0" brushRef="#br0" timeOffset="1272.7266">3304 286 236 0,'-12'-22'105'16,"12"22"-7"-16,-20 61-8 15,18 29-79-15,12 37 1 16,-1 30 1-16,4 21-6 16,-4 23-2-16,1 11-3 15,-7-6-2-15,-3-18 4 16,-8-22 1-16,-4-27 1 15,-3-29-2-15,-2-24 4 16,3-40-1-16,14-46 2 0,-22 5 2 16,24-41-3-16,10-33 0 15,15-16-2-15,12-13-2 16,15 0-2-16,7 5 2 16,10 12-3-16,2 20 1 15,-2 27-3-15,-2 32 1 16,-8 29-1-16,-12 26 0 15,-13 16-1-15,-9 11-1 16,-14 11 2-16,-16-3-2 16,-12 0 2-16,-11-7-1 15,-11-15 1-15,-12-13 0 16,-2-14 0-16,-1-14-2 16,6-15-4-16,7-6-7 0,2-16-8 15,37 12-12-15,-39-31-17 16,39 31-32-16,17-37-20 15,10 25 2-15,-3-13 2 16</inkml:trace>
          <inkml:trace contextRef="#ctx0" brushRef="#br0" timeOffset="2291.841">4096 1879 90 0,'86'-85'74'0,"-1"-6"5"15,-9-11 7-15,0-1-28 16,-18-19-22-16,1 12 3 15,-25-15-4-15,1 22-1 0,-23 3-7 16,-2 27-3-16,-15 17-10 16,-3 34-5-16,8 22 2 15,-34 46-2-15,12 18 2 16,3 24-5-16,-1 14 0 16,5 16-3-16,1 11 0 15,-1 8-2-15,5 5-2 16,0-13-8-16,8 1-10 15,-3-18-2-15,12-6-5 16,-7-28 2-16,15-17-1 16,-8-29 2-16,-7-32 4 15,32 17 8-15,-32-17 9 16,30-32 6-16,-21 10 4 0,-9 22 2 16,17-34 1-1,-17 34 0-15,15-22 0 16,-15 22-2-16,22 0-3 15,-22 0-2-15,42 2 1 0,-15 1-2 16,4-8 0-16,3-3 0 16,3-9-1-16,2-7 1 15,-2-8 0-15,-3-9 1 16,0-8 2-16,-9-5 1 16,-11-2 1-16,-4 7 0 15,-10 2 0-15,-5 16-2 16,-9 6-1-16,14 25-1 0,-37 5-2 15,17 24-2-15,3 15-2 16,5 10 0-16,5 10-1 16,4 2 1-1,11 2-1-15,6-4 2 0,13-8-4 16,10-10 0-16,9-11-4 16,8-13 2-16,12-13-1 15,3-11 1-15,4-5-1 16,-5-8 1-16,-4-2 4 15,-10 0 3-15,-8 4 3 16,-9 4 0-16,-13 4 1 16,-24 5 1-16,0 0 0 15,0 0 1-15,8 29 0 0,-8-29 0 16,-25 29-2 0,25-29 1-16,-24 35-1 15,24-35-1-15,-10 29 0 16,10-29-2-16,0 0 0 0,39 0 0 15,-2-22 0-15,12-12 0 16,4-10 1-16,4-10 0 16,1 0 2-16,1-2-2 15,-10 7 2-15,-8 10 0 16,-9 12 1-16,-10 20 0 16,-22 7-1-16,15 24 0 15,-18-2-1-15,1 8-1 0,-3 1 0 16,0 1-1-1,5-7-1-15,0-25 1 16,15 26-2-16,-15-26 2 16,41-7 0-16,-14-5-1 0,3 0 0 15,1-1 1-15,1 6-1 16,-3 7-1-16,-4 12 1 16,-3 13-1-16,-3 7 0 15,-1 7 1-15,4 2-1 16,-3-4-3-16,8 2-9 15,0-17-15-15,19 0-60 16,-7-22-19-16,23-3-1 16,-4-16-8-16</inkml:trace>
        </inkml:traceGroup>
        <inkml:traceGroup>
          <inkml:annotationXML>
            <emma:emma xmlns:emma="http://www.w3.org/2003/04/emma" version="1.0">
              <emma:interpretation id="{DA0A08B5-F84E-4A55-BC2D-769CEE95AF13}" emma:medium="tactile" emma:mode="ink">
                <msink:context xmlns:msink="http://schemas.microsoft.com/ink/2010/main" type="inkWord" rotatedBoundingBox="15122,2177 24834,2396 24768,5338 15055,5119"/>
              </emma:interpretation>
              <emma:one-of disjunction-type="recognition" id="oneOf1">
                <emma:interpretation id="interp5" emma:lang="en-US" emma:confidence="0">
                  <emma:literal>Statement</emma:literal>
                </emma:interpretation>
                <emma:interpretation id="interp6" emma:lang="en-US" emma:confidence="0">
                  <emma:literal>statement</emma:literal>
                </emma:interpretation>
                <emma:interpretation id="interp7" emma:lang="en-US" emma:confidence="0">
                  <emma:literal>statements</emma:literal>
                </emma:interpretation>
                <emma:interpretation id="interp8" emma:lang="en-US" emma:confidence="0">
                  <emma:literal>Statements</emma:literal>
                </emma:interpretation>
                <emma:interpretation id="interp9" emma:lang="en-US" emma:confidence="0">
                  <emma:literal>Statement's</emma:literal>
                </emma:interpretation>
              </emma:one-of>
            </emma:emma>
          </inkml:annotationXML>
          <inkml:trace contextRef="#ctx0" brushRef="#br0" timeOffset="3147.9822">9249 926 211 0,'-27'5'102'16,"27"-5"4"-16,-39 10-5 15,39-10-47-15,-59 7-22 16,20-7-4-16,-22-7-5 15,-8-3-9-15,-21 0-4 16,-18 3-3-16,-11 2-3 16,-6 5-1-16,-5 2-2 15,6 3-1-15,16 5-2 16,20 7 1-16,30 8-1 16,38 11 3-16,37 8 4 0,47 12 0 15,41 23-1-15,22 14-1 16,15 19 0-16,9 13 2 15,1 9-1-15,-15-2-3 16,-18 0-3-16,-38-7 2 16,-34-8-2-16,-30-9-1 15,-32-16 5-15,-29-11-2 16,-24-12 1-16,-23-13 2 16,-14-15-1-16,-7-14 1 15,2-12 0-15,14-18 6 16,18-16-9-16,29-15 1 15,37-13 0-15,34-9-2 0,39-10 0 16,27-7-1-16,29-8 0 16,18-9-2-16,19-6 5 15,7-6-1-15,8-3 1 16,-1-3 0-16,-6 0 2 16,-6 6-1-16,-14-3-6 15,-17 9 1-15,-18 8-1 16,-24 10 3-16,-26 7-2 15,-23 17 1-15,-17 13-2 16,-10 16 1-16,-7 25 6 16,0 0 1-16,-39 64 4 15,20-5-3-15,-1 16 1 16,0 11-2-16,3 7 0 0,0 7-1 16,-2 3 1-16,-3-5-12 15,2 4-17 1,-12-11-22-16,10 6-60 15,-22-21-5-15,5 0 1 0,-19-27-1 16</inkml:trace>
          <inkml:trace contextRef="#ctx0" brushRef="#br0" timeOffset="4011.6361">9518 1882 224 0,'-32'-78'95'0,"17"14"2"15,3 5 3-15,24 25-43 16,0 0-21-16,25 27-7 0,7 2-9 15,22 12-6-15,7 0-4 16,13 3-3-16,7 7-6 16,0 8-6-1,2 9-4-15,-4 3 0 0,-6 4-1 16,-9 1 0-16,-10 2 0 16,-10-3-1-16,-7-4 4 15,-10-13 3-15,-10-9 5 16,-4-10 3-16,-25-5 4 15,24-22 3-15,-24-5 2 16,-2 3 4-16,-10-11 1 16,-1 6 0-16,-9-5 0 15,-2 9-5-15,-8 6-1 16,0 9-4-16,-7 8-3 16,-5 9-3-16,-2 12-2 15,-3 13-1-15,3 10-1 16,4 7 1-16,8 7-2 0,9-2 1 15,16 2 0-15,13-7 0 16,18-10 0-16,15-15 2 16,14-16-1-16,11-16 1 15,1-16 1-15,3-13 0 16,-2-14 2-16,-8-5-1 16,-10-3 2-16,-7 3 0 15,-14 7 1-15,-8 7-1 0,-10 15 0 16,-7 27-1-1,0 0 0-15,0 0-1 16,-31 18-2-16,18 13-1 16,1 6 0-16,5 7 0 0,4 0 0 15,8-2 0-15,12-1 0 16,8-9-1-16,11-8 0 16,8-9 2-16,8-10-2 15,9-15 3-15,5-14-2 16,0-20 1-16,5-20 2 15,0-14 0-15,-3-17 2 16,-2-18-1-16,-2-16-6 16,-6-11 0-16,-9-11 1 15,-5 2 0-15,-12 7-1 16,-8 15 1-16,-14 14-1 16,-5 20 0-16,-12 32 6 15,-6 34-2-15,13 27-1 0,-39 37 0 16,15 27-3-16,-1 24 4 15,4 19 3-15,-4 20-1 16,6 15-1-16,1 12 0 16,9 0-1-16,4-2-1 15,7-6 2-15,3-19-6 16,7-9-7-16,-2-21-3 16,5-11-6-16,-10-32-12 15,7 0-33-15,-22-32-46 16,3 2-1-16,-23-24-3 15,1 0 3-15</inkml:trace>
          <inkml:trace contextRef="#ctx0" brushRef="#br0" timeOffset="6172.1666">10762 1647 241 0,'-51'-73'106'16,"21"29"0"-16,3 12-2 15,27 32-21-15,0 0-71 16,30 0-2-16,14 2 0 15,24 1-3-15,23-1-2 16,16-2 0-16,10 3-4 16,6-3-5-16,1 10-9 15,-9-6-9-15,-5 14-7 16,-29-6 1-16,-18 7-1 16,-26-6 2-16,-15 4 2 0,-22-17 8 15,0 0 8-15,-22 22 12 16,-10-20 7-16,3 8 4 15,-8-5 2 1,10 7 0-16,0 0-1 0,27-12-1 16,-31 39-1-16,28-17-2 15,8 0-2-15,-5-22-1 16,37 30-4-16,-10-23 0 16,4-12-1-16,1-5 1 15,2-14 3-15,1-5 3 16,-6-11 3-16,-2-1 1 15,-10-3 1-15,-2 7-1 0,-8 1 1 16,0 9-3-16,-7 27-4 16,-12-22-4-1,12 22-2-15,-29 27-2 0,9 4-2 16,-2 11 0-16,3 7 0 16,2 5 0-16,4-3-1 15,8-5 1-15,10-4-3 16,10-15-2-16,12-10-2 15,10-15-2-15,11-11-1 16,6-13-2-16,7-5 2 16,-2-8 1-16,2 6 2 15,-10 5 1-15,-4 9 3 16,-15 17 3-16,-15 23 2 0,-12 19 2 16,-13 15 1-16,-9 14 2 15,-10 5 0-15,0 5 4 16,-4-7-2-1,6-8 2-15,1-16-2 0,14-16 2 16,10-36-3-16,0 0-1 16,37 0 0-16,4-34-2 15,15-15 1-15,10-14-2 16,10-8 2-16,5-5-2 16,-5 5 0-16,-5 10 0 15,-10 17-1-15,-15 22 0 16,-17 25-2-16,-16 23 1 0,-18 23-2 15,-10 17 1-15,-7 8-2 16,-5 9 1-16,0 0-1 16,5-2 1-1,10-8 4-15,10-12 0 0,16-12 2 16,11-15-2-16,14-14-3 16,12-16 1-16,8-13 0 15,2-13 1-15,0-13-5 16,-2-4 1-16,-3-5-1 15,-7 3 2-15,-10 4 3 16,-10 10 0-16,-29 27 0 16,30-27 0-16,-30 27-1 15,0 0-1-15,9 40 1 0,-6-14-1 16,7 4 0 0,2 1 0-16,10 1 0 15,7 0 0-15,5-5 6 16,1-5-1-16,6-5-4 0,-2-7 2 15,5-10-2-15,-2-10 1 16,-1-7 0-16,-1-12 1 16,-6-13-6-16,-7-2 1 15,-8-5 6-15,-7 0-4 16,-9 0 4-16,-8 8-1 16,-10 7 1-16,-2 9-2 15,-5 15-1-15,-2 10 1 16,2 15-2-16,0 10 1 15,5 11-1-15,0 11 0 16,7-1-1-16,2 3 1 16,8 2 5-16,5-4 0 0,8-11 1 15,9-6 0-15,4-13-6 16,9-10 1-16,1-7 0 16,6-10 1-16,-1-7-6 15,1-5 1-15,0-2-1 16,-3-3 0-16,-3 7 5 15,-4 3 0-15,-5 7 0 16,-5 8 1-16,-22 2-2 16,29 20 1-16,-19 9 4 15,-7 5 1-15,-1 8 0 16,-2 4 0-16,5 1-1 16,0-3 0-16,5-5 0 15,4-5 1-15,8-15-5 0,8-9 1 16,9-12 0-16,7-15 1 15,10-18-5-15,5-13 1 16,10-16 0-16,8-17 0 16,1-19 2-16,8-17-3 15,0-18 4-15,5-9-3 16,-3-2 8-16,-2 1-4 16,-12 6-6-16,-10 12 1 15,-17 22-4-15,-17 27 2 16,-25 34 4-16,-7 44 0 15,-44-10 0-15,-5 44-1 16,-14 30 10-16,-8 26-5 0,0 20 4 16,3 12-3-16,14 5-7 15,12 0 2-15,18-2-2 16,17-8 1-16,16-14-1 16,21-20 1-16,16-22 0 15,8-14 2-15,0-20 0 16,7-13 1-16,5-16 0 15,0-13 0-15,5-14 1 16,-3-15 1-16,-4-10 1 16,-1-14-1-16,1-25 4 15,-6-17-2-15,-1-20 4 16,-4-21-3-16,-4-20-4 16,3-25 1-16,-1-31-2 0,8-10 1 15,-1 14-3-15,-2 20 1 16,-7 27-4-16,-12 25 3 15,-10 31 4-15,-20 34-2 16,-14 45 1-16,-15 31 0 16,-12 17-2-16,-8 13 0 15,-2 14-1-15,3 22-1 16,-1 27 0-16,8 27-2 16,4 27-1-16,1 34 3 15,0 30 2-15,2 36-2 16,-2 25 0-16,-1 6 0 15,6 4 3-15,2-18 0 0,2-19 2 16,3-37-4-16,7-35-1 16,1-48 3-16,4-41 0 15,-3-40 2-15,8-34-4 16,-53-42-2-16,4-16-5 16,-17-26-1-16,-15-13-1 15,-19-26 0-15,-18-8 3 16,-9-16 2-16,-5-2 4 15,10 5 3-15,5 12 10 16,14 17-2-16,18 22 3 16,21 27-2-16,27 27-2 15,37 39-4-15,0 0-2 16,76 44-2-16,20 5-2 0,43 7 0 16,49 0-1-16,39-7 0 15,40-12 0-15,38-15-4 16,30-13-7-1,7-18-12-15,13 4-27 0,-30-25-60 16,-15 8-6-16,-46-14-5 16,-34 4-5-16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2:39.25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8407E8-E212-4D66-96EB-D3ED094E0AEC}" emma:medium="tactile" emma:mode="ink">
          <msink:context xmlns:msink="http://schemas.microsoft.com/ink/2010/main" type="writingRegion" rotatedBoundingBox="1943,1753 27762,1621 27834,15648 2014,15780"/>
        </emma:interpretation>
      </emma:emma>
    </inkml:annotationXML>
    <inkml:traceGroup>
      <inkml:annotationXML>
        <emma:emma xmlns:emma="http://www.w3.org/2003/04/emma" version="1.0">
          <emma:interpretation id="{C24A2E1B-EA59-48E5-B750-7CD1E0D2FC56}" emma:medium="tactile" emma:mode="ink">
            <msink:context xmlns:msink="http://schemas.microsoft.com/ink/2010/main" type="paragraph" rotatedBoundingBox="5617,1728 17272,1678 17285,4788 5630,48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B0805C-B3F6-48DF-84D4-8000E2B8563B}" emma:medium="tactile" emma:mode="ink">
              <msink:context xmlns:msink="http://schemas.microsoft.com/ink/2010/main" type="line" rotatedBoundingBox="5617,1728 17272,1678 17285,4788 5630,4838"/>
            </emma:interpretation>
          </emma:emma>
        </inkml:annotationXML>
        <inkml:traceGroup>
          <inkml:annotationXML>
            <emma:emma xmlns:emma="http://www.w3.org/2003/04/emma" version="1.0">
              <emma:interpretation id="{84C50FC0-3ACF-43D3-B88E-4CDC0E1D4650}" emma:medium="tactile" emma:mode="ink">
                <msink:context xmlns:msink="http://schemas.microsoft.com/ink/2010/main" type="inkWord" rotatedBoundingBox="5619,2306 8876,2292 8887,4824 5630,4838"/>
              </emma:interpretation>
              <emma:one-of disjunction-type="recognition" id="oneOf0">
                <emma:interpretation id="interp0" emma:lang="en-US" emma:confidence="0">
                  <emma:literal>Two</emma:literal>
                </emma:interpretation>
                <emma:interpretation id="interp1" emma:lang="en-US" emma:confidence="0">
                  <emma:literal>Two.</emma:literal>
                </emma:interpretation>
                <emma:interpretation id="interp2" emma:lang="en-US" emma:confidence="0">
                  <emma:literal>Tw.</emma:literal>
                </emma:interpretation>
                <emma:interpretation id="interp3" emma:lang="en-US" emma:confidence="0">
                  <emma:literal>Twos</emma:literal>
                </emma:interpretation>
                <emma:interpretation id="interp4" emma:lang="en-US" emma:confidence="0">
                  <emma:literal>Twoc</emma:literal>
                </emma:interpretation>
              </emma:one-of>
            </emma:emma>
          </inkml:annotationXML>
          <inkml:trace contextRef="#ctx0" brushRef="#br0">163 468 147 0,'7'-25'95'15,"-7"25"0"-15,0 0 0 16,0 0-52-16,-12-29-1 16,12 29-2-16,-27-5-9 15,27 5-7-15,-34 12-5 16,17 13-5-16,-3 4-4 0,3 18-2 15,0 6-5-15,5 4-1 16,2 6-1-16,8-7-1 16,4-7-1-16,13-15 1 15,9-14 0-15,8-20 0 16,12-15 1-16,3-9 0 16,4-13 1-16,3 3-1 15,-5-3 0-15,-3 8-1 16,-4 9 1-16,-6 11-1 15,-4 16-1-15,0 8 1 16,0 12-1-16,-3 2 0 16,5 0 1-16,0 1 0 0,1-8 0 15,1-10 0-15,-4-15 1 16,-5-9 3-16,-3-22 0 16,-2-10 2-16,-7-15 0 15,-3-9 1-15,-2-13-6 16,0 0 1-16,-5-4-3 15,0 4 2-15,-8 8-4 16,1 9 1-16,-3 13-4 16,-5 12 1-16,0 14 1 15,10 25-4-15,-24-22-7 16,24 22-10-16,0 0-19 16,-17 32-43-16,34 10-22 15,-7-8-2-15,19 20 2 0</inkml:trace>
          <inkml:trace contextRef="#ctx0" brushRef="#br0" timeOffset="375.9526">1351 416 244 0,'49'-12'104'16,"-20"-12"4"-16,5 9-5 16,-21-12-83-16,-13 27 0 15,12-36-2-15,-12 36-2 16,0 0-1-16,-42-22-3 15,8 29-5-15,0 8 0 16,-8 11 3-16,1 9-4 0,2 6 0 16,2 3-3-16,13 0-4 15,9-2 0-15,12-10 0 16,11-10 0-16,16-13 1 16,6-16 1-16,6-17 2 15,6-13 1-15,-1-14-5 16,-2-8 4-16,-7-2-1 15,-2 0 3-15,-13 0-3 16,-8 14 2-16,-9 10-3 16,-7 11-1-16,7 26 3 15,-39-15-5-15,12 20-7 16,-5 2-12-16,10 10-22 16,-14-12-71-16,23 20-2 0,-9-23-4 15,22-2-7-15</inkml:trace>
          <inkml:trace contextRef="#ctx0" brushRef="#br0" timeOffset="-642.9246">-1592-576 145 0,'-54'-24'89'16,"15"9"1"-16,0-12 1 15,39 27-42-15,-39-39-13 16,39 39-2-16,-10-37-7 0,10 37-3 16,47-36-5-16,9 16-4 15,27-7-2-15,24-2-5 16,28-8-4-1,24 3 4-15,19-5-9 0,15 5 2 16,3 9-8-16,-13 6 4 16,-17 9-9-16,-24 7-8 15,-20 16-14-15,-36-4-65 16,-13 18-2-16,-38-10-5 16,-9 10 0-16</inkml:trace>
          <inkml:trace contextRef="#ctx0" brushRef="#br0" timeOffset="-980.1943">-888-840 100 0,'0'0'83'0,"-5"-34"7"16,5 34 1-16,0 0-22 0,5 39-17 15,-12 22-15-15,12 49-6 16,-10 24-10-1,10 40-2-15,-5 22-4 16,7 24-5-16,5 14-4 0,8-2-1 16,-1-14-3-16,6-25 0 15,-3-24 0-15,0-25-3 16,0-27-8-16,-8-34 0 16,1-29-21-16,-15-54-24 15,0 0-49-15,2-37-4 16,1-21-1-16,-15-42-1 15</inkml:trace>
        </inkml:traceGroup>
        <inkml:traceGroup>
          <inkml:annotationXML>
            <emma:emma xmlns:emma="http://www.w3.org/2003/04/emma" version="1.0">
              <emma:interpretation id="{26DE6F39-3AE9-4D0C-B921-B47CA282C08D}" emma:medium="tactile" emma:mode="ink">
                <msink:context xmlns:msink="http://schemas.microsoft.com/ink/2010/main" type="inkWord" rotatedBoundingBox="10330,1708 17272,1678 17283,4334 10342,4364"/>
              </emma:interpretation>
              <emma:one-of disjunction-type="recognition" id="oneOf1">
                <emma:interpretation id="interp5" emma:lang="en-US" emma:confidence="0.5">
                  <emma:literal>Contexts</emma:literal>
                </emma:interpretation>
                <emma:interpretation id="interp6" emma:lang="en-US" emma:confidence="0">
                  <emma:literal>contexts</emma:literal>
                </emma:interpretation>
                <emma:interpretation id="interp7" emma:lang="en-US" emma:confidence="0">
                  <emma:literal>Context</emma:literal>
                </emma:interpretation>
                <emma:interpretation id="interp8" emma:lang="en-US" emma:confidence="0">
                  <emma:literal>context</emma:literal>
                </emma:interpretation>
                <emma:interpretation id="interp9" emma:lang="en-US" emma:confidence="0">
                  <emma:literal>Contents</emma:literal>
                </emma:interpretation>
              </emma:one-of>
            </emma:emma>
          </inkml:annotationXML>
          <inkml:trace contextRef="#ctx0" brushRef="#br0" timeOffset="1012.4306">3573-684 186 0,'0'-48'105'0,"7"8"0"16,-21-1 1-16,14 14-65 16,-25-7-7-16,25 34 1 15,-56-25-2-15,17 45-9 16,-20 21-7-16,-2 43-6 15,-10 30-6-15,0 23-3 16,0 20 2-16,5 9-3 16,15 3 0-16,14-10 0 15,23-18-1-15,16-33-4 0,28-23-5 16,11-26-10-16,30-12-25 16,0-30-36-16,24 2-35 15,-9-21-2-15,16-1-1 16,-9-16 2-16</inkml:trace>
          <inkml:trace contextRef="#ctx0" brushRef="#br0" timeOffset="3023.594">4199 258 178 0,'10'-27'109'0,"-10"27"3"15,-22 0-5-15,-5-5-40 16,27 5-41-16,-47 5-8 0,47-5 2 15,-44 0-10-15,44 0-4 16,-41-8-4-16,41 8 2 16,-30-14 0-16,30 14-7 15,0 0 5-15,0 0-2 16,0 0 0-16,0 0 0 16,0 0 1-16,8-22-2 15,-8 22 2-15,29-15-1 16,-29 15 0-16,37-20 0 15,-37 20 2-15,34-26-1 16,-34 26-1-16,24-30 2 16,-24 30 1-16,5-32-1 0,-5 32 2 15,-12-26 0-15,12 26 0 16,-39-18-1-16,10 16 2 16,-3 9-2-16,-5 8-1 15,0 7 1-15,-2 17 6 16,0 10-4-16,3 7 3 15,6 8-5-15,11 7 4 16,9-3-4-16,12 1 2 16,18-8-2-16,12-17-5 15,14-13 2-15,10-13 0 16,3-18 1-16,2-15 0 16,-5-14 2-16,-2-13-1 15,-15-12 1-15,-14-4-7 0,-8-6 2 16,-12 0-2-16,-10 1 1 15,-7 9-1-15,-3 5 1 16,-7 10-2-16,0 10 2 16,2 7 4-16,20 22-1 15,-31-17 0-15,31 17 0 16,0 0-1-16,0 0 1 16,34 24-2-16,0-17-1 15,12 3 0-15,3 0 0 16,8 0 0-16,-4 2-1 15,1 3 1-15,-8 4 0 16,-6 3 7-16,-9 5-1 0,-9 2 2 16,-7 6-2-16,-5 1 3 15,-8 1-3-15,-4 0 3 16,-6-3-2-16,1 3-6 16,-3-6 2-16,1-1 1 15,-1-3-1-15,10-27 0 16,-5 24 1-16,5-24 0 15,19-22-1-15,6-7 2 16,4-13 0-16,5-9-7 16,3-5 3-16,0-1-2 15,-3 6 1-15,-2 9-1 16,-8 13 1-16,-24 29-3 16,30-12 2-16,-21 34 10 0,-1 12-3 15,-1 8 1-15,3 11-1 16,2 4 2-16,8 4-4 15,4-3 4-15,5-6-3 16,8-11-3-16,5-6 1 16,6-16 0-16,9-19 0 15,6-22 1-15,6-24 3 16,4-30-7-16,3-24 1 16,2-37 0-16,-2-22 2 15,-5-27 0-15,-10-14 5 16,-12-13-8-16,-10-7 3 15,-17-2 5-15,-10 11 2 0,-14 28-3 16,-3 41 1 0,-10 42-4-16,-2 54-2 0,-5 48 3 15,-3 54 0 1,-1 62 0-16,4 38-5 0,0 42 1 16,2 20-2-16,3 6 2 15,5 4-1-15,4-16 8 16,6-14-5-16,7-29 1 15,-3-22 1-15,1-42 0 16,-8-32-1-16,-3-31 1 16,8-42-3-16,-48-3-4 15,4-41 1-15,-13-24-7 16,-9-25 3-16,-7-19 1 16,-3-11 2-16,3-1-1 0,9 9 2 15,11 12-1 1,11 22 2-16,15 28 4 15,15 26 0-15,12 27-2 0,15 32 1 16,11 9-1-16,14 8 0 16,8 2-1-16,16-2 1 15,9-5 0-15,8-10 1 16,5-9-1-16,4-10 0 16,-2-13 0-16,0-12 0 15,-10-9 1-15,-2-11 0 16,-12-6 1-16,-8-6-1 0,-10-2 1 15,-7 0 1-15,-12 3 2 16,-5 6 0 0,-10 8 1-16,-12 27 0 15,10-34 1-15,-10 34-2 0,0 0 1 16,0 0-2-16,0 0 0 16,0 0-2-16,0 0 0 15,0 0-1-15,0 0-1 16,0 0 2-16,22 10 0 15,-22-10-1-15,0 0 0 16,15-29 1-16,-15 29 1 16,2-35-1-16,-2 35 0 15,-19-44 0-15,-1 20 0 16,-4 0 0-16,-8-1 1 16,0 8-2-16,-4 2 0 15,4 13-1-15,0 7 1 16,5 19-1-16,8 18 0 0,4 19 0 15,12 15-1-15,6 9 0 16,12 11-1-16,11 4 2 16,9 0 0-16,9-7 1 15,9-12-2-15,9-15 5 16,1-20 4-16,3-12-3 16,-2-22-3-16,-3-12 0 15,-5-12 0-15,-7-12-1 16,-10-8 3-16,-5-7-7 15,-7 2-1-15,-2 1 1 16,-6 6 6-16,1 3-2 16,-20 27 1-16,36-31-1 0,-11 21 0 15,-1 7 0-15,6 3-1 16,-1 3 1-16,0 4 0 16,3 3-1-16,0 5 1 15,0 4-1-15,-3 8 0 16,0 10 1-16,1 2 6 15,-1 5-3-15,3 2 1 16,-3-2-3-16,3 3 2 16,0-11-2-16,-1-6 2 15,-1-11-2-15,1-7-7 16,-4-9-3-16,-2-3-4 16,-25 0-6-16,49-22-18 15,-35-5-34-15,13 15-43 0,-10-13-2 16,8 13-2-16,-25 12 2 15</inkml:trace>
          <inkml:trace contextRef="#ctx0" brushRef="#br0" timeOffset="3299.7697">6682 793 278 0,'-51'-3'117'0,"22"-1"-4"16,2-28 0-16,36-2-80 0,9-15-18 16,21-5-1-16,14-17-5 15,16-7 4-15,7-10-8 16,12-3-2 0,2-4-3-16,3 2-1 0,0 0-3 15,-8 0-4-15,-6 8-2 16,-13 2-19-16,-5 24-22 15,-25-7-56-15,6 20-4 16,-20-6-4-16,2 20-5 16</inkml:trace>
          <inkml:trace contextRef="#ctx0" brushRef="#br0" timeOffset="3803.2993">8682-1104 295 0,'29'-59'114'0,"-24"3"-8"15,0 27-8-15,-5 29-83 16,-39-10-2-16,0 42 2 16,-5 24-8-16,-10 27-1 15,-5 30-5-15,-4 23 2 16,-6 21-5-16,3 9 3 0,5 5-5 16,7-2 3-16,8-15-5 15,16-12-10 1,4-30-13-16,26-12-14 15,-10-39-17-15,29-9-29 0,-19-52-9 16,42 14-4-16,-18-43 7 16</inkml:trace>
          <inkml:trace contextRef="#ctx0" brushRef="#br0" timeOffset="4507.2884">8342-26 131 0,'12'-95'75'0,"-2"16"5"15,-20 4-3-15,3 31-20 16,-23 9-11-16,4 28-11 0,-18 10-7 15,-3 21-5 1,-7 0-7-16,-2 11-4 16,-3-8-4-16,1-3 1 15,2-7-2-15,7-2-1 0,2-10 0 16,15 0-2-16,3-5 0 16,29 0-1-16,-32-3-1 15,32 3-1-15,0 0-2 16,42 12-3-16,4 3-2 15,20 0-4-15,25 7-8 16,11-8-8-16,30 18-10 16,3-12-21-16,21 14-40 15,-7-10-1-15,10 18 4 0,-14-13 8 16,6 13 58 0,-19-13 21-16,-7 0 18 15,-15 3 25-15,-15-10 46 16,-7 5 8-16,-19-15 4 0,-6 13-4 15,-26-18-44-15,-1 18-14 16,-36-25-3-16,30 34-4 16,-30-34-5-16,-15 34-5 15,-12-17-3-15,-7 3-1 16,-15-1-3-16,-10 3 0 16,-11-2-2-16,-9 4 2 15,-6-4-2-15,-6 2 0 16,-2-3-1-16,5 3 0 15,3-5-3-15,12-2 0 16,9-3-1-16,13-2-2 16,16 0 0-16,35-10-1 0,-12 22 1 15,39-12 0-15,24 7 0 16,20-3 1-16,15 6-1 16,12 2 1-16,2 2 0 15,-2 3 3-15,-10-5 2 16,-15 0 3-16,-22-5 2 15,-19-2 1-15,-32-15 2 16,-19 27-1-16,-33-20 0 16,-19 3-2-16,-22-3-3 15,-17 6-3-15,-17-1-5 16,-10 0-6-16,-2 3-13 16,-8-13-33-16,15 10-69 15,-12-14-5-15,17-3-9 0,0-22-9 16</inkml:trace>
        </inkml:traceGroup>
      </inkml:traceGroup>
    </inkml:traceGroup>
    <inkml:traceGroup>
      <inkml:annotationXML>
        <emma:emma xmlns:emma="http://www.w3.org/2003/04/emma" version="1.0">
          <emma:interpretation id="{44A91F23-B53F-4F19-AA14-516E867BB937}" emma:medium="tactile" emma:mode="ink">
            <msink:context xmlns:msink="http://schemas.microsoft.com/ink/2010/main" type="paragraph" rotatedBoundingBox="5704,6076 27784,5963 27799,8721 5718,88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8CE7F4-F95E-4014-9924-DF4D65311B63}" emma:medium="tactile" emma:mode="ink">
              <msink:context xmlns:msink="http://schemas.microsoft.com/ink/2010/main" type="line" rotatedBoundingBox="5704,6076 27784,5963 27799,8721 5718,8834"/>
            </emma:interpretation>
          </emma:emma>
        </inkml:annotationXML>
        <inkml:traceGroup>
          <inkml:annotationXML>
            <emma:emma xmlns:emma="http://www.w3.org/2003/04/emma" version="1.0">
              <emma:interpretation id="{BD5E2965-AB5A-4C75-9BFC-E90596693CF8}" emma:medium="tactile" emma:mode="ink">
                <msink:context xmlns:msink="http://schemas.microsoft.com/ink/2010/main" type="inkWord" rotatedBoundingBox="5706,6407 10486,6382 10495,8124 5715,8148"/>
              </emma:interpretation>
              <emma:one-of disjunction-type="recognition" id="oneOf2">
                <emma:interpretation id="interp10" emma:lang="en-US" emma:confidence="0">
                  <emma:literal>Three</emma:literal>
                </emma:interpretation>
                <emma:interpretation id="interp11" emma:lang="en-US" emma:confidence="0">
                  <emma:literal>three</emma:literal>
                </emma:interpretation>
                <emma:interpretation id="interp12" emma:lang="en-US" emma:confidence="0">
                  <emma:literal>There</emma:literal>
                </emma:interpretation>
                <emma:interpretation id="interp13" emma:lang="en-US" emma:confidence="0">
                  <emma:literal>there</emma:literal>
                </emma:interpretation>
                <emma:interpretation id="interp14" emma:lang="en-US" emma:confidence="0">
                  <emma:literal>Thwee</emma:literal>
                </emma:interpretation>
              </emma:one-of>
            </emma:emma>
          </inkml:annotationXML>
          <inkml:trace contextRef="#ctx0" brushRef="#br1" timeOffset="15063.0846">-942 3171 148 0,'8'88'91'15,"9"32"0"-15,0 17-7 0,12 29-42 16,-9 3-13-16,7 17-11 16,-3-8-4-16,0-7-7 15,-6-29 0-15,1-25-3 16,-9-29 0-16,-5-34-3 15,-3-27-14-15,-2-27-16 16,-7-32-58-16,-13-14-11 16,1-15-3-16,-11-18 0 15</inkml:trace>
          <inkml:trace contextRef="#ctx0" brushRef="#br1" timeOffset="15397.8393">-1563 3301 213 0,'-44'-17'106'0,"3"-10"0"16,41 27-5-16,-39-39-68 15,39 39-8-15,17-27-5 16,17 17-7-16,20 3-6 15,14 2-2-15,15-3-1 16,13 1-1-16,4-3-2 16,15 1-1-16,0-4-2 0,-5-1-4 15,0 4-4 1,-13-5-4-16,1 10-10 0,-15-2-10 16,5 14-13-16,-31-9-26 15,4 17-30-15,-22-8 3 16,0 10 0-16,-10-5 6 15</inkml:trace>
          <inkml:trace contextRef="#ctx0" brushRef="#br1" timeOffset="15831.129">-79 3249 108 0,'0'0'88'16,"0"0"-3"-16,0 0 1 15,0 0-57-15,0 0-2 16,0 0 1-16,0 0-5 16,5 54-3-16,-5-2-5 15,7 26 0-15,-4 15-4 16,4 22 0-16,-2 7-7 16,2 15-3-16,1-5 1 15,-3-8-3-15,-1-14 3 16,-1-22-3-16,-1-24 4 15,3-20-3-15,-2-22 5 16,-3-22 2-16,5-39-7 0,4-5 5 16,4-17-5-16,4-8 3 15,2 1-3-15,3 2 2 16,0 10-4-16,5 16 0 16,-2 18 3-16,-1 22 0 15,-2 18-2-15,-2 16 2 16,-1 15 2-16,1 4-6 15,-1 6-1-15,-2-5-14 16,8 0-11-16,-13-18-28 16,10 1-42-16,-5-15-6 15,-17-22-1-15,34 7 2 16</inkml:trace>
          <inkml:trace contextRef="#ctx0" brushRef="#br1" timeOffset="16330.8975">464 4081 74 0,'0'26'81'15,"2"-4"5"-15,-2 0 1 16,5 8-39-16,-5-1-18 16,7-2-6-16,3-5-4 15,-10-22-11-15,32 27 0 16,-8-25-5-16,3-4-7 15,5-8 2-15,0-14-3 0,5 2 2 16,-11-13 4-16,4 4 10 16,-11-4 0-16,-2 6 3 15,-9 0 1 1,-8 29-1-16,7-27 1 0,-7 27-2 16,0 22-4-16,0 5-7 15,-2 17 0-15,4 7-7 16,1 5 5-16,1 3-4 15,4-3 5-15,-3-4-5 16,2-8 4-16,-2-8-3 16,0-9 2-16,-5-27 1 15,10 22-1-15,-10-22 1 0,0 0 0 16,9-34 0-16,-4-3-2 16,3-7 4-1,4-7-4-15,5-5 3 0,5-5-4 16,5 4 4-16,7 1-7 15,0 2-1-15,10 18-10 16,0-1-14-16,12 20-24 16,-7-3-47-16,10 11-1 15,0 1-4-15,2 11 1 16</inkml:trace>
          <inkml:trace contextRef="#ctx0" brushRef="#br1" timeOffset="16870.7555">1828 4594 143 0,'2'-22'98'16,"-2"-3"-1"-16,3-1-3 15,-6-6-58-15,3 7-26 16,-5-2-2-16,5 1-2 16,0 26-5-16,-5-40 4 0,5 40-4 15,-2-24-1 1,2 24 2-16,0 0 5 16,5-24-2-16,-5 24 6 15,0 0-4-15,22-22 4 0,-22 22 3 16,12-30 4-16,-7 8-3 15,-5 22 1-15,2-44-4 16,-4 22 0-16,-8-5-1 16,-2 0-3-16,-5 3-3 15,-5 4-1-15,-5 3-2 16,-2 8-1-16,-3 6-1 16,0 8 0-16,0 7-1 15,3 10 1-15,2 5-2 16,7 7-3-16,6 13 7 15,6 2-6-15,13 4 6 16,10 1-6-16,9 2 4 16,11-4-7-16,9-1 0 0,5-9-7 15,12-3-13-15,-10-17-11 16,10 7-21-16,-17-22-52 16,5 1-1-16,-12-16 2 15,-3-6 2-15</inkml:trace>
          <inkml:trace contextRef="#ctx0" brushRef="#br1" timeOffset="17271.0223">2084 4442 105 0,'10'25'89'0,"-10"-25"5"16,39 27-2-16,-17-32-49 15,10 2-12-15,0-16-4 16,7-8-3-16,0-12-12 16,3-5 3-16,-1-12-8 15,-4-3 2-15,-3-5-8 16,-10 1 5-16,-11 2-2 16,-8 4 1-16,-18 9 6 15,-6 13-1-15,-13 13 3 16,-2 22-1-16,-10 17 2 15,7 25-1-15,-2 22-3 16,12 19-5-16,8 7 2 0,11 8-6 16,13-8 3-16,20-7-6 15,16-14 4-15,20-20-6 16,20-25 2-16,12-19-8 16,9-12-15-16,-4-23-35 15,12 4-57-15,-17-23-2 16,5 5-7-16,-27-10-2 15</inkml:trace>
        </inkml:traceGroup>
        <inkml:traceGroup>
          <inkml:annotationXML>
            <emma:emma xmlns:emma="http://www.w3.org/2003/04/emma" version="1.0">
              <emma:interpretation id="{1D0B9B4F-5F46-4BDB-A988-EC2898B2B03C}" emma:medium="tactile" emma:mode="ink">
                <msink:context xmlns:msink="http://schemas.microsoft.com/ink/2010/main" type="inkWord" rotatedBoundingBox="11907,6277 18298,6245 18311,8770 11920,8803"/>
              </emma:interpretation>
              <emma:one-of disjunction-type="recognition" id="oneOf3">
                <emma:interpretation id="interp15" emma:lang="en-US" emma:confidence="1">
                  <emma:literal>Design</emma:literal>
                </emma:interpretation>
                <emma:interpretation id="interp16" emma:lang="en-US" emma:confidence="0">
                  <emma:literal>Desyn</emma:literal>
                </emma:interpretation>
                <emma:interpretation id="interp17" emma:lang="en-US" emma:confidence="0">
                  <emma:literal>Deign</emma:literal>
                </emma:interpretation>
                <emma:interpretation id="interp18" emma:lang="en-US" emma:confidence="0">
                  <emma:literal>Jlesgn</emma:literal>
                </emma:interpretation>
                <emma:interpretation id="interp19" emma:lang="en-US" emma:confidence="0">
                  <emma:literal>Desg</emma:literal>
                </emma:interpretation>
              </emma:one-of>
            </emma:emma>
          </inkml:annotationXML>
          <inkml:trace contextRef="#ctx0" brushRef="#br1" timeOffset="18234.8135">4614 3105 148 0,'-41'-34'114'0,"9"14"-2"15,5 1-4-15,27 19-37 16,0-25-49-16,34 11-4 15,15-3-4-15,24 2-7 16,18 3-1-16,34 9-3 16,16 11 0-16,13 16-3 0,3 23 0 15,-8 21-1-15,-10 22-1 16,-21 28 1 0,-28 19-2-16,-41 9 3 15,-37 11-1-15,-41 4-1 0,-35-7 4 16,-26-15-2-16,-23-19 3 15,-16-20-2-15,-6-29 2 16,3-22-5-16,10-29 1 16,10-30-5-16,31-24-10 15,17-27-10-15,40 0-31 16,12-23-51-16,34 9-3 16,12-11 1-16,32 13-3 15</inkml:trace>
          <inkml:trace contextRef="#ctx0" brushRef="#br1" timeOffset="17855.5616">4890 3213 163 0,'-14'-37'114'15,"-8"3"1"-15,22 34-3 16,-30-7-39-16,23 43-48 0,-3 28-9 15,8 29-3-15,2 19-8 16,5 20 0-16,2 12-5 16,3 5-7-16,7 5-10 15,-5-22-30-15,13-4-66 16,-11-33-3-16,8-17-2 16,-12-31-6-16</inkml:trace>
          <inkml:trace contextRef="#ctx0" brushRef="#br1" timeOffset="18595.0537">6122 4176 167 0,'3'51'117'0,"-3"-2"-5"15,0-15-5-15,10-4-56 16,-10-30-54-16,51 0 1 15,-9-27 3-15,2-12 3 16,7-22-3-16,3-13 7 16,-5-9-2-16,-10-2 5 15,-15 4-1-15,-14 8-1 16,-20 7 2-16,-19 24-2 16,-18 20 1-16,-16 24-4 0,-8 20-1 15,0 22-2-15,0 20-2 16,8 14 0-16,14 15 0 15,12 0-3-15,22 0 2 16,23-12-3-16,21-8-2 16,15-22-17-16,27-4-39 15,5-28-52-15,24-16-3 16,3-25-3-16,9-15-3 16</inkml:trace>
          <inkml:trace contextRef="#ctx0" brushRef="#br1" timeOffset="19039.6174">7670 3443 241 0,'0'0'120'0,"0"29"-3"16,-30-12-8-16,-4 12-94 15,-20 3 1-15,-4 12 2 16,-25 3-4-16,-13 6-2 15,-11-1-4-15,-3 1 0 16,0-6-4-16,12-6 1 16,12-14-3-16,23-10 1 15,26-17-1-15,37 0-2 16,37-36-1-16,26 9-2 0,28 2 0 16,16 6 0-16,16 9 0 15,-1 13 0-15,0 16-1 16,-14 15 1-16,-15 15 1 15,-23 10 3-15,-16 4-2 16,-24 11-2-16,-21-3 3 16,-16 0-1-16,-20-5 1 15,-10-5-2-15,-14-8 3 16,-8-6-3-16,1-13 3 16,-3-14-1-16,4-15-3 15,6-15-5-15,7-7-9 16,5-25-17-16,27 13-74 15,-8-18-6-15,23 11-3 0,2-6-4 16</inkml:trace>
          <inkml:trace contextRef="#ctx0" brushRef="#br1" timeOffset="20358.9554">8691 3330 187 0,'20'34'97'0,"9"8"-7"0,3-8-12 16,0 3-73-1,7-10-20-15,7 4-1 0,3-4 3 16,-2-2 3-16,-3-3 9 16,-10-3 11-16,-2 1 10 15,-32-20 8-15,34 29 5 16,-34-29 4-16,0 0 2 15,0 0-3-15,-37 27-4 16,8-24-8-16,0 11-5 16,-13 1-7-16,3 7-4 0,-5 7-4 15,2 10-2-15,1 8-2 16,4 4-1 0,8 3-1-16,7 5 1 15,15-3-1-15,9-7 0 0,18-10-1 16,9-12 0-16,12-13-2 15,8-14 2-15,3-12 0 16,-1-15 0-16,0-12 1 16,-7-7 1-16,-12-8 2 15,-7-2 0-15,-13-1 2 16,-5 4-2-16,-7 9 1 16,0 12-1-16,0 32 0 15,0 0-2-15,-2 22 0 0,7 32 0 16,-1 29 1-1,1 19-2-15,-2 23 2 16,-3 22-1-16,-10 14 2 16,-7 8-2-16,-8-5 3 0,-11-8-2 15,-11-22 1-15,-9-14 3 16,-12-25-1-16,-11-26 2 16,-11-32-1-16,-5-25 0 15,-10-27 1-15,-3-19-1 16,3-27-2-16,5-20-2 15,17-9 1-15,19-11-2 16,32-1 2-16,30-1-3 16,36 3 1-16,34 12-5 15,28 17 0-15,21 12-5 16,22 15-6-16,6 3-6 16,11 14-2-16,-7-7 4 0,3 9-2 15,-18-11 7-15,-4 4-2 16,-18-7 9-16,-12-3 6 15,-19-4 11-15,-17-3 1 16,-15 7 0-16,-23-2 2 16,-4 5 0-16,-12 0 1 15,-2 7-1-15,-8-2 2 16,4 12-3-16,-6-2-1 16,2 24-2-16,2-32 0 15,-2 32-1-15,0 0-2 16,0 0 1-16,5 44-4 15,-5-10 0-15,-2 10-1 16,-3 5 1-16,0-3-2 0,0-2 2 16,0-7-1-16,5-12 1 15,0-25 0-15,0 0 1 16,44-15 0-16,-9-24 2 16,9-13 2-16,7-9 1 15,5-2 1-15,-2 4 0 16,-3 5 0-16,-4 23 0 15,-11 16 0-15,-4 22-1 16,-5 20-2-16,-5 12-2 16,2 8-5-16,8-6-5 15,17 1-13-15,5-25-23 16,36-7-72-16,6-32-6 0,26-15-2 16,3-27-5-16</inkml:trace>
          <inkml:trace contextRef="#ctx0" brushRef="#br1" timeOffset="19281.6894">8579 4012 214 0,'39'-10'123'16,"-39"10"-6"-16,29-7-5 15,-29 7-73-15,-17 29-38 0,5 1-2 16,0 9 3-16,-5 0-1 16,-5 0-4-1,5 10-13-15,-10-20-23 16,12 5-66-16,-12-26-5 0,27-8 2 15,-36-25-8-15</inkml:trace>
        </inkml:traceGroup>
        <inkml:traceGroup>
          <inkml:annotationXML>
            <emma:emma xmlns:emma="http://www.w3.org/2003/04/emma" version="1.0">
              <emma:interpretation id="{8D65BF77-7C1B-4FBA-A290-1177DD6700EC}" emma:medium="tactile" emma:mode="ink">
                <msink:context xmlns:msink="http://schemas.microsoft.com/ink/2010/main" type="inkWord" rotatedBoundingBox="20069,6003 27784,5963 27795,7950 20079,7989"/>
              </emma:interpretation>
              <emma:one-of disjunction-type="recognition" id="oneOf4">
                <emma:interpretation id="interp20" emma:lang="en-US" emma:confidence="0">
                  <emma:literal>conditions</emma:literal>
                </emma:interpretation>
                <emma:interpretation id="interp21" emma:lang="en-US" emma:confidence="0">
                  <emma:literal>Condi tons</emma:literal>
                </emma:interpretation>
                <emma:interpretation id="interp22" emma:lang="en-US" emma:confidence="0">
                  <emma:literal>Condi tans</emma:literal>
                </emma:interpretation>
                <emma:interpretation id="interp23" emma:lang="en-US" emma:confidence="0">
                  <emma:literal>Conditions</emma:literal>
                </emma:interpretation>
                <emma:interpretation id="interp24" emma:lang="en-US" emma:confidence="0">
                  <emma:literal>Condi ins</emma:literal>
                </emma:interpretation>
              </emma:one-of>
            </emma:emma>
          </inkml:annotationXML>
          <inkml:trace contextRef="#ctx0" brushRef="#br1" timeOffset="23148.8522">16675 3748 241 0,'0'0'110'0,"-10"-27"-5"16,10 27-5-16,-10 32-51 15,10 2-51-15,3 8 2 16,6 9 2-16,-1 3 0 16,2 0 0-16,-1-3-7 15,-4-7-22-15,5-7-64 16,-8-10-8-16,-2-27-2 15,0 0-6-15</inkml:trace>
          <inkml:trace contextRef="#ctx0" brushRef="#br1" timeOffset="23335.9772">16699 3364 315 0,'22'-5'107'0,"-22"5"-11"15,42 40-13-15,-13-18-105 16,15 7-25-16,0-10-47 16,10 3-4-16,-3-4-2 15,1-6-4-15</inkml:trace>
          <inkml:trace contextRef="#ctx0" brushRef="#br1" timeOffset="24688.0032">17249 4017 294 0,'0'-39'103'16,"3"2"-5"-16,9 8-4 15,7 4-90-15,6 6-5 0,14 4 1 16,5 5 0-16,7 6-1 16,3 1 0-16,5 3 1 15,2 7 0 1,0 3-1-16,-2 7 0 0,-6 3-1 15,-6 4-2-15,-6 8-2 16,-6 2 1-16,-11 3-2 16,-4-3 2-16,-6 3 0 15,-4-8 3-15,-3 1 2 16,-2-6 2-16,-5-24 2 16,3 39 1-16,-3-39 3 15,-5 39-3-15,0-14 3 0,-2 2-8 16,2-1 4-16,-3 1-4 15,6-5 4 1,2-22-4-16,0 35 1 16,0-35-2-16,27-3 2 0,-5-12 1 15,7-7-6-15,5-4 3 16,5-4-8-16,1-6 1 16,6-1-7-16,-7 0 4 15,3 1-6-15,-6 4 8 16,-4 5 5-16,-7 5 3 15,-25 22 5-15,29-27 5 16,-29 27 4-16,0 0 0 16,0 0 0-16,0 0-3 0,0 0-4 15,-7 22-1 1,7-22 1-16,0 0 0 0,0 0 2 16,0 0 0-1,-27 20 2-15,27-20 0 0,-37 0 1 16,13 2 1-16,-6-2-4 15,3 2-1-15,0 1-3 16,5 2-1-16,22-5 0 16,-26 10 0-16,26-10-1 15,0 0 0-15,36 7 1 16,1-10-2-16,9-4 1 16,3 0 0-16,3-3 0 0,-4-2-2 15,-4 2 1-15,-9 0 0 16,-13 0 0-16,-22 10-1 15,0 0 1 1,0 0 0-16,0 0 0 0,0 0-1 16,-25 5-1-16,25-5-2 15,0 0-2-15,0 0-3 16,0 0-3-16,0 0-2 16,25-29-4-16,-6 2-1 15,13 5 2-15,-3-5 0 16,8 5 4-16,-5 0 3 15,0 10 5-15,-8 7 6 16,-2 10 4-16,-22-5 4 0,27 44 0 16,-20-7 2-1,-9 2 2-15,2 7 0 16,-3 1-2-16,3 2 0 16,-5 2 0-16,5-2-5 0,-2-13 2 15,4-1-4-15,3-11 2 16,-5-24-6-16,0 0 0 15,30-7-2-15,-6-23-7 16,10-9 2-16,13-5-5 16,4-5 4-16,8 8-5 15,-5 9 4-15,-1 10 0 16,-6 10 3-16,-8 14 3 16,-15 15 4-16,-14 8 0 15,-10 7 0-15,-5 9 2 16,-7-9-9-16,7 10-7 15,-7-20-19-15,17 12-17 0,-5-34-40 16,7 36-15-16,-7-36-3 16,39 3-1-16</inkml:trace>
          <inkml:trace contextRef="#ctx0" brushRef="#br1" timeOffset="23598.1514">17589 3108 185 0,'-2'-54'98'16,"-3"10"0"-16,-12 5-4 16,7 17-26-16,-15 12-48 15,25 10 4-15,-39 37 1 16,22 16-7-16,2 18-3 15,3 22-3-15,-2 12-1 0,6 13-6 16,1 1-7-16,2-6-15 16,10 4-36-16,-12-21-55 15,4-4 0-15,-9-16-5 16,2-15 0-16</inkml:trace>
          <inkml:trace contextRef="#ctx0" brushRef="#br1" timeOffset="25104.0736">20046 3958 203 0,'66'-27'102'0,"0"20"2"16,-20 0-1-16,5 17-41 16,-29-6-34-16,3 14-4 15,-25-18-5-15,-3 29-3 16,-19-14-3-16,-9-1-1 0,-16 1-2 16,-9 0 0-16,-10-6-1 15,0 1-3-15,0-3-1 16,5-2-1-1,7-5-1-15,15-2-2 0,12-5 0 16,27 7-1-16,0 0-1 16,34-32 1-16,15 27-1 15,17 7-1-15,15 15 0 16,4 8 1-16,1 9 0 16,-5 17 2-16,-18 8 7 15,-16 7-4-15,-25-2 7 16,-20 2-3-16,-29-10 5 0,-22-2-4 15,-22-10 3-15,-14-15-7 16,-15-7-7-16,-18-17-17 16,-2 2-101-16,-26-26-5 15,-8-11-13-15,-27-26-7 16</inkml:trace>
          <inkml:trace contextRef="#ctx0" brushRef="#br1" timeOffset="21558.5968">13292 2983 266 0,'12'-76'112'0,"3"13"-2"15,-18-3 1-15,1 17-59 16,-25 5-15-16,5 29-10 16,-25 18-5-16,-1 26-4 0,-14 20-5 15,-6 22-4 1,-5 17-3-16,2 24-2 16,2 20-3-16,11 10-1 15,11 7-2-15,15-5 0 0,23-4-3 16,18-18-3-16,28-12-9 15,17-30-8-15,29-14-16 16,12-39-17-16,32-5-13 16,-2-34-2-16,24 0 7 15,-17-27 16-15,3 7 21 16,-20-10 18-16,-18 1 25 16,-14 9 23-16,-36-7 18 15,-8 22 4-15,-34-8 1 16,-5 25-11-16,-15-22-11 15,15 22-8-15,-49-7-9 16,20 10-6-16,-10 1-3 16,2 4-3-16,-4 4-3 0,2 8-1 15,-1 4-3-15,4 8 1 16,2 7-1-16,9 0 0 16,10 5-2-16,18-2 1 15,14-3-1-15,15-8 0 16,19-6 1-16,10-15-1 15,10-10 1-15,2-10-1 16,-2-12 2-16,-10-5 0 16,-12-5 2-16,-12-4 1 15,-20 1 0-15,-12-1 1 16,-17 1-1-16,-10 4 0 16,-12-1 1-16,-8 5-4 0,-2 5-1 15,-2 2-5-15,6 11-6 16,4 1-8-16,36 8-15 15,-34 8-31-15,34-8-53 16,26 27-5-16,14-8-1 16,-1-12-2-16</inkml:trace>
          <inkml:trace contextRef="#ctx0" brushRef="#br1" timeOffset="22459.3928">14384 3912 312 0,'0'0'114'0,"10"-34"-6"0,-10 34-6 16,10-32-96-16,-10 32-7 15,17-29 0-15,-17 29 2 16,0 0-1-16,22-20-1 16,-22 20 1-16,0 0 0 15,0 0-1-15,3 27 0 16,-3-27 0-16,4 24-2 15,-4-24-2-15,0 0-1 16,13 27-1-16,-13-27-1 16,0 0 2-16,0 0-1 15,22 0 2-15,-22 0 4 16,0 0 4-16,0 0 3 0,0 0 2 16,19-24 1-16,-19 24 2 15,0 0 2-15,10-27-1 16,-10 27 0-1,10-22 0-15,-10 22-2 0,0 0 0 16,14-22-1-16,-14 22-1 16,0 0-2-16,0 0-1 15,0 27-1-15,-2 0-2 16,0 7 0-16,-1 5-3 16,1 3 2-16,-1 4-1 15,-2-4 0-15,3-1 0 16,-1-7 0-16,1-7 0 15,2-27 0-15,-2 32 2 0,2-32-1 16,0 0 0-16,0 0 1 16,0 0 0-16,0 0 0 15,0 0-1-15,0 0 1 16,0 0-2-16,0 0 1 16,0 0-1-16,0 0-1 15,0 24 1-15,0-24-1 16,0 0 1-16,0 0 0 15,0 0 0-15,0 0 0 16,0 0 1-16,0 0 1 16,0 0-1-16,-3-24 1 15,3 24 0-15,-5-22-1 0,5 22 1 16,-2-37 0-16,2 13 1 16,5-8-1-16,2-7 0 15,10-10-1 1,8-5 2-16,6-4-2 0,8-3 1 15,8 4-2-15,4 8 1 16,5 15-1-16,1 12 0 16,-4 20 0-16,-1 16-1 15,-6 16 0-15,-7 11 1 16,-2 8-1-16,-3 5 1 16,-7-3 0-16,0-2-2 15,-3-7 2-15,-4-3 0 16,-1-7 0-16,-4-5-1 0,-5-5-1 15,-10-22-4 1,5 31-8-16,-5-31-18 16,0 0-46-16,0 0-36 15,0 0-6-15,44-22-1 0,-15-7-4 16</inkml:trace>
          <inkml:trace contextRef="#ctx0" brushRef="#br1" timeOffset="22938.7121">15998 3990 295 0,'0'0'113'15,"34"-15"2"1,-34 15-7-16,19-36-74 16,-19 11-26-16,-4-2 0 15,-14-2 2-15,-6 5-2 0,-15-1 0 16,-8 11-1-16,-11 4-2 15,-6 12-1-15,1 15 0 16,2 10-2-16,7 12 0 16,7 8 0-16,16 4-2 15,9 0 1-15,17-2-2 16,14-2 1-16,18-13-1 16,12-12 0-16,8-12 1 15,4-15-1-15,5-20 2 16,6-19 0-16,1-19 3 0,1-18 0 15,-11-17 2 1,-1-9-1-16,-8-13 2 16,5-2-2-16,-8 5-1 0,-4 14-3 15,-8 25 2-15,-7 29-2 16,-22 49-1-16,0 0 0 16,12 71-2-16,-26 24 0 15,-6 27 2-15,-4 13 0 16,2 4-7-16,2-5-4 15,13-2-12-15,4-34-23 16,25-5-68-16,-2-32-4 0,22-12-1 16,-6-29-6-1</inkml:trace>
        </inkml:traceGroup>
      </inkml:traceGroup>
    </inkml:traceGroup>
    <inkml:traceGroup>
      <inkml:annotationXML>
        <emma:emma xmlns:emma="http://www.w3.org/2003/04/emma" version="1.0">
          <emma:interpretation id="{0D063657-53DE-42E6-A123-776F1AEE2545}" emma:medium="tactile" emma:mode="ink">
            <msink:context xmlns:msink="http://schemas.microsoft.com/ink/2010/main" type="paragraph" rotatedBoundingBox="2023,11880 5906,12352 5671,14286 1788,13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EA1BB6-27DF-44E3-B247-DCD23EBABCF8}" emma:medium="tactile" emma:mode="ink">
              <msink:context xmlns:msink="http://schemas.microsoft.com/ink/2010/main" type="line" rotatedBoundingBox="2023,11880 5906,12352 5671,14286 1788,13814">
                <msink:destinationLink direction="with" ref="{87EB8817-E347-49EA-9930-5064CE7D4F4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6302541-C026-4C71-A271-F03B9F68BFDA}" emma:medium="tactile" emma:mode="ink">
                <msink:context xmlns:msink="http://schemas.microsoft.com/ink/2010/main" type="inkWord" rotatedBoundingBox="2023,11880 5906,12352 5671,14286 1788,13814"/>
              </emma:interpretation>
              <emma:one-of disjunction-type="recognition" id="oneOf5">
                <emma:interpretation id="interp25" emma:lang="en-US" emma:confidence="1">
                  <emma:literal>Data:</emma:literal>
                </emma:interpretation>
                <emma:interpretation id="interp26" emma:lang="en-US" emma:confidence="0">
                  <emma:literal>Data!</emma:literal>
                </emma:interpretation>
                <emma:interpretation id="interp27" emma:lang="en-US" emma:confidence="0">
                  <emma:literal>Data?</emma:literal>
                </emma:interpretation>
                <emma:interpretation id="interp28" emma:lang="en-US" emma:confidence="0">
                  <emma:literal>Data'.</emma:literal>
                </emma:interpretation>
                <emma:interpretation id="interp29" emma:lang="en-US" emma:confidence="0">
                  <emma:literal>Data"</emma:literal>
                </emma:interpretation>
              </emma:one-of>
            </emma:emma>
          </inkml:annotationXML>
          <inkml:trace contextRef="#ctx0" brushRef="#br0" timeOffset="102894.1502">-5347 8879 156 0,'-17'-37'97'0,"-2"5"-2"15,19 32-3-15,-15-29-48 16,15 29-19-16,27-10-5 16,10 13-5-16,12 4-7 15,26 13-3-15,13 6-2 16,15 16 1-16,12 14-2 16,2 15 2-16,1 15-2 0,-8 9 5 15,-18 5-3-15,-21 5 4 16,-27 3-2-16,-22 4 2 15,-31-9-2-15,-21 0 0 16,-21-13-1-16,-15-4-3 16,-12-11 1-16,-8-9-2 15,-2-14 0-15,5-13-5 16,12-12-4-16,5-17-11 16,17-1-18-16,5-26-27 15,44 17-38-15,-27-44-4 16,49 15 0-16,8-10-2 15</inkml:trace>
          <inkml:trace contextRef="#ctx0" brushRef="#br0" timeOffset="102517.8994">-4968 9060 168 0,'-29'51'105'15,"31"15"-2"-15,-6 15-6 0,8 29-53 16,-8 12-19-16,4 12-6 16,-5 6-5-16,0 1-7 15,-3-1-5-15,1-6-2 16,-3-16-2-16,1-18-6 16,4-20-12-16,-8-36-27 15,13-14-49-15,0-30-2 16,-7-34-3-16,2-30-3 15</inkml:trace>
          <inkml:trace contextRef="#ctx0" brushRef="#br0" timeOffset="103701.6786">-3738 9949 172 0,'0'0'113'15,"0"0"-6"-15,-37-9-2 16,13 14-62-16,-18-10-18 16,6 7 0-16,-11-2-6 15,3 7-6-15,-2 1-5 16,2 6-1-16,2 1-3 16,5 2 0-16,8 3-3 15,10 4 0-15,6 1-1 16,16 2 0-16,9-1-2 15,10 1 2-15,7-5-1 0,8-5-1 16,5-4 1-16,-3-8-1 16,2-8 1-16,-4-4 0 15,-5-3 0-15,-8-2-1 16,-2 2 2-16,-22 10-1 16,29 2 1-16,-29-2 1 15,15 40-1-15,-15-11 0 16,3 10 0-16,-1 5 1 15,3-2-1-15,0-6 0 16,5-4 0-16,-10-32-1 16,34 22 1-16,-10-32-1 15,10-17 1-15,1-17-2 16,11-17 2-16,1-19-2 0,6-16 1 16,6-16 3-16,2-23-2 15,3-14 0-15,2-10 0 16,2 0 1-16,-9 5 0 15,-1 18 1-15,-6 18-1 16,-11 28-2-16,-9 34 2 16,-10 36-1-16,-22 20 2 15,15 76-1-15,-18 9 0 16,-4 23 2-16,-3 17-3 16,0 9 3-16,3 10-3 15,0-4-2-15,-1-4-6 16,1-23-6-16,2-13-12 0,-12-29-18 15,7-3-22-15,-21-38-13 16,6-11 9-16,-21-31 16 16,7-7 17-16,-15-25 13 15,2-10 19-15,-1-5 24 16,-1-7 25-16,17 15 15 16,1-3-6-16,21 20-9 15,3 2-15-15,12 32-5 16,27-22-8-16,12 22-6 15,5 2-2-15,14 1-6 16,11-1-16-16,-1-7-35 16,18 13-42-16,-6-11-2 15,8 16-5-15,-12-6-5 0</inkml:trace>
          <inkml:trace contextRef="#ctx0" brushRef="#br0" timeOffset="104214.0202">-2391 9989 145 0,'0'0'98'0,"22"7"1"15,-22-7 0-15,0 0-50 16,7-32-16-16,-7 32-2 16,0 0-5-16,-10-22-5 15,10 22-7-15,-39 3-2 16,12 6-6-16,-2 8-1 15,-3 8-3-15,3 7 0 16,-3 4-2-16,8 1 1 16,9 0-2-16,5-3 0 0,13-2 1 15,9-10-1-15,10-5 0 16,5-12-1 0,9-5 1-16,6-5-1 15,2-5 1-15,0-2 0 0,0 0 0 16,-3 4 0-16,1 8 0 15,-5 8 1-15,-6 6-2 16,-1 1-5-16,-3 9-13 16,-27-24-24-16,46 37-58 15,-46-37-5-15,42 10-3 16,-42-10-6-16</inkml:trace>
          <inkml:trace contextRef="#ctx0" brushRef="#br0" timeOffset="104535.2346">-1810 9693 213 0,'-44'-15'114'0,"44"15"-3"0,-22-5-3 16,22 5-62 0,0 0-33-16,0 0-4 0,0 0-9 15,25 5-17-15,2 10-30 16,-27-15-53-16,58 34-7 15,-26-5-3-15,12 20-4 16</inkml:trace>
          <inkml:trace contextRef="#ctx0" brushRef="#br0" timeOffset="104725.3602">-1631 10201 194 0,'0'0'115'0,"-54"-14"-4"15,54 14-5-15,-44-5-56 0,44 5-36 16,-22 5-2-16,22-5-8 16,0 0-20-16,0 0-45 15,25 26-43-15,-25-26-3 16,44 8-5-16,-44-8-7 16</inkml:trace>
        </inkml:traceGroup>
      </inkml:traceGroup>
    </inkml:traceGroup>
    <inkml:traceGroup>
      <inkml:annotationXML>
        <emma:emma xmlns:emma="http://www.w3.org/2003/04/emma" version="1.0">
          <emma:interpretation id="{B988BD74-42B1-4BFA-8707-8055CB7C065C}" emma:medium="tactile" emma:mode="ink">
            <msink:context xmlns:msink="http://schemas.microsoft.com/ink/2010/main" type="paragraph" rotatedBoundingBox="2885,14186 8716,14312 8682,15897 2851,157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CC8AC3-01F1-4DBE-8047-4DB78F1A193B}" emma:medium="tactile" emma:mode="ink">
              <msink:context xmlns:msink="http://schemas.microsoft.com/ink/2010/main" type="line" rotatedBoundingBox="2885,14186 8716,14312 8682,15897 2851,15771">
                <msink:destinationLink direction="with" ref="{87EB8817-E347-49EA-9930-5064CE7D4F4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7C9E6FE-E4E6-4A6B-A766-343E9F0C8A7D}" emma:medium="tactile" emma:mode="ink">
                <msink:context xmlns:msink="http://schemas.microsoft.com/ink/2010/main" type="inkWord" rotatedBoundingBox="2572,15618 3119,14214 3716,14446 3169,15850"/>
              </emma:interpretation>
              <emma:one-of disjunction-type="recognition" id="oneOf6">
                <emma:interpretation id="interp30" emma:lang="en-US" emma:confidence="0">
                  <emma:literal>P.</emma:literal>
                </emma:interpretation>
                <emma:interpretation id="interp31" emma:lang="en-US" emma:confidence="0">
                  <emma:literal>P,</emma:literal>
                </emma:interpretation>
                <emma:interpretation id="interp32" emma:lang="en-US" emma:confidence="0">
                  <emma:literal>P</emma:literal>
                </emma:interpretation>
                <emma:interpretation id="interp33" emma:lang="en-US" emma:confidence="0">
                  <emma:literal>P"</emma:literal>
                </emma:interpretation>
                <emma:interpretation id="interp34" emma:lang="en-US" emma:confidence="0">
                  <emma:literal>Pa</emma:literal>
                </emma:interpretation>
              </emma:one-of>
            </emma:emma>
          </inkml:annotationXML>
          <inkml:trace contextRef="#ctx0" brushRef="#br0" timeOffset="105885.7356">-4288 11482 153 0,'0'0'97'16,"0"0"-4"-16,-34 37-20 15,26 26-22-15,-16 11-15 16,12 23-9-16,-8 6-11 15,13 7-4-15,-3-2-5 16,10-8-1-16,-2-15-3 16,6-11 0-16,-1-23 0 15,-1-12 2-15,-4-17-1 16,2-22 2-16,0 0-1 16,-34-5-1-16,12-29 2 15,0-22-3-15,2-30 1 0,1-24-3 16,6-27 2-16,11-12-3 15,14-15 4 1,10 1-1-16,15 4 0 0,9 17 0 16,13 25 0-16,7 29 0 15,5 32-1-15,0 34 4 16,-3 26-5-16,-4 28 4 16,-11 24-3-16,-9 13-1 15,-9 9 0-15,-11 3 0 16,-7-8 1-16,-7-4-2 15,-10-16 5-15,-2-11-3 16,-8-15 4-16,10-27 1 16,-25 24 0-16,25-24 1 0,-34-7-1 15,34 7-1-15,-34-17-2 16,34 17-1-16,-32-17 0 16,32 17-1-1,-29-8-1-15,29 8 0 0,-25 5 0 16,25-5-1-16,-27 10 1 15,27-10-1-15,-31 12 0 16,31-12 0-16,-35 20 0 16,35-20 0-16,-34 27 0 15,34-27 0-15,-27 31 0 16,27-31 0-16,-14 27 0 16,14-27 0-16,0 0 0 0,0 0 0 15,0 0 0-15,0 0 0 16,0 0 0-16,24-19 0 15,-24 19 1 1,0 0-1-16,17-27 1 0,-17 27-1 16,0 0 0-16,0 0-2 15,0 0-4-15,0 0-4 16,0 0-8-16,0 0-16 16,34-10-34-16,-34 10-46 15,35-5-4-15,-35 5-2 16,61-2-1-16</inkml:trace>
        </inkml:traceGroup>
        <inkml:traceGroup>
          <inkml:annotationXML>
            <emma:emma xmlns:emma="http://www.w3.org/2003/04/emma" version="1.0">
              <emma:interpretation id="{C46FB530-81BD-428C-8015-44FFEF6E87C6}" emma:medium="tactile" emma:mode="ink">
                <msink:context xmlns:msink="http://schemas.microsoft.com/ink/2010/main" type="inkWord" rotatedBoundingBox="4067,14211 8716,14312 8685,15761 4036,15661">
                  <msink:destinationLink direction="to" ref="{A2385670-AC1E-48E8-AED3-D7F5B50FF4EB}"/>
                </msink:context>
              </emma:interpretation>
            </emma:emma>
          </inkml:annotationXML>
          <inkml:trace contextRef="#ctx0" brushRef="#br0" timeOffset="106188.9441">-3147 12039 167 0,'-22'-36'98'16,"10"14"1"-16,-10-5-2 15,22 27-48-15,-36-15-20 16,36 15-5-16,-32 17-5 0,20 8-5 16,-1 2-6-1,4 7-1-15,1 0-3 16,1 0-2-16,0 0-9 15,-1-12-14-15,11 8-40 0,-3-30-43 16,0 0-1-16,0 0-6 16,-22-32-3-16</inkml:trace>
          <inkml:trace contextRef="#ctx0" brushRef="#br0" timeOffset="107978.2848">-3308 11357 204 0,'0'0'97'15,"22"-26"-4"-15,-7 48-8 0,-1 9-84 16,6 6-1 0,2 7-1-16,0 2 0 15,7 6-3-15,1-6 1 16,1 5-3-16,1-4 2 0,5-1-1 16,-5-2 2-16,-3-2 3 15,-5-3 3-15,-4 0 4 16,-8 3 3-16,-9-11 2 15,-1 4 2-15,-14-11 1 16,7 5 0-16,5-29 0 16,-24 30-2-16,24-30-2 15,0 0-4-15,0 0-1 0,0 0-2 16,0 0 0 0,9-37-2-16,8 15-1 15,1 0-1-15,-18 22 1 16,36-29-2-16,-36 29 2 0,32-3 0 15,-32 3-1-15,22 30 1 16,-22-30-1-16,24 44 1 16,-11-20-1-16,-13-24 1 15,39 32-1-15,-17-27-1 16,7-8 1-16,0-11 0 16,3-11 0-16,2-11-1 15,3-16 1-15,2-6-1 16,-2-16 1-16,2-9 0 15,-5-5 2-15,-2-7-1 16,-5-8 4-16,-8 1 3 16,-6 1-1-16,-9 4 3 15,-8 9-1-15,-1 14 2 0,-5 13-3 16,3 15 1-16,-1 19-5 16,8 27 0-16,0 0-1 15,10 44 1-15,2 10-3 16,3 16-3-16,0 14 3 15,-1 6-4-15,1 10-4 16,-5-7-9-16,2 7-7 16,-10-21-13-16,8-1-3 15,-17-32-1-15,12-2-1 16,-5-44 2-16,-15 25 9 16,15-25 13-16,-29-35 18 15,12 6 13-15,-15-17 11 0,7 9 4 16,-14-12 1-16,15 17 0 15,-3-2-3-15,27 34-7 16,-27-29-6-16,27 29-6 16,0 0-3-16,44 41-2 15,-7-9-2-15,9 0 1 16,5 0-3-16,8-6-3 16,5-1-3-16,-1-8-6 15,8-5-5-15,-2-9-4 16,1-1-1-16,-6-7 1 15,-3 8 1-15,-10-11 6 16,-7 6 7-16,-9-1 8 16,-11 1 7-16,-24 2 3 0,25 2 4 15,-25-2-1-15,0 0 2 16,0 0-3-16,26 25-5 16,-26-25-2-1,18 22-1-15,-18-22 0 0,22 22 3 16,-22-22 1-16,0 0 2 15,22 29 1-15,-22-29 2 16,0 0 1-16,0 0 1 16,0 0-2-16,-22 20-3 15,22-20-1-15,-25 2-2 16,25-2-2-16,-32 5-1 16,32-5 0-16,-31 12-1 0,31-12-1 15,-27 22 0-15,27-22 0 16,-17 25-2-16,17-25 1 15,-3 27-1 1,3-27-1-16,22 14 1 0,-22-14-1 16,47 3 1-16,-18-8-1 15,5-5 1-15,3-2-1 16,2-3 1-16,2 1-1 16,-1-1 1-16,-1-2 0 15,-5 2-1-15,0 3 0 16,-5 0 1-16,-4 2 0 15,-3 3 0-15,-22 7 0 16,34-18 0-16,-34 18 0 0,22-17 0 16,-22 17 1-1,0 0 0-15,25-31 0 16,-25 31-1-16,9-22 1 16,-9 22-1-16,0 0 1 0,0-27 0 15,0 27 0-15,0 0-1 16,0 0 0-16,0 0 1 15,0 0-1-15,0 0 1 16,0 0-1-16,0 0 0 16,0 0 0-16,0 0 0 15,-9-22 0-15,9 22 0 16,0 0 0-16,0 0 1 16,0 0-1-16,0 0 0 15,0 0 0-15,-27-10 0 0,27 10 0 16,0 0 1-1,0 0-1-15,-27-15-1 0,27 15 1 16,0 0 1-16,0 0-1 16,0 0 0-16,0 0 1 15,0 0-1-15,0 0 1 16,0 0 0-16,0 0 1 16,0 0-2-16,-3 22 1 15,3-22-1-15,10 27 1 16,-10-27-1-16,15 37 1 15,-8-15-2-15,3 0 1 0,-5 0 2 16,-5-22 1 0,10 32 1-16,-10-32-1 15,0 0 0-15,0 0 1 16,0 0 0-16,0 0 0 0,-18-22-2 16,18-3-2-16,0-4 0 15,8-8 0-15,-1 0 0 16,5-4-1-16,5 4 0 15,3 3 0-15,2 7-1 16,-2 5-5-16,2 10-4 16,-22 12-8-16,39-10-15 15,-39 10-26-15,39-12-54 0,-39 12-4 16,49-17-1 0,-25-3 0-16</inkml:trace>
          <inkml:trace contextRef="#ctx0" brushRef="#br0" timeOffset="109162.3496">-534 11690 146 0,'10'32'94'0,"5"4"0"16,-8-14-3-16,13 5-56 16,-20-27-17-16,32 27 2 15,-32-27-1-15,39-5-3 16,-39 5-3-16,39-39-2 15,-22 5-1-15,-2-3-2 16,-8-4-1-16,-5 4-3 16,-9 0 0-16,-10 10-1 15,-5 10-1-15,-5 12 0 0,-5 13 0 16,0 14 0-16,1 7-1 16,4 10 1-16,5 10-1 15,7 2 0-15,8-2 0 16,4-2-1-16,11-8 0 15,6-7 1-15,6-8-3 16,7-12-1-16,5-7-2 16,2-12-4-16,7-1 0 15,-2-6 0-15,5-3-1 16,-4-3 1-16,-1 3 1 16,-5-3 1-16,-2 8 4 15,-8 2 2-15,-24 10 3 0,37-9 1 16,-37 9-1-16,0 0 1 15,14 31 1-15,-14-31 0 16,-4 37 2-16,1-15 0 16,3-22-1-16,0 39 0 15,0-39-1-15,5 22 1 16,-5-22-1-16,0 0-1 16,29-5-2-16,-29 5 0 15,37-34-3-15,-15 7-4 16,0 3-1-16,0-3-1 15,2 2-1-15,-6-1 0 16,-18 26 0-16,29-32-1 16,-29 32 4-16,0 0 2 0,24-12 3 15,-24 12 0-15,0 0 0 16,27-3 1 0,-27 3 1-16,27-2 0 15,-27 2 0-15,25 0 0 0,-25 0 1 16,0 0 0-16,22 2 2 15,-22-2 1-15,0 0 2 16,0 0 1-16,0 0 0 16,0 0 1-16,0 0 1 15,-3-27 0-15,3 27-2 16,0 0-2-16,-7-29 0 16,7 29-1-16,0 0 1 0,0 0-1 15,0 0-1-15,0 0 2 16,0 0-1-16,0 0 2 15,0 0-2-15,0 0 0 16,0 0 0-16,0 0 0 16,0 0 0-16,0 0-1 15,0 0 0-15,0 0 0 16,-22 10 0-16,22-10-1 16,-32 19 1-16,10-4-1 15,-7 0-1-15,-3 2 0 16,-2 2-1-16,-3 3 0 15,0-5-1-15,1 5 1 16,4-5-1-16,5-2-1 0,27-15 1 16,-32 25 0-1,32-25-1-15,0 0 0 16,39 24 0-16,-2-12 1 16,5 5-1-16,6 5 2 0,4 5-2 15,-3 3 2-15,-3 4-1 16,-9 2 1-16,-8 1 0 15,-14 5 0-15,-10-6 0 16,-10 1 0-16,-12-3-2 16,-8-4 3-16,-7-6-2 15,-4-4 0-15,-3-6-2 16,-3-9-2-16,5-2-6 0,6-13-4 16,31 10-4-16,-37-22-8 15,37 22-12 1,10-44-19-16,22 22-51 15,-3-22-2-15,22 5 3 0,-4-22 3 16</inkml:trace>
          <inkml:trace contextRef="#ctx0" brushRef="#br0" timeOffset="109546.6057">630 11335 238 0,'34'-80'106'15,"-19"-6"-3"-15,2 35 2 16,-19 0-81-16,2 19-2 15,0 32-7-15,0 0-1 16,-25 29-8-16,18 27-3 16,2 15 1-16,2 15-3 15,1 9 2-15,2 3-2 16,0 2 0-16,0-2-3 0,0-10 0 16,-2-10 1-16,-3-12-3 15,-10-12 2-15,0-18-3 16,-7-9 2-16,-5-14-1 15,-7-18 3-15,-7-17 3 16,-3-13 3-16,-5-16 2 16,5-5 1-16,2-3 2 15,10 5-1-15,13 6 2 16,16 18-2-16,3 30-1 16,47-22-1-16,7 34-2 15,17 8 0-15,17 0-5 16,12-18-15-16,24-2-55 0,1-46-49 15,27-15-8-15,-8-42-12 16,7-17-6-16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20.3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385670-AC1E-48E8-AED3-D7F5B50FF4EB}" emma:medium="tactile" emma:mode="ink">
          <msink:context xmlns:msink="http://schemas.microsoft.com/ink/2010/main" type="inkDrawing" rotatedBoundingBox="2883,8270 12887,13956 10322,18469 318,12782" semanticType="callout" shapeName="Other">
            <msink:sourceLink direction="to" ref="{87EB8817-E347-49EA-9930-5064CE7D4F4B}"/>
            <msink:sourceLink direction="to" ref="{C46FB530-81BD-428C-8015-44FFEF6E87C6}"/>
          </msink:context>
        </emma:interpretation>
      </emma:emma>
    </inkml:annotationXML>
    <inkml:trace contextRef="#ctx0" brushRef="#br0">190 154 135 0,'-75'-37'103'0,"16"1"-2"15,13 4-6 1,21 7-38-16,25 25-50 0,15-24 2 16,36 29 0-16,37 19 2 15,27 10-1-15,29 18 3 16,27 6-1-16,27 16 1 16,32 6-3-16,29 3-2 15,25-7-1-15,14-7-1 16,27-23-1-16,22-14-3 15,12-22 1-15,11-8-1 16,-4-17 0-16,-9-2 2 16,-10 8-1-16,-14 6 2 15,-38 8-1-15,-14 17 1 0,-24 10 1 16,-20 12-2-16,-24 5 2 16,-18 4-2-16,-16-6 0 15,-13 4-1-15,-7-4 0 16,-10-3 1-16,0-13-2 15,-2-6 0-15,2-6 0 16,2-9 0-16,-6-2 0 16,-1-8 0-16,-5 0 0 15,-4-3-1-15,-20-2 2 16,-10 3-1-16,-17-6 1 16,-13 1 0-16,-11-3 1 15,-13 3-1-15,-12 0 0 0,-7 2 1 16,-10 2 0-16,-22 3 1 15,34 35-3-15,-19 9 2 16,0 22-1 0,4 29 2-16,6 44-3 0,7 40 2 15,7 43-3-15,7 47 3 16,3 32 0-16,5 36-2 16,0 27 1-16,-6 18-2 15,-4 1 1-15,-7 3-1 16,-10-7 0-16,0-14-3 15,-12-13 2-15,-6-15 0 16,-6-17-1-16,-1-19-1 16,-4-27 1-16,2-32-5 0,-3-37 0 15,-9-46-14-15,7-44-12 16,-14-81-42-16,19-34-54 16,-37-98-4-1,8-41-4-15,-37-67-3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20.99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7EB8817-E347-49EA-9930-5064CE7D4F4B}" emma:medium="tactile" emma:mode="ink">
          <msink:context xmlns:msink="http://schemas.microsoft.com/ink/2010/main" type="inkDrawing" rotatedBoundingBox="868,15143 911,11296 945,11297 903,15144" semanticType="verticalRange" shapeName="Line">
            <msink:sourceLink direction="with" ref="{F3EA1BB6-27DF-44E3-B247-DCD23EBABCF8}"/>
            <msink:sourceLink direction="with" ref="{EDCC8AC3-01F1-4DBE-8047-4DB78F1A193B}"/>
            <msink:destinationLink direction="to" ref="{A2385670-AC1E-48E8-AED3-D7F5B50FF4EB}"/>
          </msink:context>
        </emma:interpretation>
      </emma:emma>
    </inkml:annotationXML>
    <inkml:trace contextRef="#ctx0" brushRef="#br0">41 162 88 0,'-7'-44'79'0,"4"0"-2"15,3 5 3-15,-2-2-42 16,7 16-4-16,-5 25-1 0,0 0-1 16,14 59-4-16,-4 43 1 15,-12 47-4 1,4 64-1-16,-7 54-8 15,3 50-2-15,-5 48-5 0,-1 18 0 16,-2 1-6-16,3-12-4 16,0-40 0-16,-1-46-5 15,4-54-8-15,-1-61-21 16,14-51-64-16,-11-59-9 16,14-27 0-16,-12-34-8 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3:13.213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2CEC10E-0EA0-45BF-964E-D2923C60594C}" emma:medium="tactile" emma:mode="ink">
          <msink:context xmlns:msink="http://schemas.microsoft.com/ink/2010/main" type="writingRegion" rotatedBoundingBox="1391,3279 13941,4208 13699,7488 1148,6559"/>
        </emma:interpretation>
      </emma:emma>
    </inkml:annotationXML>
    <inkml:traceGroup>
      <inkml:annotationXML>
        <emma:emma xmlns:emma="http://www.w3.org/2003/04/emma" version="1.0">
          <emma:interpretation id="{258F8D67-2D39-4B7A-B584-8132A40C149F}" emma:medium="tactile" emma:mode="ink">
            <msink:context xmlns:msink="http://schemas.microsoft.com/ink/2010/main" type="paragraph" rotatedBoundingBox="1391,3279 13941,4208 13699,7488 1148,6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B224E8-C677-4FF5-8D69-AF09D8E79E12}" emma:medium="tactile" emma:mode="ink">
              <msink:context xmlns:msink="http://schemas.microsoft.com/ink/2010/main" type="line" rotatedBoundingBox="1391,3279 13941,4208 13699,7488 1148,6559"/>
            </emma:interpretation>
          </emma:emma>
        </inkml:annotationXML>
        <inkml:traceGroup>
          <inkml:annotationXML>
            <emma:emma xmlns:emma="http://www.w3.org/2003/04/emma" version="1.0">
              <emma:interpretation id="{18DED372-8603-4295-AB1E-2FEA6CEAA3DA}" emma:medium="tactile" emma:mode="ink">
                <msink:context xmlns:msink="http://schemas.microsoft.com/ink/2010/main" type="inkWord" rotatedBoundingBox="1365,3621 5360,3917 5198,6116 1202,5820"/>
              </emma:interpretation>
              <emma:one-of disjunction-type="recognition" id="oneOf0">
                <emma:interpretation id="interp0" emma:lang="en-US" emma:confidence="0">
                  <emma:literal>I R</emma:literal>
                </emma:interpretation>
                <emma:interpretation id="interp1" emma:lang="en-US" emma:confidence="0">
                  <emma:literal>I?</emma:literal>
                </emma:interpretation>
                <emma:interpretation id="interp2" emma:lang="en-US" emma:confidence="0">
                  <emma:literal>IRK</emma:literal>
                </emma:interpretation>
                <emma:interpretation id="interp3" emma:lang="en-US" emma:confidence="0">
                  <emma:literal>Ia</emma:literal>
                </emma:interpretation>
                <emma:interpretation id="interp4" emma:lang="en-US" emma:confidence="0">
                  <emma:literal>I21</emma:literal>
                </emma:interpretation>
              </emma:one-of>
            </emma:emma>
          </inkml:annotationXML>
          <inkml:trace contextRef="#ctx0" brushRef="#br0">0 110 182 0,'0'0'89'0,"0"0"-2"15,0 0-4-15,0 0-21 0,66-20-28 16,5 1-15-1,27 2-6-15,19-1-6 16,17-1-8-16,20 9-15 16,0-5-25-16,8 18-49 0,-13-6-2 15,-8 18-9-15,-23-3-5 16</inkml:trace>
          <inkml:trace contextRef="#ctx0" brushRef="#br0" timeOffset="-231.1532">828 225 256 0,'5'24'105'16,"-7"20"-6"-16,14 32-10 16,-2 12-84-16,9 24 0 15,8 20-2-15,5 20 4 16,2 12-3-16,1 7 0 15,-1-3-1-15,0-11 0 16,3-15-1-16,-3-23-1 16,-2-23-5-16,-8-25-14 0,1-20-21 15,-25-51-54-15,0 0-3 16,2-22-2-16,-24-25-4 16</inkml:trace>
          <inkml:trace contextRef="#ctx0" brushRef="#br0" timeOffset="1380.6042">293 2141 97 0,'-22'-37'76'0,"22"37"2"16,-14-27 2-16,14 27-42 16,0 0-3-16,0 0-2 0,0 0-2 15,21-2-6-15,4 4-3 16,21 8-5-16,15-5-4 16,23 2-3-16,13-2-2 15,23 0-3-15,12-5 0 16,7-2-3-16,-4-1 0 15,-13 1-3-15,-14 4-5 16,-23 1-8-16,-16 7-12 16,-30-6-37-16,-7 6-32 15,-32-10-7-15,29-10-3 16,-22-16-4-16</inkml:trace>
          <inkml:trace contextRef="#ctx0" brushRef="#br0" timeOffset="2347.7799">2151 594 206 0,'-25'-83'96'0,"-6"9"3"16,9 30-3-16,-8 3-66 15,16 19-8-15,-1 0-4 16,15 0-6-16,12-5-3 15,22-2-5-15,20-3 0 16,24 2-2-16,23 8-3 16,18 18 0-16,16 23-2 15,4 25 1-15,-4 32-3 16,-20 22 3-16,-23 21-1 16,-33 11 4-16,-37 4-1 15,-34-2 5-15,-32-14-2 16,-27-13 8-16,-27-22 1 15,-9-12-1-15,-13-17 1 0,5-13-4 16,0-12 1-16,12-11-3 16,13-6 1-16,17-2-8 15,31-1 0-15,42-9-1 16,10 37 0-16,46-5-1 16,37 14-1-16,32 13 0 15,29 14-5-15,22 5-6 16,14 15-11-16,-6-12-15 0,6 12-38 15,-23-22-28 1,-11 2-1-16,-27-22-5 16,-21-9 2-16</inkml:trace>
          <inkml:trace contextRef="#ctx0" brushRef="#br0" timeOffset="1903.974">2290 149 165 0,'-14'-27'97'0,"14"27"-1"15,-20 54-5-15,15 46-49 0,10 39-20 16,2 30-2-1,10 29-2-15,1 12-6 16,1 13-4-16,1-3-4 0,-1-20-2 16,-2-24-4-16,-2-27-5 15,-3-22-20-15,-7-34-14 16,5-15-55-16,-15-36-2 16,5-42 0-16,0 0-3 15</inkml:trace>
        </inkml:traceGroup>
        <inkml:traceGroup>
          <inkml:annotationXML>
            <emma:emma xmlns:emma="http://www.w3.org/2003/04/emma" version="1.0">
              <emma:interpretation id="{F0564AF2-19CC-4592-B3B1-3CFCF86BD6F0}" emma:medium="tactile" emma:mode="ink">
                <msink:context xmlns:msink="http://schemas.microsoft.com/ink/2010/main" type="inkWord" rotatedBoundingBox="6621,3666 13941,4208 13699,7488 6378,6946"/>
              </emma:interpretation>
              <emma:one-of disjunction-type="recognition" id="oneOf1">
                <emma:interpretation id="interp5" emma:lang="en-US" emma:confidence="0">
                  <emma:literal>Judgments</emma:literal>
                </emma:interpretation>
                <emma:interpretation id="interp6" emma:lang="en-US" emma:confidence="0">
                  <emma:literal>Judgment</emma:literal>
                </emma:interpretation>
                <emma:interpretation id="interp7" emma:lang="en-US" emma:confidence="0">
                  <emma:literal>judgments</emma:literal>
                </emma:interpretation>
                <emma:interpretation id="interp8" emma:lang="en-US" emma:confidence="0">
                  <emma:literal>judgment</emma:literal>
                </emma:interpretation>
                <emma:interpretation id="interp9" emma:lang="en-US" emma:confidence="0">
                  <emma:literal>Jiangmen</emma:literal>
                </emma:interpretation>
              </emma:one-of>
            </emma:emma>
          </inkml:annotationXML>
          <inkml:trace contextRef="#ctx0" brushRef="#br0" timeOffset="3328.5774">5209 1769 122 0,'-20'-34'96'0,"6"12"-3"16,-1-2-2-16,15 24-38 15,0 0-23-15,0 0-3 16,-20 34-6-16,23 15-6 0,-3 7-4 16,7 15-1-1,0 0-3-15,13 5 0 16,4-5-5-16,11-3 0 16,9-14-2-16,12-15 0 0,7-17 0 15,11-17 1-15,6-17 1 16,-1-20-1-16,1-20 2 15,-4-18 1-15,-5-18 0 16,-7-10 0-16,-13-12 1 16,-10-5 1-16,-11-10-6 15,-16 1 0-15,-16-6 1 16,-10 8-1-16,-13 0-1 16,-6 9 1-16,-6 11-3 15,0 9-7-15,-2 27-7 16,0 5-37-16,10 41-45 15,-6 10-6-15,11 27-4 16,-10 5-4-16</inkml:trace>
          <inkml:trace contextRef="#ctx0" brushRef="#br0" timeOffset="3547.984">5448 907 194 0,'0'0'118'16,"-46"-35"-6"-16,46 35-1 15,-27-56-59-15,32 27-36 0,10-8 1 16,14 1-5 0,15-4-7-16,12 1-2 15,15 0-3-15,10 3-6 16,12 6-7-16,-3 1-16 0,8 24-27 16,-15-2-48-16,5 26-1 15,-20 6-5-15,-2 26-2 16</inkml:trace>
          <inkml:trace contextRef="#ctx0" brushRef="#br0" timeOffset="3976.2689">6477 1398 127 0,'0'0'98'15,"-26"34"-2"-15,26-34 0 16,-27 22-47-16,27-22-15 15,-22 22-2-15,22-22-10 0,-17 25-6 16,17-25-5-16,-15 39-3 16,10-15-3-16,5 8-2 15,0 0-3-15,2 4 0 16,3 11-2-16,5-6 0 16,5 3-1-16,4-7-1 15,6-5-2-15,2-13 0 16,12-4 0-16,-3-15 0 15,6-10 1-15,0-4 1 16,-3-8 0-16,-3 2 2 16,-4-2 2-16,-3 10 1 15,-29 12 1-15,40-8-1 0,-40 8 0 16,36 30 1-16,-14 2-1 16,0-1 0-16,8 11 0 15,4-1 0-15,10 1-3 16,0-5-7-16,12-3-15 15,-5-12-29-15,10-3-41 16,-2-9-6-16,5-5-2 16,-8-10-4-16</inkml:trace>
          <inkml:trace contextRef="#ctx0" brushRef="#br0" timeOffset="4656.1539">7822 1659 205 0,'-8'-29'106'0,"8"29"-2"15,-22-41-3-15,22 41-73 0,-36-25-10 16,9 23-1-16,-10 4-8 15,-2 10-5-15,-7 10-2 16,-3 8-1-16,0 16-2 16,2 13 0-16,6 9-1 15,7 8 0-15,12 2-1 16,12-2 1-16,15-10-1 16,12-7 3-16,15-18-1 15,12-19 2-15,12-24 2 0,7-25 0 16,6-29 2-16,4-20-1 15,5-24 3-15,3-15-2 16,-8-17-3 0,-2-8 1-16,-7-6-2 0,-10-1 3 15,-13 3 2-15,-9 14 2 16,-15 18-1-16,-7 22-1 16,-8 31 4-16,-4 37-2 15,2 22-1-15,-10 81-2 16,5 19 0-16,3 29-2 15,2 23-2-15,2 12 0 16,3 7-1-16,5-10 1 0,0-14-4 16,4-20-5-16,8-17-15 15,0-30-14-15,17-6-39 16,-9-40-38 0,19-17 0-16,-13-32-2 0,18-14 3 15</inkml:trace>
          <inkml:trace contextRef="#ctx0" brushRef="#br1" timeOffset="284385.9405">8928 975 45 0,'0'0'79'0,"0"0"1"16,0 0-7-16,10-32-17 16,-10 32-8-16,-5-22-4 0,5 22-6 15,-8-24-5-15,8 24-4 16,-12-22-3 0,12 22-4-16,0 0-4 15,-27-17-3-15,27 17-2 0,-24-10-2 16,24 10 0-16,-25-7-2 15,25 7 1-15,-24-8-3 16,24 8 0-16,-27 0-1 16,27 0-1-16,-24 8-1 15,24-8 0-15,-30 14-2 16,30-14 0-16,-31 22 0 16,31-22 0-16,-35 22 0 0,35-22 0 15,-31 30-1-15,31-30 0 16,-30 36 0-1,16-11-1-15,-1-3 0 16,0 10-1-16,1 2 6 0,1 2-6 16,-1-1 3-16,4 1 2 15,-2-2-2-15,7-2 1 16,0 0 0-16,2-8 2 16,6-2-8-16,-3-22 7 15,12 37-3-15,-12-37-2 16,25 32 1-16,-25-32 0 15,29 27 0-15,-29-27 0 16,32 19 0-16,-32-19 0 16,31 13 0-16,-31-13 0 15,30 0 2-15,-30 0-2 16,34-13 1-16,-34 13 0 16,34-24 0-16,-34 24 1 0,34-37-1 15,-14 15 0-15,-3 0-1 16,0-2-4-16,-2-3 8 15,0-2-8-15,-3-3 3 16,-2 5-2-16,-1 0 2 16,-1 3-3-16,-8 24 3 15,14-40 3-15,-14 40-6 16,13-24 5-16,-13 24-1 16,0 0 0-16,17-22 1 15,-17 22-1-15,0 0 1 16,0 0-1-16,14-24 1 15,-14 24 0-15,0 0 0 0,0 0 0 16,3-22-1-16,-3 22 1 16,0 0-1-16,0 0 1 15,0 0-1-15,-5-25 1 16,5 25 0-16,0 0-1 16,0 0 1-16,0 0 2 15,0 0-3-15,-22-10 0 16,22 10 0-16,0 0 0 15,0 0 0-15,0 0 0 16,0 0 0-16,0 0-2 16,0 0 2-16,0 0 0 15,0 0 0-15,0 0 0 16,0 0-1-16,0 0 1 0,0 0 0 16,0 0 1-16,0 0 0 15,0 0 0-15,-25 13 1 16,25-13 0-1,0 0 0-15,0 0-1 0,-17 24 0 16,17-24 0-16,-9 22-2 16,9-22 3-16,-15 39-3 15,8-17 0-15,-1 5 3 16,-2 2-3-16,1 6 3 16,-1-4 2-16,0 4-1 15,0-4 1-15,1-4-2 16,-1 0 2-16,0 2-3 0,-2-2 4 15,2-2-5-15,0 2 0 16,0-3 0-16,1 3-1 16,1 2 1-16,-1-2 0 15,1 3-1-15,1-1 1 16,0 3 1-16,2 2-1 16,0-2 0-16,2 2 1 15,1 0-2-15,-1 5 1 16,3-2 0-16,0 2-1 15,0 0 2-15,0 0-3 16,0 5 3-16,0 5-2 16,0 0 3-16,0 2-3 15,0 3 1-15,0 0 1 0,0 0-1 16,-2 2 0-16,2-5 1 16,-2-4 0-16,-3-3 0 15,0-3-1-15,0-2 1 16,-2-2-1-16,2-3 1 15,-3 0 0-15,-1 3-2 16,-1 0 1-16,-2 2 0 16,-1 0-2-16,1 0 3 15,-3 3-2-15,-2-3 1 16,0-3-1-16,0 1 1 16,0-3 0-16,2 1-1 15,-2-4 1-15,3-1 0 0,-1-6 0 16,3-2-1-16,2 0 1 15,10-22 0-15,-20 37 0 16,20-37 1-16,-14 32-1 16,14-32-1-16,-17 29 1 15,17-29 0-15,-25 34 0 16,25-34 0-16,-27 27-1 16,27-27 1-16,-32 22 0 15,32-22 1-15,-31 15-1 16,31-15 0-16,-27 7 0 15,27-7 1-15,-27 5-1 16,27-5 0-16,-27 0 1 16,27 0-3-16,-24-3 3 0,24 3-1 15,0 0 0-15,-32-7 0 16,32 7 0 0,0 0 0-16,-27-5 0 15,27 5 2-15,0 0-3 0,-27-7 1 16,27 7 1-16,0 0-1 15,-22-25 0-15,22 25-1 16,-12-26 1-16,12 26 0 16,-10-37 0-16,5 15 0 15,0-3 1-15,5 25-1 16,-10-44 1-16,8 22-1 16,-3 0 1-16,3 0 0 0,-3 0 1 15,5 22-2-15,-5-39 0 16,2 15 1-1,1 2-1-15,0 0 1 16,2-3-1-16,-3 3 0 0,3-2 0 16,0 0 1-16,0 2 0 15,0 22-1-15,0-37 2 16,0 37-2-16,-2-37 2 16,2 37-1-16,0-36 1 15,-3 14-1-15,3 0 1 16,-2 0-1-16,2-3 1 15,0 1-1-15,0 2 1 16,0-3-1-16,0 1-1 0,2 2 2 16,-2 22-2-1,5-44 2-15,-2 19-2 16,-1 3-1-16,0-2 1 16,1-1-1-16,-1 3 2 0,1 0-3 15,-3 22 2-15,10-39-2 16,-10 39 2-16,7-36 1 15,-7 36-2-15,12-39-2 16,-7 17-5-16,0-5-6 16,-5 27-15-16,12-59-49 15,0 37-52-15,-12-15-6 16,10 8-5-16,-10-15-5 0</inkml:trace>
          <inkml:trace contextRef="#ctx0" brushRef="#br0" timeOffset="6908.7748">8804 1982 145 0,'0'0'94'15,"0"0"0"-15,0 0 0 16,0 0-47-16,0 0-28 15,0 0-2-15,10 39-1 0,-10-7-5 16,3 7-1-16,-6-2-2 16,3 7-1-1,-5-10-2-15,0-2-1 16,3-10-2-16,2-22 0 0,0 0 0 16,0 0-1-16,24-12 0 15,-4-23-1-15,9-14 2 16,6-7-2-16,6-10 2 15,3 8-2-15,0-1 0 16,0 8 0-16,-2 16 0 16,-3 16 0-16,-5 21 0 15,-5 23-1-15,-7 19 1 16,-5 5 0-16,-4 14-2 0,-6 6 2 16,0 1-1-1,-4-4 1-15,-1-7-1 16,-2-8 1-16,3-11-1 15,2-9 1-15,-5-31 0 0,29 25 1 16,-29-25 0-16,49-30 0 16,-15-4 1-16,5-15-1 15,5-4 2-15,0-9-2 16,0 4 2-16,-5 4-4 16,0 12 2-16,-4 16-1 15,-6 11 0-15,-2 20 0 16,-3 14-2-16,-4 11 2 15,-1 4-1-15,-2 3 1 16,3-1-1-16,-3-2 2 16,5-2-2-16,3-5 1 15,1-7-1-15,6-6 2 0,2-4-1 16,1-7 0-16,6-8 1 16,-2-5-1-16,3-7 2 15,2-5-2-15,-3-8 2 16,3 1-2-16,3-8 2 15,-1-2-2-15,1-5 2 16,2-7-1-16,-3 5 1 16,-4-6 0-16,-8 3 1 15,-10 0-1-15,-12 3 0 16,-12 12 1-16,0 34 0 16,-34-22 0-16,0 27 0 15,-3 22-1-15,-4 14 0 16,7 13-1-16,4 12-1 0,8 2 1 15,8-4-3-15,14-5 1 16,9-8-2-16,11-17 2 16,9-12 0-16,8-15 1 15,2-16 0-15,10-11 1 16,0-9 1-16,0-3-1 16,-3-5 0-16,-2 1 1 15,-5 4-1-15,-7 10 0 16,-5 10 0-16,-27 12-1 15,29 14-1-15,-26 11 1 16,-3 11-1-16,-8 11 1 16,-1 4-2-16,-4 1 2 0,1-4-2 15,0-1 2-15,5-10-1 16,4-11 1-16,3-26 0 16,7 25 0-16,-7-25 0 15,35-17 1-15,-11-8 0 16,5-4-1-16,6-8 0 15,4-7 0-15,5 0 2 16,0 8-2-16,-3 1 0 16,1 13 0-16,-3 10-1 15,-5 10 1-15,-4 14 0 16,-8 10-1-16,-8 7 0 16,-2 3 1-16,-2 0 0 15,-5-3 1-15,0-4 0 0,-5-25 0 16,10 36-1-16,-10-36 1 15,0 0 0 1,24 17 0-16,-24-17 0 16,27-7 0-16,-27 7 0 0,37-24 0 15,-15 7 1-15,5-3-1 16,0-4-1-16,2-3 1 16,0-3 1-16,5-1-2 15,1-9 1-15,-1-4 0 16,5-4 1-16,-2-6-1 15,-1-5 1-15,1-4 0 16,-3-13 0-16,-2-5 0 0,0-14-2 16,-3-13 1-16,-4-14-1 15,-3-17 1-15,-3-15 0 16,-4 7 0 0,-3 8 0-16,-5 19 0 0,-4 22 4 15,-1 32-1-15,-7 39-1 16,0 52-1-16,-7 43-1 15,0 30 1-15,-5 29 1 16,-3 17-1-16,-2 18-2 16,-5 4 0-16,3 2 0 15,0-14-1-15,2-12 1 16,2-15-2-16,8-22-3 16,0-17 2-16,7-19-1 0,0-18 1 15,2-24-1 1,3-27 3-16,0 0-1 15,-17-22 2-15,3-19 1 16,-6-13-1-16,-2-7 2 0,-2-10 0 16,-6-3 0-16,1 8 0 15,2 3 0-15,3 4 2 16,4 13 0-16,8 12-1 16,7 7 1-16,5 27-1 15,15-22 1-15,9 17-2 16,8 0 0-16,7 2-2 15,10 1-1-15,5 0-4 0,4 4-5 16,1-7-7 0,7 12-7-16,-7-9-6 15,4 14-4-15,-14-7-2 16,5 12 3-16,-10-9 4 0,0 4 8 16,-8-10 9-16,-1-2 11 15,-4-2 7-15,-1-6 9 16,-3 4 3-16,-5-6 4 15,0 7 1-15,-22 3 0 16,27-2-1-16,-27 2-2 16,0 0-1-16,0 0-2 15,-8 22-2-15,8-22-3 16,0 0 1-16,-34 17-3 16,34-17 2-16,-37 10-2 15,15-3 0-15,-5-7-2 16,1 7 0-16,-4-4-2 15,6 2-2-15,-1-3-1 0,25-2-3 16,-31 12 0-16,31-12-1 16,0 32-1-16,0-32 1 15,24 49-1-15,-2-12 1 16,5 7-2-16,2 2 1 16,-2 1 0-16,0-1 0 15,-5 1 0-15,-7-1 1 16,-6-7-1-16,-11-5 1 15,-8-2 1-15,-9-3 1 16,-6-4-1-16,-7-6 1 16,-2-4-2-16,-5-10-6 15,7-5-7-15,-4-15-19 0,14 6-56 16,-13-18-27-16,21 5-2 16,-6-15-6-16,13 0-3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8T07:10:23.4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EA23415-0114-4D3D-9399-B94F5D5A6018}" emma:medium="tactile" emma:mode="ink">
          <msink:context xmlns:msink="http://schemas.microsoft.com/ink/2010/main" type="inkDrawing" rotatedBoundingBox="3464,2629 5113,3891 4225,5050 2577,3787" semanticType="callout" shapeName="Other">
            <msink:sourceLink direction="with" ref="{A8279682-5FCD-4E44-AA50-B1387412F394}"/>
          </msink:context>
        </emma:interpretation>
      </emma:emma>
    </inkml:annotationXML>
    <inkml:trace contextRef="#ctx0" brushRef="#br0">1115 56 131 0,'34'-24'80'0,"-34"24"2"0,0 0 0 15,17-34-49-15,-17 34-11 16,0 0 1-16,0 0-6 16,0 0 1-16,0 0-3 15,-37-14-2-15,37 14-5 16,-62 34 0-16,22-3-3 15,-12 0 5-15,-5 9-7 16,-12 1 6-16,-6 10-8 0,-6-3 5 16,-4 10-6-16,-1-7 4 15,-2 0-3 1,3 4-1-16,6-1 0 16,4-3-1-16,14 4 1 0,7-4-1 15,9-3 1-15,18 3-2 16,13-4 1-16,18 4 1 15,20 4 2-15,23 3 1 16,28-4 1-16,24-3-1 16,27-3 1-16,17-4 1 15,17 1 0-15,17-11-2 16,1-4-1-16,-5-2-2 16,-13-1 1-16,-17 0-3 0,-20 0 0 15,-21 7-4 1,-20-3-4-16,-24 10-7 15,-28-10-9-15,-2 20-12 16,-35-21-15-16,7 18-41 0,-24-14-12 16,0 7 6-16,-13-17-2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3:22.2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4A18A80-0FAE-4E08-9D85-24238415A474}" emma:medium="tactile" emma:mode="ink">
          <msink:context xmlns:msink="http://schemas.microsoft.com/ink/2010/main" type="inkDrawing" rotatedBoundingBox="16284,11779 16977,1023 17378,1049 16685,11805" semanticType="callout" shapeName="Other">
            <msink:sourceLink direction="with" ref="{F326C2A7-A71B-478E-B4EC-0BA67718B73F}"/>
          </msink:context>
        </emma:interpretation>
      </emma:emma>
    </inkml:annotationXML>
    <inkml:trace contextRef="#ctx0" brushRef="#br0">809 176 242 0,'-24'-85'102'15,"14"28"-7"-15,-2 21-6 16,12 36-67-16,-8 66-19 15,8 54 1-15,3 63 1 16,-6 64-2-16,-6 66-1 16,-6 48 5-16,-7 57 5 15,-5 27 1-15,-2 25 2 16,-1 16 0-16,-9 15-1 16,3 7 4-16,-11 6-5 0,1 2-3 15,-11-3-6-15,1 3 0 16,0-1-3-16,2-11 3 15,0-13-4-15,8-19-1 16,12-27 4-16,7-20 0 16,15-36-2-16,7-35-4 15,17-46-10-15,10-53-12 16,22-50-23-16,-5-66-68 16,25-56-4-16,-1-75-8 15,3-57-1-15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3:24.8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A7DB529-84DB-4F18-ACB0-3571DF6FAAD4}" emma:medium="tactile" emma:mode="ink">
          <msink:context xmlns:msink="http://schemas.microsoft.com/ink/2010/main" type="writingRegion" rotatedBoundingBox="19213,3423 25767,4695 25143,7913 18588,6641"/>
        </emma:interpretation>
      </emma:emma>
    </inkml:annotationXML>
    <inkml:traceGroup>
      <inkml:annotationXML>
        <emma:emma xmlns:emma="http://www.w3.org/2003/04/emma" version="1.0">
          <emma:interpretation id="{B5C2558A-294C-4241-99A8-07D430BB8452}" emma:medium="tactile" emma:mode="ink">
            <msink:context xmlns:msink="http://schemas.microsoft.com/ink/2010/main" type="paragraph" rotatedBoundingBox="19213,3423 25767,4695 25143,7913 18588,6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F32D7C-DEC2-443F-9D73-AACC5EB1A699}" emma:medium="tactile" emma:mode="ink">
              <msink:context xmlns:msink="http://schemas.microsoft.com/ink/2010/main" type="line" rotatedBoundingBox="19213,3423 25767,4695 25143,7913 18588,6641"/>
            </emma:interpretation>
          </emma:emma>
        </inkml:annotationXML>
        <inkml:traceGroup>
          <inkml:annotationXML>
            <emma:emma xmlns:emma="http://www.w3.org/2003/04/emma" version="1.0">
              <emma:interpretation id="{03DFF0EB-02E9-4F09-A078-EB7B5F47AFF2}" emma:medium="tactile" emma:mode="ink">
                <msink:context xmlns:msink="http://schemas.microsoft.com/ink/2010/main" type="inkWord" rotatedBoundingBox="21511,4093 25725,4911 25143,7913 20928,7095"/>
              </emma:interpretation>
              <emma:one-of disjunction-type="recognition" id="oneOf0">
                <emma:interpretation id="interp0" emma:lang="en-US" emma:confidence="0">
                  <emma:literal>Tagg,</emma:literal>
                </emma:interpretation>
                <emma:interpretation id="interp1" emma:lang="en-US" emma:confidence="0">
                  <emma:literal>Taggi</emma:literal>
                </emma:interpretation>
                <emma:interpretation id="interp2" emma:lang="en-US" emma:confidence="0">
                  <emma:literal>Taggl</emma:literal>
                </emma:interpretation>
                <emma:interpretation id="interp3" emma:lang="en-US" emma:confidence="0">
                  <emma:literal>taggi</emma:literal>
                </emma:interpretation>
                <emma:interpretation id="interp4" emma:lang="en-US" emma:confidence="0">
                  <emma:literal>Tag</emma:literal>
                </emma:interpretation>
              </emma:one-of>
            </emma:emma>
          </inkml:annotationXML>
          <inkml:trace contextRef="#ctx0" brushRef="#br0">2808 1254 210 0,'-5'-25'104'0,"-7"-4"-5"15,-8-3-6 1,3 5-64-16,17 27-31 0,-34-34 17 16,2 14 13-1,5 23 0-15,-17-3 0 0,5 22-3 16,-10 2-2-16,0 18-4 15,-2 7-4-15,0 12-2 16,-1 12-4-16,6 10-3 16,2-2-7-16,5 5 0 15,14-3-2-15,8-8 1 16,17-11-2-16,10-18 2 16,17-16 0-16,10-23 1 15,11-14 0-15,6-23 1 0,5-11 1 16,2-13 1-1,-2-7-1-15,-6 0 1 16,-6 0 2-16,-3 9-2 16,-10 8 1-16,-5 15 0 0,-7 14 1 15,-22 15-2-15,40 22 1 16,-18 18-2-16,0 11-1 16,4 8 0-16,9 9-1 15,6 3-1-15,8 0-2 16,5-8 0-16,12-11-4 15,5-23-1-15,9-12-2 16,-1-24-1-16,9-20 1 16,-5-17-1-16,2-17 2 15,-7-17 1-15,3-10 3 16,-8-8 3-16,-4-2-1 16,-6 6 3-16,-6 4 0 0,-4 12 0 15,-6 12 3-15,-1 13 0 16,-11 17 2-16,-4 17 1 15,-4 9 4-15,0 13-4 16,-27-5 4-16,44 29-1 16,-44-29 3-16,32 37 1 15,-32-37-2-15,22 32 0 16,-22-32-1-16,5 24 1 16,-5-24 0-16,0 0-1 15,-34 5-6-15,12-10-3 16,-5-2-1-16,-5 0-1 15,-7-6 1-15,0 6 0 16,-8 2-1-16,-2 8 5 0,-4 9-1 16,-4 12 4-16,-1 13-1 15,1 9 0-15,4 11-2 16,6 6 0-16,11 3 0 16,11 0-6-16,18-2 1 15,17-15 0-15,19-10-1 16,17-15 1-16,18-16 1 15,7-18 0-15,12-12 0 16,2-10 1-16,3-2-1 16,-4 7 2-16,-6 5-1 15,-12 19 0-15,-12 18-1 16,-18 32 0-16,-14 33-2 0,-22 25 2 16,-22 32 0-16,-17 20 1 15,-24 21-1-15,-28 10 1 16,-16 13 1-16,-21-6 1 15,-13-9 1-15,-13-20 1 16,0-26-3-16,7-25 2 16,10-37-1-16,17-32-1 15,23-43 1-15,23-38-2 16,35-38 1-16,37-39-1 16,41-25-1-16,39-22 0 15,32-10 1-15,29-4-1 16,25 6 1-16,17 9-1 15,12 18-3-15,8 18 0 0,-11 19 1 16,-11 20-2-16,-16 10 0 16,-16 4-3-16,-12 13 1 15,-18 2-3-15,-17 13-3 16,-24-1-6-16,-15 15-8 16,-29-4-19-16,0 14-62 15,-28-8-1-15,-4 25-3 16,-7-37 2-16</inkml:trace>
          <inkml:trace contextRef="#ctx0" brushRef="#br0" timeOffset="779.5157">5795 1083 267 0,'0'0'100'0,"-27"-5"4"16,27 5-1-16,-32-8-66 15,10 1-14-15,22 7 1 16,-44 2-4-16,17 8-3 0,-9 2 0 15,-3 18-5 1,-13 2 1-16,-4 14-2 16,-3 10-4-16,3 8-1 15,7 4-1-15,5 3-2 0,12 0-6 16,13-10 3-16,21-7-7 16,11-15 0-16,16-15-1 15,8-16 1-15,7-13 0 16,2-15 0-16,3-11 2 15,-3-9 2-15,-2-4 3 16,-9-4 0-16,-4-1 3 16,-6 2 1-16,-8 3 1 0,-2 8-1 15,-8 6 1 1,0 6 0-16,-7 24-1 16,0-32-1-16,0 32-1 15,0 0-1-15,0 0-1 0,0 0 0 16,0 0 0-16,0 0 0 15,27 5-1-15,-27-5 2 16,0 0-1-16,25 15 0 16,-25-15 0-16,0 0 1 15,0 0-1-15,0 0 1 16,14 26-2-16,-14-26 2 16,0 0-2-16,0 0 1 15,5 25 0-15,-5-25-1 16,0 0 1-16,0 0 0 0,0 0 0 15,0 0 0 1,27-22 1-16,-27 22-1 16,0 0 0-16,15-32 1 0,-15 32-2 15,0 0 0-15,9-24-1 16,-9 24 0-16,0 0 0 16,0 0-2-16,0 0-2 15,0 0-4-15,0 0-9 16,0 0-19-16,0 0-70 15,0 0-1-15,0 0-6 16,0 0 0-16</inkml:trace>
          <inkml:trace contextRef="#ctx0" brushRef="#br0" timeOffset="1704.0688">5910 1070 221 0,'-34'-31'93'16,"34"31"4"-16,-35-15-1 16,35 15-48-16,-24 2-21 15,24-2-5-15,-7 47 1 16,11 9-4-16,-1 27-6 16,4 34-1-16,-2 30-5 15,0 27 0-15,2 21-1 16,-7 6-3-16,-2-3-4 15,-5-8 0-15,-8-19 0 16,-2-19 1-16,-8-25 2 16,-4-19 0-16,-10-25-1 15,0-7 4-15,-10-18-1 0,0-4 3 16,-7-17 0-16,0-10 2 16,-3-15 0-16,0-10 0 15,1-14-3 1,1-12 0-16,4-16-1 0,1-16-3 15,8-7-4-15,5-8-6 16,15-3-5-16,-1-4-14 16,23 15-25-16,-3-3-62 15,22 9-2-15,5 4-6 16,20 6 3-16</inkml:trace>
          <inkml:trace contextRef="#ctx0" brushRef="#br0" timeOffset="2090.3275">6501 1251 339 0,'0'25'111'0,"10"21"-5"16,-8-2-3-16,8 12-93 15,-7 5-7-15,4 3 2 16,-2-8-3-16,-3-12-6 16,3-7-19-16,-5-37-32 15,0 0-49-15,-10-25-2 16,8-16-4-16,-10-25-1 16</inkml:trace>
          <inkml:trace contextRef="#ctx0" brushRef="#br0" timeOffset="-1499.7075">613 237 262 0,'0'0'104'15,"22"-32"1"-15,0 54-9 16,-12 20-70-16,12 43-1 15,-10 28-1-15,7 41-3 0,-11 19-3 16,1 23-3-16,-4 4-7 16,0-2-1-16,0-15-5 15,-2-24-4 1,4-24-9-16,-5-40-8 0,11-24-22 16,-13-47-22-16,0-24-45 15,12-22-1-15,-7-24 2 16,-15-32 2-16</inkml:trace>
          <inkml:trace contextRef="#ctx0" brushRef="#br0" timeOffset="-1244.5383">156 494 218 0,'-54'-40'102'0,"3"4"1"16,24 19-1-16,2-15-34 0,25 32-30 15,20-42-8-15,29 25-8 16,19-12-6-16,35 0-3 16,24-8-3-16,24-2-5 15,21-3-1-15,8-2-4 16,11 10-3-16,-8 0-5 16,-7 19-12-16,-26 0-22 15,-9 28-66-15,-33 1-2 16,-10 23-8-16,-25 0-3 0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3:28.0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0E2ACEB-15AE-4635-A5AE-E362F99D55D1}" emma:medium="tactile" emma:mode="ink">
          <msink:context xmlns:msink="http://schemas.microsoft.com/ink/2010/main" type="inkDrawing" rotatedBoundingBox="25640,4067 29338,5310 28570,7594 24872,6350" shapeName="Other"/>
        </emma:interpretation>
      </emma:emma>
    </inkml:annotationXML>
    <inkml:trace contextRef="#ctx0" brushRef="#br0">0 0 346 0,'0'0'113'0,"27"17"-7"16,-12 15-9-16,5 4-108 16,-1-2-5-16,10 13-9 15,-2-13-5-15,12 13-6 16,-7-18 0-16,12 12 1 15,-5-9 10-15,0 2 11 16,-4 1 12-16,-4-1 11 0,1 7 11 16,-12-1 8-1,-1 11 4-15,-11-7 0 16,1 7-3-16,-13-4-1 16,6 6-6-16,-12-11-1 0,3 2-4 15,-5-7-3-15,2-1-2 16,-5-6-4-16,8-6-1 15,7-24-5-15,-12 29-2 16,12-29-2-16,0 0-1 16,0 0-1-16,34-17 1 15,-12-2 1-15,5-3 0 16,5 2-1-16,-1 1 2 16,4 1 0-16,-1 6 2 15,0 2-1-15,0 8 0 16,0 2 1-16,1 2-1 15,1 3 0-15,3 0-1 16,5 0 1-16,0 5-1 0,3 0-1 16,-3 2 2-16,0 3-1 15,0-3 0-15,-5 0 0 16,0-2 0-16,0-8 0 16,0-7 1-16,0-9 0 15,5-8-1-15,0-8-3 16,0-4 2-16,-4 0-1 15,-1 2 2-15,-5-2 0 16,-5 7 3-16,-9 3 0 16,-20 24 3-16,14-32 1 15,-14 32 1-15,0 0 0 16,-29-10-1-16,5 25 4 0,-8 12-6 16,-2 14 3-16,-5 13-1 15,-1 9 0-15,6 11-1 16,2 2 0-16,13-6-1 15,9-8-5-15,10-9 4 16,10-16-4-16,-10-37 0 16,54 24-2-16,-13-36-1 15,11-17 1-15,1-8-1 16,6-9 1-16,5-6-2 16,-1 4 1-16,3 4-1 15,-7 14 2-15,-8 20-1 16,-4 30 1-16,-16 29 0 15,-16 27 0-15,-20 29 3 0,-19 22 0 16,-20 15 4-16,-22 9-1 16,-22 6 4-16,-22-8-1 15,-17-7 1-15,-23-15 0 16,-11-10 0-16,-8-17 0 16,1-14 1-16,2-23 0 15,16-19 0-15,16-22-1 16,22-27 1-16,31-26-1 15,32-30-3-15,39-30-2 16,37-16 1-16,42-11-3 16,41-4 0-16,39 5-1 15,34 14-2-15,30 17 1 0,21 23 2 16,21 21 0-16,9 15-3 16,-8 13 0-16,-9 6-4 15,-15 6-3 1,-19-8-4-16,-8 0-7 0,-29-14-10 15,-14 0-15-15,-33-25-46 16,1 2-28-16,-28-24-1 16,-4-2-1-16,-20-20 0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3:52.6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770A75-A39C-4908-B70E-23873F623DB6}" emma:medium="tactile" emma:mode="ink">
          <msink:context xmlns:msink="http://schemas.microsoft.com/ink/2010/main" type="writingRegion" rotatedBoundingBox="4767,3901 13453,4947 13111,7789 4425,6744"/>
        </emma:interpretation>
      </emma:emma>
    </inkml:annotationXML>
    <inkml:traceGroup>
      <inkml:annotationXML>
        <emma:emma xmlns:emma="http://www.w3.org/2003/04/emma" version="1.0">
          <emma:interpretation id="{8FA7394B-B175-48E3-92FF-4CBFD62E4245}" emma:medium="tactile" emma:mode="ink">
            <msink:context xmlns:msink="http://schemas.microsoft.com/ink/2010/main" type="paragraph" rotatedBoundingBox="4767,3901 13453,4947 13111,7789 4425,6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D464E4-0BCC-48E0-9E39-B8A0C0379ED8}" emma:medium="tactile" emma:mode="ink">
              <msink:context xmlns:msink="http://schemas.microsoft.com/ink/2010/main" type="line" rotatedBoundingBox="4767,3901 13453,4947 13111,7789 4425,6744"/>
            </emma:interpretation>
          </emma:emma>
        </inkml:annotationXML>
        <inkml:traceGroup>
          <inkml:annotationXML>
            <emma:emma xmlns:emma="http://www.w3.org/2003/04/emma" version="1.0">
              <emma:interpretation id="{47E9B59E-120F-47BB-8001-D02EBFD40D1A}" emma:medium="tactile" emma:mode="ink">
                <msink:context xmlns:msink="http://schemas.microsoft.com/ink/2010/main" type="inkWord" rotatedBoundingBox="8191,4782 13397,5408 13160,7380 7954,6753"/>
              </emma:interpretation>
              <emma:one-of disjunction-type="recognition" id="oneOf0">
                <emma:interpretation id="interp0" emma:lang="en-US" emma:confidence="0">
                  <emma:literal>Basic</emma:literal>
                </emma:interpretation>
                <emma:interpretation id="interp1" emma:lang="en-US" emma:confidence="0">
                  <emma:literal>B osic</emma:literal>
                </emma:interpretation>
                <emma:interpretation id="interp2" emma:lang="en-US" emma:confidence="0">
                  <emma:literal>Bo sic</emma:literal>
                </emma:interpretation>
                <emma:interpretation id="interp3" emma:lang="en-US" emma:confidence="0">
                  <emma:literal>B osio</emma:literal>
                </emma:interpretation>
                <emma:interpretation id="interp4" emma:lang="en-US" emma:confidence="0">
                  <emma:literal>Bo Sic</emma:literal>
                </emma:interpretation>
              </emma:one-of>
            </emma:emma>
          </inkml:annotationXML>
          <inkml:trace contextRef="#ctx0" brushRef="#br0">4212 2181 136 0,'0'0'103'0,"0"0"-4"16,-58 34 0-16,-16-17-61 16,-2 15 6-16,-24-7 0 15,2 14-10-15,-9-7-8 16,12 9-3-16,-3-7-5 16,20 10-7-16,14 3-3 15,18 2-5-15,19 0-3 16,22-3 1-16,20-4-3 15,19-16 1-15,27-13 0 0,15-23 1 16,17-22 1-16,4-19 0 16,1-23 0-16,-8-9-1 15,-9-10 2-15,-20 3 0 16,-24 7 2-16,-20 10-2 16,-32 14 1-16,-16 15-2 15,-21 17 3-15,-9 20-2 16,-7 12-1-16,2 12-1 15,5 14-2-15,9 11 0 16,21 9-1-16,11 1-1 16,25 1-2-16,17-6 0 15,22-6 0-15,14-6 0 16,21-13 1-16,4-15 0 0,5-5 1 16,0-4 1-16,-5-8 4 15,-10-2 0 1,-12-5 1-16,-14 0 2 15,-13-8-1-15,-7 3 0 0,-10-7 1 16,-5 2 0-16,-4 0-1 16,-1 3 0-16,-5-1 0 15,-2 25-1-15,3-31 0 16,-3 31 0-16,0 0-1 16,0 0 0-16,0 0-2 15,0 0-6-15,-20 26-12 16,20-26-24-16,-17 25-67 0,17-25-6 15,-24 32-3-15,24-32-3 16</inkml:trace>
          <inkml:trace contextRef="#ctx0" brushRef="#br0" timeOffset="584.1463">5689 1756 213 0,'5'-30'111'0,"-5"30"-1"15,-13-39-2-15,13 39-59 16,-39-17-21-16,10 22-5 0,-15 2-6 15,-5 13-5-15,-12 7-4 16,-8 10 0-16,-6 7-4 16,-1 4-1-16,0 1-1 15,5 0-1-15,10-5-1 16,12-7 0-16,13-8-2 16,16-7 2-16,20-22-1 15,15 25 0-15,21-23 0 0,25-4 0 16,20-1 0-16,14 8 1 15,11 5 0 1,1 12-1-16,1 5 0 16,-13 9 2-16,-14 11-1 0,-28 4 2 15,-26 8-1-15,-22 2 2 16,-27 0 0-16,-24-2 1 16,-28-1 0-16,-11 1-1 15,-13-8 0-15,-2-4 0 16,0-13-2-16,4-14 1 15,13-20-2-15,17-25-1 16,25-14-1-16,19-15-3 0,24-4-2 16,15-8-4-1,25 2-6-15,16 1-7 16,26 16-15-16,-4-2-40 16,20 22-33-16,-7-2-4 15,10 17 2-15,-15-3-5 0</inkml:trace>
          <inkml:trace contextRef="#ctx0" brushRef="#br0" timeOffset="887.2057">6889 2044 226 0,'-34'-29'107'0,"12"7"0"15,-10 0-5-15,32 22-65 16,-39-10-16-16,39 10-4 16,-20 37-7-16,15-3-6 15,3 5-3-15,-1 8-4 16,1 4-12-16,-8-14-29 15,13 4-62-15,-18-14-2 16,17-3-2-16,-2-24-1 16</inkml:trace>
          <inkml:trace contextRef="#ctx0" brushRef="#br0" timeOffset="1050.3341">6935 1384 147 0,'17'-83'80'0,"1"20"-3"15,4 23-3-15,-22 40-62 16,46-9-25-16,-14 36-56 16,2 7-7-16,5 7-5 15,3 11-3-15</inkml:trace>
          <inkml:trace contextRef="#ctx0" brushRef="#br0" timeOffset="1364.5435">7964 1951 231 0,'0'0'107'0,"-34"20"2"15,0-23-7-15,2 8-76 16,-14-7-5-16,2 14 0 16,-10 5-6-16,-10 10-6 15,-2 10-5-15,5 7 0 16,0 5-3-16,10 2-1 15,12 0 0-15,17-2 0 16,29-12 1-16,35-10 0 16,31-15 0-16,32-10 0 15,27-6-2-15,20-9 2 0,9-4-1 16,-5 0 2-16,-16 0-2 16,-23 2 2-16,-27-2-7 15,-36-10-18-15,-20 5-82 16,-36-12-7-16,-15-5-6 15,-22-17-12-15</inkml:trace>
          <inkml:trace contextRef="#ctx0" brushRef="#br0" timeOffset="-1475.5019">1113 639 88 0,'-12'-25'84'16,"12"25"-7"-16,-8-44-2 0,6 20-57 16,-1-1-5-16,-2 1 9 15,5 24 7 1,-26-32 5-16,26 32 2 0,-54-14 0 15,24 23-2-15,-6 6-5 16,9 31-8-16,0 28-1 16,20 33-8-16,14 42-3 15,17 37-4-15,20 27-3 16,10 17 0-16,15 4 1 16,-1-6 1-16,3-16-7 15,-7-19 4-15,-8-36-3 16,-10-33 1-16,-9-23-7 0,-15-33-10 15,0-14-30 1,-20-32-62-16,-2-22-2 0,0 0-3 16,-29-59-3-16</inkml:trace>
          <inkml:trace contextRef="#ctx0" brushRef="#br0" timeOffset="-636.2546">89 1025 196 0,'-39'-76'102'16,"14"13"2"-16,1-6-4 16,21 13-45-16,-2-12-19 0,25-1-16 15,12-24 1-15,24-5-7 16,25-9-2-16,29-1-5 16,24 11 0-16,39 18-4 15,28 33-1-15,12 46-3 16,9 51-2-16,-7 45 1 15,-17 36-3-15,-27 22 1 16,-34 12 4-16,-54 5 1 16,-44-7 1-16,-46-15 1 15,-47-22 0-15,-36-10-1 16,-40-12 1-16,-21-12 1 16,-16-15-6-16,-1-14 2 15,-1-18-1-15,18-24 2 0,14-27-1 16,34-19 1-16,47-20 0 15,41-12-1-15,47 2 1 16,51 12-2-16,42 13 0 16,31 29-1-16,32 32-1 15,8 24 0-15,7 25 0 16,-5 17 1-16,-15 9-2 16,-34 6-1-16,-29 6 4 0,-30-1 2 15,-38-8-2 1,-33-3 2-16,-33-4-1 15,-35 0 2-15,-25-8-1 16,-26-12 3-16,-15-10-4 0,-9-19 0 16,-1-25 0-16,0-19 0 15,8-24 0-15,12-18-5 16,22-10-5-16,22-9-5 16,31 0-9-16,18-3-14 15,41 17-27-15,18 0-42 16,41 18-4-16,15-8 1 15,21 10-1-15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01.3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AB2D80-4893-48FA-B919-CF9F0D09853D}" emma:medium="tactile" emma:mode="ink">
          <msink:context xmlns:msink="http://schemas.microsoft.com/ink/2010/main" type="writingRegion" rotatedBoundingBox="6745,3822 19217,4088 19143,7605 6670,7340"/>
        </emma:interpretation>
      </emma:emma>
    </inkml:annotationXML>
    <inkml:traceGroup>
      <inkml:annotationXML>
        <emma:emma xmlns:emma="http://www.w3.org/2003/04/emma" version="1.0">
          <emma:interpretation id="{AC575EAB-209E-4020-ABEE-8B5030CAB435}" emma:medium="tactile" emma:mode="ink">
            <msink:context xmlns:msink="http://schemas.microsoft.com/ink/2010/main" type="paragraph" rotatedBoundingBox="6745,3822 19217,4088 19143,7605 6670,73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08DB43-C328-4FA4-9F9B-093B22542CCC}" emma:medium="tactile" emma:mode="ink">
              <msink:context xmlns:msink="http://schemas.microsoft.com/ink/2010/main" type="line" rotatedBoundingBox="6745,3822 19217,4088 19143,7605 6670,7340"/>
            </emma:interpretation>
          </emma:emma>
        </inkml:annotationXML>
        <inkml:traceGroup>
          <inkml:annotationXML>
            <emma:emma xmlns:emma="http://www.w3.org/2003/04/emma" version="1.0">
              <emma:interpretation id="{1042E32D-FCE4-4115-A63B-BCF6A4828FAC}" emma:medium="tactile" emma:mode="ink">
                <msink:context xmlns:msink="http://schemas.microsoft.com/ink/2010/main" type="inkWord" rotatedBoundingBox="6745,3822 19217,4088 19143,7605 6670,7340"/>
              </emma:interpretation>
              <emma:one-of disjunction-type="recognition" id="oneOf0">
                <emma:interpretation id="interp0" emma:lang="en-US" emma:confidence="0">
                  <emma:literal>Feebnck</emma:literal>
                </emma:interpretation>
                <emma:interpretation id="interp1" emma:lang="en-US" emma:confidence="0">
                  <emma:literal>Fee back</emma:literal>
                </emma:interpretation>
                <emma:interpretation id="interp2" emma:lang="en-US" emma:confidence="0">
                  <emma:literal>Fee buck</emma:literal>
                </emma:interpretation>
                <emma:interpretation id="interp3" emma:lang="en-US" emma:confidence="0">
                  <emma:literal>Feebnch</emma:literal>
                </emma:interpretation>
                <emma:interpretation id="interp4" emma:lang="en-US" emma:confidence="0">
                  <emma:literal>Fee bnck</emma:literal>
                </emma:interpretation>
              </emma:one-of>
            </emma:emma>
          </inkml:annotationXML>
          <inkml:trace contextRef="#ctx0" brushRef="#br0">187 541 222 0,'-80'-12'118'0,"26"7"2"15,7-22-5 1,47 27-62-16,-7-37-24 0,51 23-8 16,37-16-6-1,38 1-5-15,28-10-3 0,29-7-4 16,17-8-1-16,13-7-5 16,-4 2-1-16,-11 0-4 15,-25 20-6-15,-36 7-8 16,-23 37-30-16,-50 3-64 15,-21 38-2-15,-38 10-5 16,-18 23-3-16</inkml:trace>
          <inkml:trace contextRef="#ctx0" brushRef="#br0" timeOffset="-293.1246">615 221 203 0,'34'-98'104'0,"-14"3"1"0,-1 31-5 15,-21 6-68-15,4 36-6 16,-2 22-9-16,0 0-2 16,-14 46 0-16,14 22-1 15,-3 30-3-15,6 32-3 16,-1 38 4-16,5 38-2 15,3 31-2-15,0 17-5 16,0 8 2-16,2-1 0 16,3-7-3-16,4-14-1 15,6-18-14-15,-6-29-7 0,13-17-20 16,-10-44-9-16,17-9-37 16,-19-45-33-16,9-24-1 15,-29-54 0-15,24-27 5 16</inkml:trace>
          <inkml:trace contextRef="#ctx0" brushRef="#br0" timeOffset="474.7822">432 2039 237 0,'-47'-22'118'0,"47"22"2"16,-54-26-3-16,54 26-79 15,-39-13-6-15,39 13-9 16,0 0-6-16,49 0-6 0,20-7-3 16,26-3-4-16,22-9-1 15,25-6 0 1,15-9-2-16,4-5-6 16,0 7-2-16,-17-9-12 0,-9 16-22 15,-35-7-77-15,-2 27-1 16,-35-4-8-16,-6 16-2 15</inkml:trace>
          <inkml:trace contextRef="#ctx0" brushRef="#br0" timeOffset="1042.2254">2272 2245 211 0,'0'0'110'15,"0"0"0"-15,0 0-4 16,0 0-85-16,34 2-4 0,1-14 0 16,16-5 0-16,8-15-4 15,9-7-1-15,1-12-3 16,1-8-2-16,-4-5-2 15,-9-4-1-15,-13 2-1 16,-13 2 0-16,-21 8 1 16,-12 15-3-16,-20 11 1 15,-12 18-1-15,-13 19 0 16,-7 23-1-16,-2 24 0 16,2 19-1-16,3 17-1 15,12 15 1-15,14 3-1 16,18 4 1-16,22-11 0 0,19-11 0 15,17-21-1-15,20-18-1 16,17-19-6-16,10-25-12 16,22-7-31-16,-10-24-59 15,10-6-4 1,-10-14-3-16,2 0-6 0</inkml:trace>
          <inkml:trace contextRef="#ctx0" brushRef="#br0" timeOffset="1508.4203">3966 2318 119 0,'-27'25'93'0,"27"-25"1"16,-14 31-3-16,14-31-64 16,41 3 2-16,-4-20 1 15,19-5-1-15,8-25-7 16,16-11-4-16,6-21-5 16,9-6-4-16,-9-8-1 15,-3 2-1-15,-17-4 3 0,-12 7 0 16,-27 12 2-16,-23 18-2 15,-28 16 2-15,-13 25-2 16,-19 24-1-16,-5 28-3 16,-5 23-4-16,5 30-1 15,10 15-1-15,11 12-2 16,16 5-1-16,17-3 2 16,19-10-2-16,20-14-1 15,19-19-4-15,15-25-7 16,24-10-18-16,1-32-43 15,19 0-37-15,-10-19-3 16,13-5-2-16,-13-12-2 16</inkml:trace>
          <inkml:trace contextRef="#ctx0" brushRef="#br0" timeOffset="2038.0941">5758 1 267 0,'-44'-27'126'16,"10"42"-4"-16,-10 24-11 16,22 44-91-16,5 42-16 0,12 33 2 15,7 40 0 1,1 20 4-16,1 9-2 0,4 3 2 15,-3-17-2 1,2-15-1-16,-2-30-5 0,0-31 1 16,-3-37-2-16,3-29 1 15,-2-29-1-15,-3-42 0 16,0 0 0-16,2-42 2 16,5-31 0-16,6-25-2 15,13-29 2-15,11-12-3 16,17-8 1-16,14 8-2 15,8 17 1-15,7 26-3 16,3 40 1-16,-1 34 0 0,-9 46-1 16,-7 33 1-1,-18 23 0-15,-12 16 0 16,-12 6 1-16,-15 8 3 16,-19-5 0-16,-18-4 1 0,-21-13 2 15,-15-13-1-15,-17-13 0 16,-8-11 0-16,-4-17-2 15,-6-19-6-15,8-13-5 16,5-24-8-16,24-7-18 16,8-27-42-16,36 7-41 15,11-15-4-15,30 8 1 16,9-8-1-16</inkml:trace>
          <inkml:trace contextRef="#ctx0" brushRef="#br0" timeOffset="2482.4942">6809 1362 257 0,'44'-7'106'0,"-2"9"-2"15,-18 1-7-15,-2 4-89 16,-22-7 0-16,39 20 1 16,-39-20 3-16,29 22 0 15,-29-22 1-15,5 27 2 16,-5-27 0-16,-22 39 0 15,0-15-3-15,0 8-1 16,-7 2-3-16,0 5-3 16,-3 0-2-16,7 5 0 15,1-2-3-15,7-3 0 16,5-5-2-16,9-9 0 0,3-25 0 16,25 22 1-16,4-32-1 15,10-17 0-15,12-10 2 16,6-9-1-16,4-5 2 15,0-3-1-15,0 7 0 16,-5 11 0-16,-7 11 0 16,-7 16 0-16,-11 16 0 15,-6 12 0-15,-6 13-1 16,1 2 1-16,-5 6-1 16,4-4-1-16,6-2-8 15,-3-7-12-15,14 3-30 16,-6-21-62-16,16 6 0 0,-7-12-5 15,10 4-2-15</inkml:trace>
          <inkml:trace contextRef="#ctx0" brushRef="#br0" timeOffset="2947.5897">8872 1174 289 0,'-20'-27'117'16,"20"27"-3"-16,-44-24-5 16,44 24-98-16,-53 19-3 15,16 16 1-15,-7 11-1 0,-5 22-1 16,-10 18-3-16,3 9 1 15,0 8-5-15,5 5-3 16,9 2 0 0,13-10 0-16,14-12 0 0,15-17-2 15,22-22-5-15,15-25-12 16,34-12-28-16,14-36-55 16,30-13-3-16,5-22-6 15,17-9-1-15</inkml:trace>
          <inkml:trace contextRef="#ctx0" brushRef="#br0" timeOffset="3554.2427">10314-75 330 0,'8'-81'115'16,"-1"33"-3"-16,-14 18-5 15,7 30-98-15,-22 88-3 16,2 27 3-16,-14 39 0 16,-10 34 0-16,-12 30-3 15,-3 19 0-15,-5 12-5 16,-2-12 0-16,5-17-3 16,5-19 0-16,7-25-4 0,8-22 1 15,11-25-5-15,8-36-4 16,17-27-3-1,10-36-5-15,29-28-7 16,10-48-7-16,42-20-2 0,9-37 2 16,30-5 5-16,0-11 6 15,14 9 7-15,-5 7 10 16,-2 20 13-16,-9 22 9 16,-21 19 7-16,-6 20 3 15,-21 5 2-15,4 15 0 16,-21-6-1-16,1 13-1 15,-17-10 0-15,-6 13 1 16,-36-8-2-16,0 0 1 16,0 0-1-16,-49 34-2 15,-22-20-2-15,-7 13-5 16,-17 5-4-16,-3 7-4 16,0 3-3-16,8 9-2 0,14-2-3 15,20 5 0-15,27 2-1 16,21 0-3-16,28 0 4 15,24-2-1-15,29 0 2 16,27 0 0-16,32 0-1 16,32-3-5-16,27 0-10 15,14-17-16-15,32 8-82 16,-2-18-3-16,24-2-6 16,-17-17-4-16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37.2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AC74EA-E797-430C-B054-CA01C62471EB}" emma:medium="tactile" emma:mode="ink">
          <msink:context xmlns:msink="http://schemas.microsoft.com/ink/2010/main" type="writingRegion" rotatedBoundingBox="4850,3907 11408,4992 10920,7944 4362,6859"/>
        </emma:interpretation>
      </emma:emma>
    </inkml:annotationXML>
    <inkml:traceGroup>
      <inkml:annotationXML>
        <emma:emma xmlns:emma="http://www.w3.org/2003/04/emma" version="1.0">
          <emma:interpretation id="{4A3C2987-079D-476D-B8C2-A6CFB0FA45F3}" emma:medium="tactile" emma:mode="ink">
            <msink:context xmlns:msink="http://schemas.microsoft.com/ink/2010/main" type="paragraph" rotatedBoundingBox="4850,3907 11408,4992 10920,7944 4362,6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32EB63-349E-417B-ACAC-C6EB16CB519B}" emma:medium="tactile" emma:mode="ink">
              <msink:context xmlns:msink="http://schemas.microsoft.com/ink/2010/main" type="line" rotatedBoundingBox="4850,3907 11408,4992 10920,7944 4362,6859"/>
            </emma:interpretation>
          </emma:emma>
        </inkml:annotationXML>
        <inkml:traceGroup>
          <inkml:annotationXML>
            <emma:emma xmlns:emma="http://www.w3.org/2003/04/emma" version="1.0">
              <emma:interpretation id="{CB0E08DB-1ECE-4643-9001-3DC9565EF051}" emma:medium="tactile" emma:mode="ink">
                <msink:context xmlns:msink="http://schemas.microsoft.com/ink/2010/main" type="inkWord" rotatedBoundingBox="4850,3907 11408,4992 10920,7944 4362,6859">
                  <msink:destinationLink direction="with" ref="{D47C1102-80FC-4343-ABC7-8984EC34FB93}"/>
                </msink:context>
              </emma:interpretation>
              <emma:one-of disjunction-type="recognition" id="oneOf0">
                <emma:interpretation id="interp0" emma:lang="en-US" emma:confidence="0">
                  <emma:literal>Teach</emma:literal>
                </emma:interpretation>
                <emma:interpretation id="interp1" emma:lang="en-US" emma:confidence="0">
                  <emma:literal>teach</emma:literal>
                </emma:interpretation>
                <emma:interpretation id="interp2" emma:lang="en-US" emma:confidence="0">
                  <emma:literal>Teach'</emma:literal>
                </emma:interpretation>
                <emma:interpretation id="interp3" emma:lang="en-US" emma:confidence="0">
                  <emma:literal>teach'</emma:literal>
                </emma:interpretation>
                <emma:interpretation id="interp4" emma:lang="en-US" emma:confidence="0">
                  <emma:literal>Thach</emma:literal>
                </emma:interpretation>
              </emma:one-of>
            </emma:emma>
          </inkml:annotationXML>
          <inkml:trace contextRef="#ctx0" brushRef="#br0">356 811 109 0,'-79'-41'98'0,"1"-6"2"16,15 13 0-16,2-10-28 15,19 17-40-15,8-7 9 16,34 34-13-16,0-39-4 15,36 22-4-15,18-13-6 16,34-1-4-16,20-13-2 0,29-10-1 16,24-12-2-16,15-3-1 15,2 1-2 1,1 9-1-16,-13 10-2 16,-14 10-9-16,-11 25-14 0,-31 1-36 15,-14 33-51-15,-30-5-5 16,-10 16-4-16,-22-6-5 15</inkml:trace>
          <inkml:trace contextRef="#ctx0" brushRef="#br0" timeOffset="-336.2133">864 239 228 0,'-7'-83'114'15,"7"29"-3"-15,-10 15-4 16,10 39-79-16,-5 47-5 16,10 48-2-16,-5 37-2 0,2 44-7 15,3 39-2-15,3 27-1 16,-1 12-4 0,3 3 0-16,-1-8-2 15,4-16 2-15,-1-16-10 0,3-24 3 16,-1-29-7-16,1-30-1 15,2-24-8-15,-5-34-12 16,10-20-24-16,-22-56-62 16,22 0-1-16,-14-53 0 15,-1-26 3-15</inkml:trace>
          <inkml:trace contextRef="#ctx0" brushRef="#br0" timeOffset="524.8362">1600 2143 187 0,'0'0'108'16,"-5"30"-5"-16,5-30-4 16,27 36-80-16,-3-16-11 15,15 0 1-15,10-6 1 16,7-2 0-16,3-9-2 0,7-10 2 16,-2-18-3-16,-3-12 2 15,-10-14-1-15,-9-5-2 16,-18-8 0-16,-9 3-2 15,-18 0 1-15,-11 10-3 16,-16 9 2-16,-6 15-2 16,-6 15 0-16,-4 17 0 15,2 17-2-15,5 15 2 16,4 19-1-16,16 10 0 16,11 7-1-16,13 5 0 15,15-4-2-15,14-8 1 16,22-12-5-16,13-15-4 0,21-17-11 15,1-20-15-15,19 3-47 16,-13-20-25-16,9 8-3 16,-18-8 0-16</inkml:trace>
          <inkml:trace contextRef="#ctx0" brushRef="#br0" timeOffset="1017.6806">3426 2136 150 0,'22'-15'100'0,"-22"15"-2"0,32-34-4 16,-30 12-64-16,-2 22-19 16,-10-34 5-16,10 34 4 15,-41-24 3-15,6 24-2 16,-11-3 1-16,2 8-1 15,-7-3-7-15,2 13-2 16,0 0-3-16,5 9-1 16,5 1-3-16,12 9-1 15,5 5-1-15,7 5-1 16,8-2-2-16,7-1 0 16,7-7 0-16,5-4-2 15,-12-30 1-15,44 27 0 0,-17-30 1 16,8-7 0-16,-1-4 1 15,0-1-1-15,-2 0 1 16,-3 8 0-16,0 7 0 16,1 10 0-16,-3 9-2 15,-3 8 1-15,3 7-1 16,2 3 1-16,3-3 0 16,5-2 0-16,4-5-1 15,6-10 0-15,-1-7-3 16,1-10-5-16,4-3-11 15,-10-14-19-15,13 5-73 16,-22-7-3-16,7 1-2 16,-14-8-4-16</inkml:trace>
          <inkml:trace contextRef="#ctx0" brushRef="#br0" timeOffset="2088.9462">4472 1938 143 0,'0'0'108'0,"12"-39"-2"16,-12 39 0-16,-2-39-38 16,2 39-52-16,-25-17 2 15,25 17 0-15,-54 12-2 16,18 10-3-16,-11 10-3 15,-2 9 0-15,-2 8-2 16,5 7-3-16,7 3-3 0,7 2-1 16,15 0-1-16,14 0 0 15,15-9-1 1,18-8-1-16,11-10 0 16,13-10 0-16,10-9 1 0,9-15 1 15,8-15 0-15,4-16 0 16,3-16-1-16,3-19 3 15,4-17-1-15,3-15 0 16,4-19 0-16,-1-17 0 16,1-13 2-16,-6-7-2 15,-6-10 0-15,-7 5 2 16,-17 8-1-16,-10 19-2 0,-16 27 1 16,-11 29 0-1,-14 32-2-15,-15 44 5 16,-3 29 2-16,-7 49-6 15,-12 35 3-15,-5 26 1 0,-4 22-3 16,-6 15 2-16,-2 3-1 16,0-8-2-16,2-17-2 15,8-27 3-15,9-27-2 16,10-29 2-16,13-37 0 16,-3-34 0-16,49-17-3 15,-5-27 0-15,10-17 1 16,4-10-1-16,3 3 1 15,0 2-2-15,-4 12 1 0,-6 15-1 16,-7 29 2 0,-10 18 0-16,-4 23 0 15,-8 18 0-15,0 10 1 16,-3 7 0-16,-2 0 0 0,3-3 1 16,2-6-1-16,-3-6 1 15,6-14 0-15,2-10-1 16,0-10-1-16,-3-15-3 15,3-4 0-15,-3-13-2 16,1-7 0-16,-3-10 0 16,-5-4-1-16,-5-8 1 15,0 2 0-15,-2 3 1 16,-3 10 1-16,-2 4 3 16,-5 25-3-16,0 0 1 15,0 0 1-15,25-2-2 16,-25 2 3-16,12 34-1 0,-12-34 2 15,10 34-1-15,-10-34 1 16,2 27 0-16,-2-27 1 16,0 24-1-16,0-24-3 15,0 0-7-15,3 25-12 16,-3-25-15-16,0 0-31 16,24-17-35-16,-24 17 0 15,42-44-2-15,-11 19 4 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40.3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7C1102-80FC-4343-ABC7-8984EC34FB93}" emma:medium="tactile" emma:mode="ink">
          <msink:context xmlns:msink="http://schemas.microsoft.com/ink/2010/main" type="inkDrawing" rotatedBoundingBox="10623,6338 14822,5125 15324,6863 11125,8075" semanticType="callout" shapeName="Other">
            <msink:sourceLink direction="with" ref="{CB0E08DB-1ECE-4643-9001-3DC9565EF051}"/>
          </msink:context>
        </emma:interpretation>
      </emma:emma>
    </inkml:annotationXML>
    <inkml:trace contextRef="#ctx0" brushRef="#br0">301 74 148 0,'0'0'96'0,"22"-24"-1"15,-22 24 2-15,0 0-53 0,0 0-21 16,25 19-11-16,-25-19-2 16,14 37-4-16,-4-15 0 15,-3 0-4-15,3 3 0 16,0-1 0-16,0 3-2 15,4 0 0-15,3 2-5 16,5-4 0-16,0-3-2 16,5-3 0-16,0-7-1 15,3-2 1-15,-1-7 2 16,-2-6 3-16,-3-4 2 16,-2-3 3-16,-22 10 0 15,39-22 2-15,-39 22 1 0,34-22 1 16,-34 22 1-16,35-20-2 15,-35 20 3-15,36-12 0 16,-36 12 2 0,39-10-2-16,-39 10 1 0,40-9-1 15,-16 6-1-15,0-2-2 16,6 5 0-16,-3-5-3 16,2 3 0-16,-2-3 0 15,5 3 1-15,-3-6-2 16,0-4 0-16,-2-5 1 15,3-3-3-15,1 1 2 16,1-3-1-16,2 2 0 16,1 1-1-16,-4-1 1 0,1 6 0 15,-7 1 1-15,-25 13 2 16,31-27 1 0,-31 27 0-16,5-26 1 0,-5 26 0 15,0 0-1-15,-36-18 0 16,9 26-2-16,0 6 0 15,-7 6-2-15,2 7 0 16,2 5 0-16,1-3 1 16,5 0-2-16,7-7 2 15,17-22-1-15,-10 22 1 16,10-22 0-16,0 0-1 16,39-29-1-16,-12 17 0 0,5 0 0 15,7 9-1-15,2 8 0 16,3 15-1-16,0 9-4 15,-2 8-1-15,2 9 0 16,-10 5-1-16,-2 13 2 16,-18 2 2-16,-6 15 0 15,-16 11 3-15,-11 11 4 16,-18 10 4-16,-14 9-1 16,-13 15-3-16,-19 0 3 15,-12-3-4-15,-15-7 2 16,-15-12-4-16,-17-17 3 15,-7-13-2-15,-5-21 3 16,3-25 1-16,14-22-1 16,12-27 0-16,23-24 0 15,33-27 2-15,47-25-5 16,49-14 1-16,51-7-3 16,40-1 3-16,45 5-2 0,38 11 4 15,41 8-3-15,29 21 0 16,18 2 2-16,1 7-1 15,11 3-6-15,7-6-2 16,3-6-4-16,-13-13-14 16,-7 10-43-16,-35-19-50 15,1 6-2-15,-30-11-3 16,-21-1 3-16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4:52.85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FA6618A-4C55-4FA3-99FB-539DD2497928}" emma:medium="tactile" emma:mode="ink">
          <msink:context xmlns:msink="http://schemas.microsoft.com/ink/2010/main" type="writingRegion" rotatedBoundingBox="4679,4173 16819,4792 16627,8562 4486,7942"/>
        </emma:interpretation>
      </emma:emma>
    </inkml:annotationXML>
    <inkml:traceGroup>
      <inkml:annotationXML>
        <emma:emma xmlns:emma="http://www.w3.org/2003/04/emma" version="1.0">
          <emma:interpretation id="{E002C4EB-BB3D-48FE-A08F-3ADEF801F12A}" emma:medium="tactile" emma:mode="ink">
            <msink:context xmlns:msink="http://schemas.microsoft.com/ink/2010/main" type="paragraph" rotatedBoundingBox="4679,4173 16819,4792 16627,8562 4486,79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CB04E0-75C4-4E7A-9102-13987EE9EBEC}" emma:medium="tactile" emma:mode="ink">
              <msink:context xmlns:msink="http://schemas.microsoft.com/ink/2010/main" type="line" rotatedBoundingBox="4679,4173 16819,4792 16627,8562 4486,7942"/>
            </emma:interpretation>
          </emma:emma>
        </inkml:annotationXML>
        <inkml:traceGroup>
          <inkml:annotationXML>
            <emma:emma xmlns:emma="http://www.w3.org/2003/04/emma" version="1.0">
              <emma:interpretation id="{B9FE7FE6-6DD9-437E-8AFC-CDB516933FD5}" emma:medium="tactile" emma:mode="ink">
                <msink:context xmlns:msink="http://schemas.microsoft.com/ink/2010/main" type="inkWord" rotatedBoundingBox="4679,4173 16819,4792 16627,8562 4486,7942"/>
              </emma:interpretation>
              <emma:one-of disjunction-type="recognition" id="oneOf0">
                <emma:interpretation id="interp0" emma:lang="en-US" emma:confidence="0">
                  <emma:literal>Results</emma:literal>
                </emma:interpretation>
                <emma:interpretation id="interp1" emma:lang="en-US" emma:confidence="0">
                  <emma:literal>RE sure is</emma:literal>
                </emma:interpretation>
                <emma:interpretation id="interp2" emma:lang="en-US" emma:confidence="0">
                  <emma:literal>RE suits</emma:literal>
                </emma:interpretation>
                <emma:interpretation id="interp3" emma:lang="en-US" emma:confidence="0">
                  <emma:literal>RESULTS</emma:literal>
                </emma:interpretation>
                <emma:interpretation id="interp4" emma:lang="en-US" emma:confidence="0">
                  <emma:literal>RE salts</emma:literal>
                </emma:interpretation>
              </emma:one-of>
            </emma:emma>
          </inkml:annotationXML>
          <inkml:trace contextRef="#ctx0" brushRef="#br0">389 457 106 0,'-51'-51'69'16,"12"7"-3"-16,4-3-5 15,16 6-59-15,4 9-4 16,10 8 9-16,5 24 14 16,15-27 9-16,7 24 5 15,-22 3 2-15,44 0 1 16,-20-7-6-16,15 9-8 15,-2-16-6-15,9-1-6 16,13-12-4-16,12-5-3 16,12-4 0-16,12 4-3 0,15 10 0 15,18 12-1-15,6 25-2 16,3 22 1-16,-5 29-3 16,-12 19 4-16,-18 28 5 15,-21 16 1-15,-32 10 3 16,-34 8 0-16,-42 2 4 15,-39 10 0-15,-37-5 1 16,-22 0 0-16,-19-15-7 16,-12-7 1-16,-8-7-4 15,3-13 3-15,7-16-3 16,22-20 0-16,17-15-2 16,15-15-1-16,12-7 0 0,19-7 0 15,13-12 0-15,12-3-3 16,15-5 0-16,7-2 1 15,22-10-1-15,0 0 1 16,-13 27-1-16,13-27 0 16,37 17 0-16,0-5 0 15,19 7-1-15,15 8 1 16,19 10-2-16,20 12 2 16,22 12-2-16,17 15 2 15,17 7-3-15,15 10 1 16,8 5-2-16,1 2 3 15,-4-5 1-15,-5 3-6 16,-15-5 6-16,-14-8-6 0,-15-4-2 16,-27-10-16-16,-3 5-16 15,-31-25-75-15,2-2-3 16,-24-27 2 0,-3-15-8-16</inkml:trace>
          <inkml:trace contextRef="#ctx0" brushRef="#br0" timeOffset="-727.9719">399 1036 291 0,'-3'198'124'0,"11"22"-9"0,-8-7-15 15,5 10-103-15,14 9-5 16,8 2 4 0,5-4-2-16,-3-12-4 15,0-13 2-15,-7-17-6 0,5-17-10 16,-15-31-20-16,13-25-58 16,-10-32-5-16,7-32-2 15,-22-51 2-15</inkml:trace>
          <inkml:trace contextRef="#ctx0" brushRef="#br0" timeOffset="541.0176">3073 1078 222 0,'-27'78'116'0,"3"25"-3"0,-8 7-5 16,7 24-72-16,-4 11-27 16,7 13 0-16,-2 23-3 15,2 8-2 1,-5 4-5-16,-5-3 2 0,-5-19-2 16,1-21 3-16,1-31-2 15,4-28 1-15,9-35-2 16,14-32 2-16,8-24-1 15,47-17 0-15,6-12 0 16,21 0-1-16,11 4 0 16,13 8 0-16,12 10 1 15,0 12 0-15,-7 9-1 16,-5 8-1-16,-10 8-7 16,-13-6-6-16,-1 8-18 15,-25-20-48-15,-5 5-28 16,-20-17-5-16,-24 0 0 0</inkml:trace>
          <inkml:trace contextRef="#ctx0" brushRef="#br0" timeOffset="819.2997">2242 2325 287 0,'-34'2'126'16,"12"-9"-2"-16,22 7-11 15,48 7-114-15,23-2-3 0,37 2 1 16,17 3 1-16,16-3-2 16,6-4-2-16,7-1-8 15,-12-11-7-15,-3 4-14 16,-29-17-22-16,-2 7-50 15,-30-9 0-15,-12 4-2 16,-27-4 3-16</inkml:trace>
          <inkml:trace contextRef="#ctx0" brushRef="#br0" timeOffset="1052.1246">2381 1572 309 0,'22'24'126'0,"32"1"-4"15,12-30-11-15,24-5-112 16,35-14-6-16,22-8-4 16,26 0-7-16,8-12-13 15,17 15-34-15,-15-10-46 16,1 19-3-16,-25 0-4 15,-10 18-1-15</inkml:trace>
          <inkml:trace contextRef="#ctx0" brushRef="#br0" timeOffset="1524.7522">5177 1572 293 0,'0'0'125'15,"-26"17"-13"-15,-9-15-15 16,-4 1-125-16,-12 19-4 16,-15-3 0-16,-3 18 6 0,-19 0 7 15,-9 12 9-15,-18 2 9 16,-7 5 10-16,4 0 4 15,6-4 1-15,21 1 0 16,16-11-4-16,26 2-6 16,36-5-3-16,33 5-1 15,31 7-4-15,25 8 1 16,17 12-1-16,12 10 3 16,10 7 2-16,2 5 3 15,-12-3 0-15,-7 0 3 16,-17-11-1-16,-13-6 3 15,-21-14-1-15,-13-6 2 16,-29-9-4-16,-15-2 0 0,-29-8-2 16,-20-7-4-16,-19-7-3 15,-15-15-7-15,-7-8-12 16,-17-19-29-16,9-2-54 16,-2-13-5-16,25 0 0 15,11-7-5-15</inkml:trace>
          <inkml:trace contextRef="#ctx0" brushRef="#br0" timeOffset="2287.1965">6324 1464 236 0,'-5'-22'111'0,"5"22"-5"16,-34 3-6-16,4 26-97 15,-4 27 0-15,0 25 4 16,-10 22 0-16,-2 24 4 16,-13 19-2-16,-5 21 4 15,-16 4-2-15,-6 7 1 16,-4-9-5-16,-1-15-1 15,6-15-5-15,9-19-4 0,10-17 4 16,15-25-5-16,14-20 4 16,20-14-5-1,9-14 5-15,8-8-5 16,0-22 6-16,25 24-1 0,-25-24-1 16,39 5 0-16,-15-2 1 15,-2-1 0-15,5 0 0 16,-2 1 0-16,2-1 0 15,0 1 0-15,2-3 0 16,3 0 0-16,2-10-1 16,3-5 5-16,4-4-6 15,8-8 5-15,5-7-5 0,4-15 6 16,16-12-5 0,6-20 5-16,11-9-4 15,9-18 0-15,13-17 2 0,14-14-1 16,5-15 2-16,2-7-1 15,-4-1 2-15,-11 6-2 16,-11 17 2-16,-18 19 1 16,-26 22 0-16,-25 27 1 15,-24 27-1-15,-15 44 0 16,-37 10-1-16,-7 39 0 16,-15 27-2-16,-7 21-1 15,-7 21-1-15,0 16-1 16,-1 15-1-16,11 5 0 15,12 0-1-15,11-10 1 0,16-14-1 16,17-18 2 0,12-16-2-16,7-25 0 15,12-18-2-15,6-23-3 0,4-13-7 16,-5-24-9-16,13-1-16 16,-15-28-29-16,17 1-45 15,-8-11-3-15,8 2 2 16,-7-7 1-16</inkml:trace>
          <inkml:trace contextRef="#ctx0" brushRef="#br0" timeOffset="3331.404">7776 3300 290 0,'-32'0'116'16,"32"0"0"-16,-24-34-39 15,21 12-74-15,10-15-3 16,11-9 0-16,8-15 1 16,6-15-1-16,5-12 2 0,4-10-1 15,3-12 2-15,-2-2-2 16,2-6 2-16,-2 6 1 15,-6-6 0-15,1 1-2 16,-3 0 1-16,3-3 0 16,-1-5 0-16,4 6 0 15,-1-1 2-15,2 5-3 16,1 12 5-16,-3 15 0 16,-10 20 1-16,-2 21 0 15,-12 20 0-15,-15 27-1 16,0 0-1-16,2 37-1 15,-19 14-4-15,-2 25 2 16,-11 20-4-16,-4 23 2 0,-8 21-3 16,-6 11 3-16,-4 18-3 15,-2 14 2-15,-2 1-2 16,2-4 1-16,6-6-2 16,4-15 3-16,7-10-1 15,5-19-3-15,5-18 4 16,8-24-3-16,2-22 3 15,2-15-3-15,3-14 5 16,4-13-4-16,8-24 2 16,0 0 2-16,0 0-2 15,0 0 1-15,-2-36-1 16,14 6 4-16,8-4-4 0,7-7 4 16,7-6-4-16,12 1 3 15,10-6-3 1,13 11 3-16,12 2-3 0,4 2 0 15,10 5 1-15,6 5-1 16,4 8 0-16,-3 7 0 16,-1 7 0-16,-8 5 0 15,-3 10 0-15,-7 2 0 16,-7 7-2-16,-8 1 2 16,-7 2-2-16,-7-3-1 15,-2-1-3-15,-6-9-5 16,3-4-7-16,-12-12-12 15,9 2-27-15,-17-19-64 0,8-1 2 16,-13-14-4 0,3 0 3-16</inkml:trace>
          <inkml:trace contextRef="#ctx0" brushRef="#br0" timeOffset="3891.6852">9998 1247 310 0,'-22'-61'123'16,"14"31"-4"-16,-9 8-3 15,17 22-96-15,0 0-8 16,0 0-5-16,52 17-3 15,-1 0-3-15,17 1-1 16,16 4 0-16,21-5-3 16,10 0-4-16,17-3-7 0,2-6-5 15,10 9-16 1,-14-12-32-16,4 14-47 16,-19-4-3-16,0 14 0 15,-20 6 0-15</inkml:trace>
          <inkml:trace contextRef="#ctx0" brushRef="#br0" timeOffset="3656.5275">10628 1432 312 0,'8'-31'120'0,"-8"31"-6"15,-25-3-7-15,-2 50-105 0,-2 28-5 16,0 40-1-16,-1 34 0 15,1 25 4-15,-3 22 2 16,-2 2-2-16,2-3 2 16,3-14-3-16,5-20-2 15,11-19-9-15,1-44-13 16,17-15-36-16,-5-44-53 16,0-39 0-16,0 0-5 15,34-44 3-15</inkml:trace>
          <inkml:trace contextRef="#ctx0" brushRef="#br0" timeOffset="4359.0272">12161 1838 295 0,'34'-32'115'15,"-34"32"-7"-15,3-29-2 16,-3 29-102-16,-39-17-3 16,4 15 3-16,-9 6 3 0,-17 9 1 15,-5 11-1-15,-17 5-1 16,-5 11 1-16,-5 6-4 16,3 3-2-16,7-3-2 15,7 1-3-15,15 2-2 16,9-3-2-16,26 8 1 15,11 2-1-15,25 10 2 16,17 7 1-16,17 8-1 16,14 7 3-16,18 3 2 15,12-3 4-15,2-8-1 16,1-4 2-16,-3-12-1 16,-5-8 4-16,-15-15 2 0,-14-4 3 15,-27-13-1-15,-17 1 0 16,-10-25-1-16,-51 22 0 15,-8-22-2-15,-19-3-8 16,-18-1-14-16,-16-16-28 16,-5 10-78-16,-28-9-7 15,-4 6-1-15,-19 1-8 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5:32.849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AC9D29-28E6-425F-A5C3-329D65565F6C}" emma:medium="tactile" emma:mode="ink">
          <msink:context xmlns:msink="http://schemas.microsoft.com/ink/2010/main" type="writingRegion" rotatedBoundingBox="1946,1083 10775,1172 10757,2875 1929,2786">
            <msink:destinationLink direction="with" ref="{8ABA38DD-77D7-4113-B8E5-9B67D0EEFF70}"/>
          </msink:context>
        </emma:interpretation>
      </emma:emma>
    </inkml:annotationXML>
    <inkml:traceGroup>
      <inkml:annotationXML>
        <emma:emma xmlns:emma="http://www.w3.org/2003/04/emma" version="1.0">
          <emma:interpretation id="{8BFA30BD-FC0A-4252-934E-B3DDF01F9985}" emma:medium="tactile" emma:mode="ink">
            <msink:context xmlns:msink="http://schemas.microsoft.com/ink/2010/main" type="paragraph" rotatedBoundingBox="1946,1083 10775,1172 10757,2875 1929,2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D93BC7-E64D-47FE-B106-C9FF6D65A0CB}" emma:medium="tactile" emma:mode="ink">
              <msink:context xmlns:msink="http://schemas.microsoft.com/ink/2010/main" type="line" rotatedBoundingBox="1946,1083 10775,1172 10757,2875 1929,2786"/>
            </emma:interpretation>
          </emma:emma>
        </inkml:annotationXML>
        <inkml:traceGroup>
          <inkml:annotationXML>
            <emma:emma xmlns:emma="http://www.w3.org/2003/04/emma" version="1.0">
              <emma:interpretation id="{9881B53B-2EF1-45FF-B73B-0B10A9C67699}" emma:medium="tactile" emma:mode="ink">
                <msink:context xmlns:msink="http://schemas.microsoft.com/ink/2010/main" type="inkWord" rotatedBoundingBox="3045,1213 3309,2658 2072,2884 1808,1439"/>
              </emma:interpretation>
              <emma:one-of disjunction-type="recognition" id="oneOf0">
                <emma:interpretation id="interp0" emma:lang="en-US" emma:confidence="1">
                  <emma:literal>I</emma:literal>
                </emma:interpretation>
                <emma:interpretation id="interp1" emma:lang="en-US" emma:confidence="0">
                  <emma:literal>tr</emma:literal>
                </emma:interpretation>
                <emma:interpretation id="interp2" emma:lang="en-US" emma:confidence="0">
                  <emma:literal>hr</emma:literal>
                </emma:interpretation>
                <emma:interpretation id="interp3" emma:lang="en-US" emma:confidence="0">
                  <emma:literal>t'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43 426 289 0,'-24'-49'101'0,"4"-2"-5"0,27 22-11 15,11-13-59-15,18 13-1 16,8-10-5-16,22 2-5 15,3-2-2-15,9 5-5 16,3 2-3-16,2 8-12 16,7 14-18-16,-4 0-58 15,14 30-15-15,-19-3-4 16,7 29-9-16,-20 0-7 16</inkml:trace>
          <inkml:trace contextRef="#ctx0" brushRef="#br0" timeOffset="-244.048">192 1475 258 0,'-41'-34'105'0,"19"19"-4"15,-3-9-5-15,25 24-67 16,-10-22-4-16,10 22-7 16,47-20-8-16,4 8-2 15,15-5-3-15,15 0-1 0,14-3 0 16,13 3-2-16,9 2-2 15,3 3-2-15,2 7-1 16,-14 8-7 0,-8 1-6-16,-17 1-8 0,-7 5-15 15,-30-10-45-15,-7 7-14 16,-39-7-1-16,0 0-1 16</inkml:trace>
          <inkml:trace contextRef="#ctx0" brushRef="#br0" timeOffset="-543.3281">588 243 234 0,'0'0'90'16,"-19"27"-1"-16,11 0-3 16,16 29-53-16,-8 7-8 15,9 25-6-15,-4 13-3 16,8 11-5-16,-4-4-1 16,-1-1-5-16,-1-7-1 15,-5-12-10-15,3-4-6 16,-7-21-20-16,9 1-33 15,-14-23-28-15,14 8-3 16,-12-20-4-16,8 8-2 16</inkml:trace>
        </inkml:traceGroup>
        <inkml:traceGroup>
          <inkml:annotationXML>
            <emma:emma xmlns:emma="http://www.w3.org/2003/04/emma" version="1.0">
              <emma:interpretation id="{F9A11A79-B001-4BFF-9395-64A4CC5DDC59}" emma:medium="tactile" emma:mode="ink">
                <msink:context xmlns:msink="http://schemas.microsoft.com/ink/2010/main" type="inkWord" rotatedBoundingBox="3733,2553 4041,1144 5347,1430 5038,2839"/>
              </emma:interpretation>
              <emma:one-of disjunction-type="recognition" id="oneOf1">
                <emma:interpretation id="interp5" emma:lang="en-US" emma:confidence="1">
                  <emma:literal>R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rs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os</emma:literal>
                </emma:interpretation>
              </emma:one-of>
            </emma:emma>
          </inkml:annotationXML>
          <inkml:trace contextRef="#ctx0" brushRef="#br0" timeOffset="664.9743">1977 419 218 0,'2'32'80'16,"5"24"0"-16,-7 7-7 15,8 21-52-15,-6 1-5 16,3 6-9-16,-2-6 1 0,-1-4-5 16,-2-10 3-16,-2-5-2 15,-6-13 6-15,1-11-4 16,-8-10 2-16,15-32 1 15,-27 22 1-15,27-22 2 16,-27-47-4-16,18-9 8 16,1-32-7-16,8-24 0 15,5-33 0-15,12-11 1 16,10-8-3-16,10 8 1 16,12 7-1-16,9 22-5 15,13 29 2-15,10 34-1 16,0 40-2-16,-1 34 0 15,-6 26-3-15,-8 23 0 0,-15 19-1 16,-14 13 1-16,-23 6-1 16,-24 4 2-16,-26-6 0 15,-18-5 0-15,-17-11 0 16,-9-13 3-16,-8-13-1 16,0-14 2-16,2-12-1 15,15-12 0-15,17-13 0 16,15-4 0-16,39 2 0 15,0 0 0-15,25-20-2 16,33 20 0-16,23 13-1 16,22 9 1-16,12 7 3 15,9 8-6-15,3 4-3 0,-7-2-13 16,-3 13-16-16,-21-13-65 16,-3 12-2-16,-23-19-9 15,-4 5-9-15</inkml:trace>
        </inkml:traceGroup>
        <inkml:traceGroup>
          <inkml:annotationXML>
            <emma:emma xmlns:emma="http://www.w3.org/2003/04/emma" version="1.0">
              <emma:interpretation id="{F95C4CB7-2434-4A2A-9B47-814BB2DB3B2E}" emma:medium="tactile" emma:mode="ink">
                <msink:context xmlns:msink="http://schemas.microsoft.com/ink/2010/main" type="inkWord" rotatedBoundingBox="6959,1133 10775,1172 10759,2700 6944,2661"/>
              </emma:interpretation>
              <emma:one-of disjunction-type="recognition" id="oneOf2">
                <emma:interpretation id="interp10" emma:lang="en-US" emma:confidence="0">
                  <emma:literal>Great it</emma:literal>
                </emma:interpretation>
                <emma:interpretation id="interp11" emma:lang="en-US" emma:confidence="0">
                  <emma:literal>Great if</emma:literal>
                </emma:interpretation>
                <emma:interpretation id="interp12" emma:lang="en-US" emma:confidence="0">
                  <emma:literal>Quality</emma:literal>
                </emma:interpretation>
                <emma:interpretation id="interp13" emma:lang="en-US" emma:confidence="0">
                  <emma:literal>Qualit</emma:literal>
                </emma:interpretation>
                <emma:interpretation id="interp14" emma:lang="en-US" emma:confidence="0">
                  <emma:literal>Qualify</emma:literal>
                </emma:interpretation>
              </emma:one-of>
            </emma:emma>
          </inkml:annotationXML>
          <inkml:trace contextRef="#ctx0" brushRef="#br0" timeOffset="1843.7939">5563 245 168 0,'4'-63'99'15,"1"14"0"-15,-22-5-3 16,5 27-28-16,-27 0-37 16,-5 30-9-16,-17 14-7 15,-3 27-5-15,-7 27-6 16,3 19 0-16,2 20-7 16,7 20 1-16,20 9 2 15,15 5-4-15,24-2 3 16,27-12-3-16,21-20 3 0,18-20-3 15,15-24 5 1,10-27-2-16,4-29 0 16,-2-22 3-16,-13-25 0 15,-14-14 6-15,-22-8-9 0,-14-9 10 16,-25-3-8-16,-15 2 3 16,-19-2-4-16,-15 8 2 15,-10-3-4-15,-7 7-3 16,0 5 1-16,2 6-16 15,15 16-12-15,0-2-40 16,44 34-23-16,-27-3-5 16,39 30-3-16,0 2-7 0</inkml:trace>
          <inkml:trace contextRef="#ctx0" brushRef="#br0" timeOffset="2742.5826">5626 1015 233 0,'0'0'96'16,"0"0"-1"-16,0 0-5 16,0 0-60-16,0 0-5 15,7 35-13-15,-7-35 0 16,22 46-9-16,-7-19 1 0,2 2-5 15,0 3 6 1,3 0-5-16,-1-3 0 16,3-2 0-16,3-5 0 0,-1-5-1 15,1-7 1-15,-1-13 0 16,1-6 0-16,-1-16 1 16,3-9-1-16,-3-5 6 15,1-8-10-15,2-9 10 16,-3 5-9-16,1-3 5 15,-1 8-4-15,-2 7 4 16,-2 2-5-16,-3 10 0 16,-17 27 4-16,29-29-5 15,-29 29 4-15,0 0-1 16,27 24-1-16,-22 1 2 16,-3 4 2-16,-2 5-3 0,3 0 3 15,-6-2-4-15,6-5 5 16,-1-3-4-16,-2-24 4 15,12 32-5-15,-12-32 2 16,30 15-1-16,-8-10 1 16,2 0 0-16,1-3 0 15,-1-2 0-15,3 3 1 16,-3-6-2-16,1 1 2 16,-3-1-1-16,-22 3 1 15,39-17-1-15,-39 17-3 16,34-32 9-16,-19 10-8 15,-3-2 4-15,-2-3-4 16,0-2 4-16,-3-1-4 0,0 3 5 16,-2 1-1-16,0 4-5 15,-5 22 5-15,12-30-1 16,-12 30 0-16,0 0-1 16,0 0 2-16,0 0-3 15,27 17 2-15,-27-17-1 16,10 49 3-16,-3-17-3 15,3 5 2-15,0-3-3 16,2 3 3-16,3-1-3 16,2-4 2-16,2-5-3 15,-19-27 0-15,44 34 1 16,-19-24 1-16,-1-5 0 0,-2-5 0 16,0-5 0-16,0-2 1 15,-22 7-1-15,32-22 1 16,-32 22-1-16,17-22 1 15,-17 22 0-15,0 0-2 16,7-22-4-16,-7 22-11 16,0 0-17-16,0 0-63 15,0 0-3-15,0 0-5 16,0 0-1-16</inkml:trace>
          <inkml:trace contextRef="#ctx0" brushRef="#br0" timeOffset="3506.893">7222 964 212 0,'-12'-44'96'0,"12"44"-1"16,-15-44-4-16,15 44-71 15,-22-32 4-15,22 32-2 16,-31-22 2-16,31 22-6 16,-42-12 0-16,18 12-5 15,-6 0-3-15,3 7-2 0,-2 1-3 16,5 1 0-16,-1 6-3 16,10 7-1-16,6 5 3 15,4 2-6-15,10 3 4 16,4 0-3-16,6-3 1 15,5 1-2-15,4-4 5 16,1-8-5-16,1-6 1 16,-1-5 0-16,-1-7 0 15,1-5 1-15,-3-5 1 16,0-2-1-16,-22 12-3 16,36-32 8-16,-36 32-8 15,37-29 8-15,-37 29-4 16,29-12-1-16,-29 12 0 0,22 19 0 15,-9 3 3-15,-6 3-9 16,-2 4 8-16,2 1-7 16,3-4 4-1,2-4 0-15,-12-22-1 0,34 13-1 16,-9-26 0-16,2-13 6 16,7-16-9-16,3-12 5 15,2-14-2-15,5-10 4 16,0-10-3-16,-3-10 5 15,3-10-2-15,-2-7-2 16,-1 0 6-16,-6-2-2 16,-6 7 2-16,-9 5-2 0,-8 15 2 15,-2 19-1-15,-10 27 1 16,0 44-2 0,-25 12-1-16,8 52-1 15,0 31-2-15,2 27 0 0,-2 15-3 16,-2 12 2-16,6 3-1 15,4-11 0-15,6-11 0 16,3-27-2-16,5-18-1 16,2-26-10-16,15-8-13 15,-14-29-45-15,21 5-36 16,-29-27-1-16,32-2-5 16,-27-20-1-16</inkml:trace>
          <inkml:trace contextRef="#ctx0" brushRef="#br0" timeOffset="3899.1962">8075 522 273 0,'-17'-42'113'16,"17"42"0"-16,-7-37-10 16,7 37-74-16,0 0-29 15,34-24-7-15,-7 19-14 16,-5-10-21-16,17 18-54 16,-10-13-7-16,18 17 0 15,-13-12-7-15</inkml:trace>
          <inkml:trace contextRef="#ctx0" brushRef="#br0" timeOffset="3729.512">8127 952 179 0,'0'0'111'0,"34"32"-11"16,-34-32 3-16,27 39-48 15,-20-15-43-15,3 8-8 16,-5-3 9-16,2 1-9 15,-7-4 0-15,-2-4-10 16,4 0-31-16,-2-22-58 16,0 0-6-16,0 0-1 15,-19-24-6-15</inkml:trace>
          <inkml:trace contextRef="#ctx0" brushRef="#br0" timeOffset="4302.4641">8738-50 313 0,'0'0'119'15,"-27"-17"-6"-15,17 46-8 16,-14 17-97-16,7 25-4 15,-3 22-3-15,3 17 0 16,0 15-4-16,2 9 1 16,3 8-9-16,0-5-4 15,12-5-13-15,-10-30-29 16,25-4-39-16,-18-37-12 0,20-9 3 16,-17-52-2-16,0 0 54 15,10-25 33-15,-17-24 16 16,-3-9 43-16,-15-21 41 15,6 11 17-15,-15-8-1 16,12 20 5-16,-13-3-45 16,18 25-28-16,-2 5-5 15,19 29-11-15,0 0-3 16,0 0-5-16,27 49-3 16,4-18-7-16,13 13-13 15,0-7-31-15,22 12-47 16,-7-12-5-16,17 12 1 0,-10-18-2 15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9T23:45:37.489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BA38DD-77D7-4113-B8E5-9B67D0EEFF70}" emma:medium="tactile" emma:mode="ink">
          <msink:context xmlns:msink="http://schemas.microsoft.com/ink/2010/main" type="inkDrawing" rotatedBoundingBox="9868,4096 11312,2055 11803,2402 10359,4443" semanticType="verticalRange" shapeName="Other">
            <msink:sourceLink direction="with" ref="{55AC9D29-28E6-425F-A5C3-329D65565F6C}"/>
          </msink:context>
        </emma:interpretation>
      </emma:emma>
    </inkml:annotationXML>
    <inkml:trace contextRef="#ctx0" brushRef="#br0">1291 211 152 0,'44'-4'88'0,"0"-4"-2"16,-12-11 2-16,7 2-54 16,-12-10-14-16,9 7 2 15,-9-7-13-15,7 3 2 16,-2 2-10-16,2 2 8 15,-2 3-6-15,-3 10 9 16,-29 7-8-16,42-10 6 16,-42 10 2-16,22 12-3 15,-22-12 8-15,0 44-6 0,-15-7 7 16,-2 24-8-16,-10 17 5 16,-7 25-8-16,-17 17 6 15,-10 17-4 1,-20 9 3-16,-12 13-5 0,-12 2 2 15,-7-4-2-15,-13-10-1 16,-7-15-4-16,2-15-6 16,-4-24-12-16,12-3-49 15,-15-46-51-15,15-10-8 16,-18-43-7-16,13-28-8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thank committee,</a:t>
            </a:r>
            <a:r>
              <a:rPr lang="en-US" baseline="0" dirty="0" smtClean="0"/>
              <a:t> collaborators, and support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1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wisdom of the crowds refers to the unique abilities of human intelligence in aggregate, human computation focuses on human abilities as distinct from computational methods -- for so long as they are distinct -- and aims to formalize methods to organize humans in manners akin to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1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6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0681" y="640211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34251" y="6446060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bit.ly/</a:t>
            </a:r>
            <a:r>
              <a:rPr lang="en-US" sz="1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org-</a:t>
            </a:r>
            <a:r>
              <a:rPr lang="en-US" sz="14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diss</a:t>
            </a:r>
            <a:endParaRPr lang="en-US" sz="14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26.emf"/><Relationship Id="rId14" Type="http://schemas.openxmlformats.org/officeDocument/2006/relationships/customXml" Target="../ink/ink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4.emf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270.emf"/><Relationship Id="rId21" Type="http://schemas.openxmlformats.org/officeDocument/2006/relationships/image" Target="../media/image38.emf"/><Relationship Id="rId34" Type="http://schemas.openxmlformats.org/officeDocument/2006/relationships/customXml" Target="../ink/ink51.xml"/><Relationship Id="rId7" Type="http://schemas.openxmlformats.org/officeDocument/2006/relationships/image" Target="../media/image31.emf"/><Relationship Id="rId12" Type="http://schemas.openxmlformats.org/officeDocument/2006/relationships/customXml" Target="../ink/ink40.xml"/><Relationship Id="rId17" Type="http://schemas.openxmlformats.org/officeDocument/2006/relationships/image" Target="../media/image36.emf"/><Relationship Id="rId25" Type="http://schemas.openxmlformats.org/officeDocument/2006/relationships/image" Target="../media/image40.emf"/><Relationship Id="rId33" Type="http://schemas.openxmlformats.org/officeDocument/2006/relationships/image" Target="../media/image44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3.emf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46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23" Type="http://schemas.openxmlformats.org/officeDocument/2006/relationships/image" Target="../media/image39.emf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10" Type="http://schemas.openxmlformats.org/officeDocument/2006/relationships/customXml" Target="../ink/ink39.xml"/><Relationship Id="rId19" Type="http://schemas.openxmlformats.org/officeDocument/2006/relationships/image" Target="../media/image37.emf"/><Relationship Id="rId31" Type="http://schemas.openxmlformats.org/officeDocument/2006/relationships/image" Target="../media/image43.emf"/><Relationship Id="rId4" Type="http://schemas.openxmlformats.org/officeDocument/2006/relationships/customXml" Target="../ink/ink36.xml"/><Relationship Id="rId9" Type="http://schemas.openxmlformats.org/officeDocument/2006/relationships/image" Target="../media/image32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1.emf"/><Relationship Id="rId30" Type="http://schemas.openxmlformats.org/officeDocument/2006/relationships/customXml" Target="../ink/ink49.xml"/><Relationship Id="rId35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customXml" Target="../ink/ink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customXml" Target="../ink/ink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61.xml"/><Relationship Id="rId4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59.emf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72.emf"/><Relationship Id="rId3" Type="http://schemas.openxmlformats.org/officeDocument/2006/relationships/image" Target="../media/image280.emf"/><Relationship Id="rId21" Type="http://schemas.openxmlformats.org/officeDocument/2006/relationships/image" Target="../media/image63.emf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76.emf"/><Relationship Id="rId7" Type="http://schemas.openxmlformats.org/officeDocument/2006/relationships/image" Target="../media/image56.emf"/><Relationship Id="rId12" Type="http://schemas.openxmlformats.org/officeDocument/2006/relationships/customXml" Target="../ink/ink67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33" Type="http://schemas.openxmlformats.org/officeDocument/2006/relationships/image" Target="../media/image69.emf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67.emf"/><Relationship Id="rId41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58.emf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71.emf"/><Relationship Id="rId40" Type="http://schemas.openxmlformats.org/officeDocument/2006/relationships/customXml" Target="../ink/ink81.xml"/><Relationship Id="rId45" Type="http://schemas.openxmlformats.org/officeDocument/2006/relationships/image" Target="../media/image75.emf"/><Relationship Id="rId5" Type="http://schemas.openxmlformats.org/officeDocument/2006/relationships/image" Target="../media/image290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10" Type="http://schemas.openxmlformats.org/officeDocument/2006/relationships/customXml" Target="../ink/ink66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4" Type="http://schemas.openxmlformats.org/officeDocument/2006/relationships/customXml" Target="../ink/ink83.xml"/><Relationship Id="rId4" Type="http://schemas.openxmlformats.org/officeDocument/2006/relationships/customXml" Target="../ink/ink63.xml"/><Relationship Id="rId9" Type="http://schemas.openxmlformats.org/officeDocument/2006/relationships/image" Target="../media/image57.emf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66.emf"/><Relationship Id="rId30" Type="http://schemas.openxmlformats.org/officeDocument/2006/relationships/customXml" Target="../ink/ink76.xml"/><Relationship Id="rId35" Type="http://schemas.openxmlformats.org/officeDocument/2006/relationships/image" Target="../media/image70.emf"/><Relationship Id="rId43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5" Type="http://schemas.openxmlformats.org/officeDocument/2006/relationships/image" Target="../media/image79.emf"/><Relationship Id="rId4" Type="http://schemas.openxmlformats.org/officeDocument/2006/relationships/customXml" Target="../ink/ink8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82.emf"/><Relationship Id="rId4" Type="http://schemas.openxmlformats.org/officeDocument/2006/relationships/customXml" Target="../ink/ink90.xml"/><Relationship Id="rId9" Type="http://schemas.openxmlformats.org/officeDocument/2006/relationships/image" Target="../media/image8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emf"/><Relationship Id="rId4" Type="http://schemas.openxmlformats.org/officeDocument/2006/relationships/customXml" Target="../ink/ink9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emf"/><Relationship Id="rId4" Type="http://schemas.openxmlformats.org/officeDocument/2006/relationships/customXml" Target="../ink/ink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emf"/><Relationship Id="rId4" Type="http://schemas.openxmlformats.org/officeDocument/2006/relationships/customXml" Target="../ink/ink10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emf"/><Relationship Id="rId4" Type="http://schemas.openxmlformats.org/officeDocument/2006/relationships/customXml" Target="../ink/ink10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00.emf"/><Relationship Id="rId3" Type="http://schemas.openxmlformats.org/officeDocument/2006/relationships/image" Target="../media/image320.emf"/><Relationship Id="rId7" Type="http://schemas.openxmlformats.org/officeDocument/2006/relationships/image" Target="../media/image340.emf"/><Relationship Id="rId12" Type="http://schemas.openxmlformats.org/officeDocument/2006/relationships/customXml" Target="../ink/ink113.xml"/><Relationship Id="rId17" Type="http://schemas.openxmlformats.org/officeDocument/2006/relationships/image" Target="../media/image102.emf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99.emf"/><Relationship Id="rId5" Type="http://schemas.openxmlformats.org/officeDocument/2006/relationships/image" Target="../media/image330.emf"/><Relationship Id="rId15" Type="http://schemas.openxmlformats.org/officeDocument/2006/relationships/image" Target="../media/image101.emf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98.emf"/><Relationship Id="rId14" Type="http://schemas.openxmlformats.org/officeDocument/2006/relationships/customXml" Target="../ink/ink1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customXml" Target="../ink/ink1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3" Type="http://schemas.openxmlformats.org/officeDocument/2006/relationships/image" Target="../media/image380.emf"/><Relationship Id="rId7" Type="http://schemas.openxmlformats.org/officeDocument/2006/relationships/image" Target="../media/image400.emf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5" Type="http://schemas.openxmlformats.org/officeDocument/2006/relationships/image" Target="../media/image390.emf"/><Relationship Id="rId4" Type="http://schemas.openxmlformats.org/officeDocument/2006/relationships/customXml" Target="../ink/ink118.xml"/><Relationship Id="rId9" Type="http://schemas.openxmlformats.org/officeDocument/2006/relationships/image" Target="../media/image4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emf"/><Relationship Id="rId2" Type="http://schemas.openxmlformats.org/officeDocument/2006/relationships/customXml" Target="../ink/ink1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9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410.emf"/><Relationship Id="rId21" Type="http://schemas.openxmlformats.org/officeDocument/2006/relationships/image" Target="../media/image13.emf"/><Relationship Id="rId7" Type="http://schemas.openxmlformats.org/officeDocument/2006/relationships/image" Target="../media/image610.emf"/><Relationship Id="rId12" Type="http://schemas.openxmlformats.org/officeDocument/2006/relationships/customXml" Target="../ink/ink14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8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510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10.xml"/><Relationship Id="rId9" Type="http://schemas.openxmlformats.org/officeDocument/2006/relationships/image" Target="../media/image710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16.emf"/><Relationship Id="rId30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2"/>
          <p:cNvSpPr txBox="1">
            <a:spLocks/>
          </p:cNvSpPr>
          <p:nvPr/>
        </p:nvSpPr>
        <p:spPr>
          <a:xfrm>
            <a:off x="3248297" y="4461152"/>
            <a:ext cx="5695406" cy="1212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Peter Organisciak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September 22, 2015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36000" y="6452282"/>
            <a:ext cx="720000" cy="89638"/>
            <a:chOff x="5342615" y="6257925"/>
            <a:chExt cx="1468948" cy="182880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 Placeholder 33"/>
          <p:cNvSpPr txBox="1">
            <a:spLocks/>
          </p:cNvSpPr>
          <p:nvPr/>
        </p:nvSpPr>
        <p:spPr>
          <a:xfrm>
            <a:off x="1345324" y="2881718"/>
            <a:ext cx="9501352" cy="15197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Crowdsourcing Metadata</a:t>
            </a:r>
            <a:endParaRPr lang="pt-BR" sz="2400" dirty="0" smtClean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tx2"/>
                </a:solidFill>
                <a:latin typeface="+mj-lt"/>
              </a:rPr>
              <a:t>Reliably Augmenting Documents By Collecting and Interpreting Amateur Contributions</a:t>
            </a:r>
            <a:endParaRPr lang="en-AU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41408" y="1663756"/>
            <a:ext cx="972067" cy="9720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</a:t>
            </a:r>
          </a:p>
        </p:txBody>
      </p:sp>
      <p:sp>
        <p:nvSpPr>
          <p:cNvPr id="15" name="Oval 14"/>
          <p:cNvSpPr/>
          <p:nvPr/>
        </p:nvSpPr>
        <p:spPr>
          <a:xfrm>
            <a:off x="5680981" y="1663755"/>
            <a:ext cx="972067" cy="972067"/>
          </a:xfrm>
          <a:prstGeom prst="ellipse">
            <a:avLst/>
          </a:prstGeom>
          <a:solidFill>
            <a:srgbClr val="7543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</a:t>
            </a:r>
          </a:p>
        </p:txBody>
      </p:sp>
      <p:sp>
        <p:nvSpPr>
          <p:cNvPr id="16" name="Oval 15"/>
          <p:cNvSpPr/>
          <p:nvPr/>
        </p:nvSpPr>
        <p:spPr>
          <a:xfrm>
            <a:off x="6920554" y="1663754"/>
            <a:ext cx="972067" cy="972067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FontAwesome" pitchFamily="2" charset="0"/>
              </a:rPr>
              <a:t></a:t>
            </a:r>
          </a:p>
        </p:txBody>
      </p:sp>
    </p:spTree>
    <p:extLst>
      <p:ext uri="{BB962C8B-B14F-4D97-AF65-F5344CB8AC3E}">
        <p14:creationId xmlns:p14="http://schemas.microsoft.com/office/powerpoint/2010/main" val="416562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87673" y="1342864"/>
              <a:ext cx="6820200" cy="1032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073" y="1331704"/>
                <a:ext cx="6838560" cy="10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86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9953" y="715024"/>
              <a:ext cx="9087480" cy="887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873" y="702064"/>
                <a:ext cx="910728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156593" y="6420664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6153" y="6410224"/>
                <a:ext cx="212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33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0248499" y="1665050"/>
            <a:ext cx="1438606" cy="784126"/>
            <a:chOff x="9527832" y="3982882"/>
            <a:chExt cx="780021" cy="425158"/>
          </a:xfrm>
          <a:solidFill>
            <a:schemeClr val="bg1">
              <a:lumMod val="75000"/>
            </a:schemeClr>
          </a:solidFill>
        </p:grpSpPr>
        <p:sp>
          <p:nvSpPr>
            <p:cNvPr id="50" name="Chevron 49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Elbow Connector 40"/>
          <p:cNvCxnSpPr/>
          <p:nvPr/>
        </p:nvCxnSpPr>
        <p:spPr>
          <a:xfrm flipV="1">
            <a:off x="6306207" y="1818229"/>
            <a:ext cx="3195208" cy="1303343"/>
          </a:xfrm>
          <a:prstGeom prst="bentConnector3">
            <a:avLst>
              <a:gd name="adj1" fmla="val 54441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Typical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46349" y="1684262"/>
            <a:ext cx="1178021" cy="1178021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cxnSp>
        <p:nvCxnSpPr>
          <p:cNvPr id="51" name="Elbow Connector 50"/>
          <p:cNvCxnSpPr>
            <a:stCxn id="40" idx="6"/>
            <a:endCxn id="65" idx="2"/>
          </p:cNvCxnSpPr>
          <p:nvPr/>
        </p:nvCxnSpPr>
        <p:spPr>
          <a:xfrm>
            <a:off x="1724370" y="2273273"/>
            <a:ext cx="2870826" cy="1068324"/>
          </a:xfrm>
          <a:prstGeom prst="bentConnector3">
            <a:avLst>
              <a:gd name="adj1" fmla="val 5000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spect="1"/>
          </p:cNvSpPr>
          <p:nvPr/>
        </p:nvSpPr>
        <p:spPr>
          <a:xfrm flipH="1">
            <a:off x="9382155" y="1460537"/>
            <a:ext cx="1207513" cy="1207513"/>
          </a:xfrm>
          <a:prstGeom prst="ellipse">
            <a:avLst/>
          </a:prstGeom>
          <a:solidFill>
            <a:srgbClr val="EC2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6306207" y="2057113"/>
            <a:ext cx="3015921" cy="1505894"/>
          </a:xfrm>
          <a:prstGeom prst="bentConnector3">
            <a:avLst>
              <a:gd name="adj1" fmla="val 45295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4595196" y="2416087"/>
            <a:ext cx="1856106" cy="18510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38" name="Elbow Connector 37"/>
          <p:cNvCxnSpPr>
            <a:stCxn id="65" idx="6"/>
          </p:cNvCxnSpPr>
          <p:nvPr/>
        </p:nvCxnSpPr>
        <p:spPr>
          <a:xfrm flipV="1">
            <a:off x="6451302" y="2273272"/>
            <a:ext cx="2930853" cy="1068325"/>
          </a:xfrm>
          <a:prstGeom prst="bentConnector3">
            <a:avLst>
              <a:gd name="adj1" fmla="val 48386"/>
            </a:avLst>
          </a:prstGeom>
          <a:ln w="635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1948350" y="2276287"/>
            <a:ext cx="2706873" cy="845285"/>
          </a:xfrm>
          <a:prstGeom prst="bentConnector3">
            <a:avLst>
              <a:gd name="adj1" fmla="val 5000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204693" y="2266486"/>
            <a:ext cx="2465163" cy="1296521"/>
          </a:xfrm>
          <a:prstGeom prst="bentConnector3">
            <a:avLst>
              <a:gd name="adj1" fmla="val 50640"/>
            </a:avLst>
          </a:prstGeom>
          <a:ln w="63500">
            <a:solidFill>
              <a:srgbClr val="A4CC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7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902797" y="5732916"/>
            <a:ext cx="912665" cy="497457"/>
            <a:chOff x="9527832" y="3982882"/>
            <a:chExt cx="780021" cy="425158"/>
          </a:xfrm>
          <a:solidFill>
            <a:srgbClr val="FFC000"/>
          </a:solidFill>
        </p:grpSpPr>
        <p:sp>
          <p:nvSpPr>
            <p:cNvPr id="101" name="Chevron 100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02799" y="5343249"/>
            <a:ext cx="1304821" cy="497457"/>
            <a:chOff x="9192671" y="3982882"/>
            <a:chExt cx="1115182" cy="425158"/>
          </a:xfrm>
          <a:solidFill>
            <a:srgbClr val="FFC000"/>
          </a:solidFill>
        </p:grpSpPr>
        <p:sp>
          <p:nvSpPr>
            <p:cNvPr id="104" name="Chevron 103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10800000">
              <a:off x="9192671" y="4124099"/>
              <a:ext cx="989908" cy="161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40" idx="5"/>
            <a:endCxn id="65" idx="3"/>
          </p:cNvCxnSpPr>
          <p:nvPr/>
        </p:nvCxnSpPr>
        <p:spPr>
          <a:xfrm flipV="1">
            <a:off x="1569438" y="2691285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8225" y="2314391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420640" y="1930256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645635" y="2633547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517753" y="2276092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51854" y="1941883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648967" y="1884029"/>
            <a:ext cx="1438606" cy="784126"/>
            <a:chOff x="9527832" y="3982882"/>
            <a:chExt cx="780021" cy="425158"/>
          </a:xfrm>
          <a:solidFill>
            <a:srgbClr val="1EE7C3"/>
          </a:solidFill>
        </p:grpSpPr>
        <p:sp>
          <p:nvSpPr>
            <p:cNvPr id="50" name="Chevron 49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Typical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63934" y="1701847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flipH="1">
            <a:off x="8916004" y="1680368"/>
            <a:ext cx="1207513" cy="1207513"/>
          </a:xfrm>
          <a:prstGeom prst="ellipse">
            <a:avLst/>
          </a:prstGeom>
          <a:solidFill>
            <a:srgbClr val="1EE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4732154" y="1520461"/>
            <a:ext cx="1375475" cy="13717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61" name="Straight Arrow Connector 60"/>
          <p:cNvCxnSpPr>
            <a:stCxn id="73" idx="5"/>
            <a:endCxn id="75" idx="3"/>
          </p:cNvCxnSpPr>
          <p:nvPr/>
        </p:nvCxnSpPr>
        <p:spPr>
          <a:xfrm flipV="1">
            <a:off x="1561775" y="4357870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430562" y="3980976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412977" y="3596841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637972" y="4300132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510090" y="3942677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44191" y="3608468"/>
            <a:ext cx="3364150" cy="16066"/>
          </a:xfrm>
          <a:prstGeom prst="straightConnector1">
            <a:avLst/>
          </a:prstGeom>
          <a:ln w="76200">
            <a:solidFill>
              <a:srgbClr val="EC21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641304" y="3550614"/>
            <a:ext cx="1438606" cy="784126"/>
            <a:chOff x="9527832" y="3982882"/>
            <a:chExt cx="780021" cy="425158"/>
          </a:xfrm>
          <a:solidFill>
            <a:schemeClr val="bg1">
              <a:lumMod val="75000"/>
            </a:schemeClr>
          </a:solidFill>
        </p:grpSpPr>
        <p:sp>
          <p:nvSpPr>
            <p:cNvPr id="71" name="Chevron 70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56271" y="3368432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 flipH="1">
            <a:off x="8908341" y="3346953"/>
            <a:ext cx="1207513" cy="120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4724491" y="3187046"/>
            <a:ext cx="1375475" cy="1371706"/>
          </a:xfrm>
          <a:prstGeom prst="ellipse">
            <a:avLst/>
          </a:prstGeom>
          <a:solidFill>
            <a:srgbClr val="EC2138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  <p:cxnSp>
        <p:nvCxnSpPr>
          <p:cNvPr id="76" name="Straight Arrow Connector 75"/>
          <p:cNvCxnSpPr>
            <a:endCxn id="87" idx="3"/>
          </p:cNvCxnSpPr>
          <p:nvPr/>
        </p:nvCxnSpPr>
        <p:spPr>
          <a:xfrm>
            <a:off x="984738" y="6007171"/>
            <a:ext cx="3931265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20640" y="5630277"/>
            <a:ext cx="3293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03055" y="5246142"/>
            <a:ext cx="3364150" cy="1606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628050" y="5949433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500168" y="5591978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534269" y="5257769"/>
            <a:ext cx="3364150" cy="160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908693" y="4964416"/>
            <a:ext cx="912665" cy="497457"/>
            <a:chOff x="9527832" y="3982882"/>
            <a:chExt cx="780021" cy="425158"/>
          </a:xfrm>
          <a:solidFill>
            <a:srgbClr val="FFC000"/>
          </a:solidFill>
        </p:grpSpPr>
        <p:sp>
          <p:nvSpPr>
            <p:cNvPr id="83" name="Chevron 82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10800000">
              <a:off x="9527832" y="4124100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Oval 84"/>
          <p:cNvSpPr>
            <a:spLocks noChangeAspect="1"/>
          </p:cNvSpPr>
          <p:nvPr/>
        </p:nvSpPr>
        <p:spPr>
          <a:xfrm>
            <a:off x="546349" y="5017733"/>
            <a:ext cx="1178021" cy="11780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FFFF"/>
                </a:solidFill>
                <a:latin typeface="FontAwesome" pitchFamily="2" charset="0"/>
              </a:rPr>
              <a:t></a:t>
            </a:r>
            <a:endParaRPr lang="en-AU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 flipH="1">
            <a:off x="8898419" y="4996254"/>
            <a:ext cx="1207513" cy="12075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>
                <a:solidFill>
                  <a:srgbClr val="FFFFFF"/>
                </a:solidFill>
                <a:latin typeface="FontAwesome" pitchFamily="2" charset="0"/>
              </a:rPr>
              <a:t></a:t>
            </a:r>
            <a:endParaRPr lang="en-US" sz="4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4714569" y="4836347"/>
            <a:ext cx="1375475" cy="13717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FontAwesome" pitchFamily="2" charset="0"/>
              </a:rPr>
              <a:t></a:t>
            </a:r>
          </a:p>
        </p:txBody>
      </p:sp>
    </p:spTree>
    <p:extLst>
      <p:ext uri="{BB962C8B-B14F-4D97-AF65-F5344CB8AC3E}">
        <p14:creationId xmlns:p14="http://schemas.microsoft.com/office/powerpoint/2010/main" val="20909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7" grpId="0" animBg="1"/>
      <p:bldP spid="65" grpId="0" animBg="1"/>
      <p:bldP spid="73" grpId="0" animBg="1"/>
      <p:bldP spid="74" grpId="0" animBg="1"/>
      <p:bldP spid="75" grpId="0" animBg="1"/>
      <p:bldP spid="85" grpId="0" animBg="1"/>
      <p:bldP spid="86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76963" y="495807"/>
              <a:ext cx="4968360" cy="77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6523" y="487167"/>
                <a:ext cx="49831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99163" y="1757247"/>
              <a:ext cx="3576960" cy="3736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43" y="1751127"/>
                <a:ext cx="3602880" cy="37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81483" y="1328847"/>
              <a:ext cx="2512800" cy="361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443" y="1324527"/>
                <a:ext cx="2540520" cy="36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7962083" y="1621167"/>
              <a:ext cx="3326760" cy="3373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7323" y="1606767"/>
                <a:ext cx="3355920" cy="34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894113" y="2299384"/>
              <a:ext cx="1446840" cy="55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953" y="2283904"/>
                <a:ext cx="14655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362433" y="2325664"/>
              <a:ext cx="1564200" cy="509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7033" y="2308744"/>
                <a:ext cx="1576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8739953" y="2228464"/>
              <a:ext cx="2318040" cy="7027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1953" y="2210464"/>
                <a:ext cx="235728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Creative Visual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SECTION ONE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15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8714416" y="2623864"/>
            <a:ext cx="2153233" cy="3132078"/>
            <a:chOff x="8714416" y="2817148"/>
            <a:chExt cx="2153233" cy="3132078"/>
          </a:xfrm>
        </p:grpSpPr>
        <p:sp>
          <p:nvSpPr>
            <p:cNvPr id="98" name="Flowchart: Process 2361"/>
            <p:cNvSpPr/>
            <p:nvPr/>
          </p:nvSpPr>
          <p:spPr>
            <a:xfrm>
              <a:off x="8714416" y="2817148"/>
              <a:ext cx="2153233" cy="3132078"/>
            </a:xfrm>
            <a:prstGeom prst="flowChartProcess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Text Placeholder 32"/>
            <p:cNvSpPr txBox="1">
              <a:spLocks/>
            </p:cNvSpPr>
            <p:nvPr/>
          </p:nvSpPr>
          <p:spPr>
            <a:xfrm flipH="1">
              <a:off x="8918331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252779" y="2623864"/>
            <a:ext cx="2153233" cy="3132078"/>
            <a:chOff x="6252779" y="2817148"/>
            <a:chExt cx="2153233" cy="3132078"/>
          </a:xfrm>
        </p:grpSpPr>
        <p:sp>
          <p:nvSpPr>
            <p:cNvPr id="101" name="Flowchart: Process 2340"/>
            <p:cNvSpPr/>
            <p:nvPr/>
          </p:nvSpPr>
          <p:spPr>
            <a:xfrm>
              <a:off x="6252779" y="2817148"/>
              <a:ext cx="2153233" cy="3132078"/>
            </a:xfrm>
            <a:prstGeom prst="flowChartProcess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2" name="Text Placeholder 32"/>
            <p:cNvSpPr txBox="1">
              <a:spLocks/>
            </p:cNvSpPr>
            <p:nvPr/>
          </p:nvSpPr>
          <p:spPr>
            <a:xfrm flipH="1">
              <a:off x="6456694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791139" y="2623864"/>
            <a:ext cx="2153233" cy="3132078"/>
            <a:chOff x="3791139" y="2817148"/>
            <a:chExt cx="2153233" cy="3132078"/>
          </a:xfrm>
        </p:grpSpPr>
        <p:sp>
          <p:nvSpPr>
            <p:cNvPr id="104" name="Flowchart: Process 2347"/>
            <p:cNvSpPr/>
            <p:nvPr/>
          </p:nvSpPr>
          <p:spPr>
            <a:xfrm>
              <a:off x="3791139" y="2817148"/>
              <a:ext cx="2153233" cy="3132078"/>
            </a:xfrm>
            <a:prstGeom prst="flowChartProcess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Text Placeholder 32"/>
            <p:cNvSpPr txBox="1">
              <a:spLocks/>
            </p:cNvSpPr>
            <p:nvPr/>
          </p:nvSpPr>
          <p:spPr>
            <a:xfrm flipH="1">
              <a:off x="3995054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29497" y="2623864"/>
            <a:ext cx="2153233" cy="3132078"/>
            <a:chOff x="1329497" y="2817148"/>
            <a:chExt cx="2153233" cy="3132078"/>
          </a:xfrm>
        </p:grpSpPr>
        <p:sp>
          <p:nvSpPr>
            <p:cNvPr id="107" name="Flowchart: Process 2354"/>
            <p:cNvSpPr/>
            <p:nvPr/>
          </p:nvSpPr>
          <p:spPr>
            <a:xfrm>
              <a:off x="1329497" y="2817148"/>
              <a:ext cx="2153233" cy="3132078"/>
            </a:xfrm>
            <a:prstGeom prst="flowChartProcess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Text Placeholder 32"/>
            <p:cNvSpPr txBox="1">
              <a:spLocks/>
            </p:cNvSpPr>
            <p:nvPr/>
          </p:nvSpPr>
          <p:spPr>
            <a:xfrm flipH="1">
              <a:off x="1533412" y="3753722"/>
              <a:ext cx="1726361" cy="13446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Liquorice chupa chups applicake apple pie cupcake brownie bear claw gingerbread cotton candy. Bear claw croissant apple pie. Croissant cake tart liquorice tart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pastry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</a:rPr>
                <a:t>cake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252778" y="1618054"/>
            <a:ext cx="2153234" cy="1703390"/>
            <a:chOff x="6252778" y="1811338"/>
            <a:chExt cx="2153234" cy="1703390"/>
          </a:xfrm>
        </p:grpSpPr>
        <p:sp>
          <p:nvSpPr>
            <p:cNvPr id="110" name="Pentagon 109"/>
            <p:cNvSpPr/>
            <p:nvPr/>
          </p:nvSpPr>
          <p:spPr>
            <a:xfrm rot="5400000">
              <a:off x="6477700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38179" y="2327830"/>
              <a:ext cx="133939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6000" dirty="0">
                  <a:solidFill>
                    <a:schemeClr val="bg1"/>
                  </a:solidFill>
                  <a:latin typeface="FontAwesome" pitchFamily="2" charset="0"/>
                </a:rPr>
                <a:t></a:t>
              </a:r>
              <a:endParaRPr lang="en-US" sz="6000" dirty="0"/>
            </a:p>
          </p:txBody>
        </p:sp>
        <p:sp>
          <p:nvSpPr>
            <p:cNvPr id="113" name="Flowchart: Process 2343"/>
            <p:cNvSpPr/>
            <p:nvPr/>
          </p:nvSpPr>
          <p:spPr>
            <a:xfrm>
              <a:off x="6252779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</a:t>
              </a:r>
              <a:endParaRPr lang="en-US" sz="1400" dirty="0"/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6423265" y="5069265"/>
            <a:ext cx="1793225" cy="4458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791138" y="1618054"/>
            <a:ext cx="2153234" cy="1703390"/>
            <a:chOff x="3791138" y="1811338"/>
            <a:chExt cx="2153234" cy="170339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Pentagon 115"/>
            <p:cNvSpPr/>
            <p:nvPr/>
          </p:nvSpPr>
          <p:spPr>
            <a:xfrm rot="5400000">
              <a:off x="4016060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76539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6000" dirty="0">
                  <a:solidFill>
                    <a:schemeClr val="bg1"/>
                  </a:solidFill>
                  <a:latin typeface="FontAwesome" pitchFamily="2" charset="0"/>
                </a:rPr>
                <a:t></a:t>
              </a:r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8" name="Flowchart: Process 2350"/>
            <p:cNvSpPr/>
            <p:nvPr/>
          </p:nvSpPr>
          <p:spPr>
            <a:xfrm>
              <a:off x="3791139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Business</a:t>
              </a:r>
              <a:endParaRPr lang="en-US" sz="1400" dirty="0"/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3961625" y="5069265"/>
            <a:ext cx="1793225" cy="4458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329496" y="1618054"/>
            <a:ext cx="2153234" cy="1703390"/>
            <a:chOff x="1329496" y="1811338"/>
            <a:chExt cx="2153234" cy="1703390"/>
          </a:xfrm>
          <a:solidFill>
            <a:schemeClr val="bg1">
              <a:lumMod val="65000"/>
            </a:schemeClr>
          </a:solidFill>
        </p:grpSpPr>
        <p:sp>
          <p:nvSpPr>
            <p:cNvPr id="121" name="Pentagon 120"/>
            <p:cNvSpPr/>
            <p:nvPr/>
          </p:nvSpPr>
          <p:spPr>
            <a:xfrm rot="5400000">
              <a:off x="1554418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14897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6000" dirty="0">
                  <a:solidFill>
                    <a:schemeClr val="bg1"/>
                  </a:solidFill>
                  <a:latin typeface="FontAwesome" pitchFamily="2" charset="0"/>
                </a:rPr>
                <a:t></a:t>
              </a:r>
              <a:endParaRPr lang="en-US" sz="6000" dirty="0"/>
            </a:p>
          </p:txBody>
        </p:sp>
        <p:sp>
          <p:nvSpPr>
            <p:cNvPr id="123" name="Flowchart: Process 2357"/>
            <p:cNvSpPr/>
            <p:nvPr/>
          </p:nvSpPr>
          <p:spPr>
            <a:xfrm>
              <a:off x="1329497" y="1811338"/>
              <a:ext cx="2153233" cy="374377"/>
            </a:xfrm>
            <a:prstGeom prst="flowChartProcess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Basic</a:t>
              </a:r>
              <a:endParaRPr lang="en-US" sz="1400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499983" y="5069265"/>
            <a:ext cx="1793225" cy="4458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714415" y="1618054"/>
            <a:ext cx="2153234" cy="1703390"/>
            <a:chOff x="8714415" y="1811338"/>
            <a:chExt cx="2153234" cy="170339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Pentagon 125"/>
            <p:cNvSpPr/>
            <p:nvPr/>
          </p:nvSpPr>
          <p:spPr>
            <a:xfrm rot="5400000">
              <a:off x="8939337" y="1586418"/>
              <a:ext cx="1703388" cy="2153232"/>
            </a:xfrm>
            <a:prstGeom prst="homePlate">
              <a:avLst>
                <a:gd name="adj" fmla="val 807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99816" y="2327830"/>
              <a:ext cx="13393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AU" sz="6000" dirty="0">
                  <a:solidFill>
                    <a:srgbClr val="FFFFFF"/>
                  </a:solidFill>
                  <a:latin typeface="FontAwesome" pitchFamily="2" charset="0"/>
                </a:rPr>
                <a:t></a:t>
              </a:r>
              <a:endParaRPr lang="en-US" sz="6000" dirty="0"/>
            </a:p>
          </p:txBody>
        </p:sp>
        <p:sp>
          <p:nvSpPr>
            <p:cNvPr id="128" name="Flowchart: Process 2364"/>
            <p:cNvSpPr/>
            <p:nvPr/>
          </p:nvSpPr>
          <p:spPr>
            <a:xfrm>
              <a:off x="8714416" y="1811338"/>
              <a:ext cx="2153233" cy="374377"/>
            </a:xfrm>
            <a:prstGeom prst="flowChartProcess">
              <a:avLst/>
            </a:prstGeom>
            <a:solidFill>
              <a:srgbClr val="0D0D0D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Expert</a:t>
              </a:r>
              <a:endParaRPr lang="en-US" sz="1400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8884902" y="5069265"/>
            <a:ext cx="1793225" cy="4458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VIEW DETAILS</a:t>
            </a:r>
            <a:endParaRPr lang="id-ID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4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9" grpId="0" animBg="1"/>
      <p:bldP spid="124" grpId="0" animBg="1"/>
      <p:bldP spid="1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20243" y="943287"/>
              <a:ext cx="9435240" cy="225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403" y="929247"/>
                <a:ext cx="9455760" cy="22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48633" y="4011904"/>
              <a:ext cx="3393360" cy="1396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353" y="3996424"/>
                <a:ext cx="342864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5666464" y="3156184"/>
              <a:ext cx="2259000" cy="25988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3504" y="3151504"/>
                <a:ext cx="2286360" cy="26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6246424" y="3583864"/>
              <a:ext cx="1108800" cy="12358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5264" y="3576304"/>
                <a:ext cx="112572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6289264" y="3752344"/>
              <a:ext cx="1328400" cy="1364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7744" y="3741184"/>
                <a:ext cx="1346400" cy="13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6705424" y="4679344"/>
              <a:ext cx="884160" cy="7984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4984" y="4668184"/>
                <a:ext cx="9057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8150464" y="3321064"/>
              <a:ext cx="2182680" cy="24375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6784" y="3307744"/>
                <a:ext cx="2210760" cy="24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/>
              <p14:cNvContentPartPr/>
              <p14:nvPr/>
            </p14:nvContentPartPr>
            <p14:xfrm>
              <a:off x="10249264" y="3304504"/>
              <a:ext cx="2073960" cy="22878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34504" y="3289384"/>
                <a:ext cx="210276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8550784" y="3110104"/>
              <a:ext cx="1080000" cy="6300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2864" y="3106504"/>
                <a:ext cx="1091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/>
              <p14:cNvContentPartPr/>
              <p14:nvPr/>
            </p14:nvContentPartPr>
            <p14:xfrm>
              <a:off x="8633584" y="3374344"/>
              <a:ext cx="1182240" cy="9324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26384" y="3371464"/>
                <a:ext cx="119232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/>
              <p14:cNvContentPartPr/>
              <p14:nvPr/>
            </p14:nvContentPartPr>
            <p14:xfrm>
              <a:off x="8740144" y="3617344"/>
              <a:ext cx="1344960" cy="98784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32224" y="3613384"/>
                <a:ext cx="135684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/>
              <p14:cNvContentPartPr/>
              <p14:nvPr/>
            </p14:nvContentPartPr>
            <p14:xfrm>
              <a:off x="8921224" y="4519864"/>
              <a:ext cx="1249920" cy="9237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2944" y="4511944"/>
                <a:ext cx="1262880" cy="9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/>
              <p14:cNvContentPartPr/>
              <p14:nvPr/>
            </p14:nvContentPartPr>
            <p14:xfrm>
              <a:off x="8926624" y="4183264"/>
              <a:ext cx="1173240" cy="9259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8704" y="4178944"/>
                <a:ext cx="118548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/>
              <p14:cNvContentPartPr/>
              <p14:nvPr/>
            </p14:nvContentPartPr>
            <p14:xfrm>
              <a:off x="10885384" y="3339064"/>
              <a:ext cx="920520" cy="6987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77824" y="3333664"/>
                <a:ext cx="93456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/>
              <p14:cNvContentPartPr/>
              <p14:nvPr/>
            </p14:nvContentPartPr>
            <p14:xfrm>
              <a:off x="10774504" y="3586384"/>
              <a:ext cx="990360" cy="8460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63704" y="3583144"/>
                <a:ext cx="10044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/>
              <p14:cNvContentPartPr/>
              <p14:nvPr/>
            </p14:nvContentPartPr>
            <p14:xfrm>
              <a:off x="10770184" y="4155184"/>
              <a:ext cx="1133640" cy="110700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60824" y="4145824"/>
                <a:ext cx="115164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/>
              <p14:cNvContentPartPr/>
              <p14:nvPr/>
            </p14:nvContentPartPr>
            <p14:xfrm>
              <a:off x="10867024" y="3602224"/>
              <a:ext cx="1323720" cy="9122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57304" y="3597544"/>
                <a:ext cx="13381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/>
              <p14:cNvContentPartPr/>
              <p14:nvPr/>
            </p14:nvContentPartPr>
            <p14:xfrm>
              <a:off x="11160784" y="4634704"/>
              <a:ext cx="893520" cy="5828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52864" y="4630024"/>
                <a:ext cx="906120" cy="5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3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28993" y="1023544"/>
              <a:ext cx="8037720" cy="1477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193" y="1010944"/>
                <a:ext cx="8053200" cy="15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86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201273" y="1358704"/>
              <a:ext cx="5422320" cy="3436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393" y="1345744"/>
                <a:ext cx="5439240" cy="34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7028153" y="3200104"/>
              <a:ext cx="1227240" cy="8434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2753" y="3187144"/>
                <a:ext cx="123876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03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899953" y="794224"/>
              <a:ext cx="2199240" cy="1171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4833" y="786664"/>
                <a:ext cx="222012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995713" y="2213704"/>
              <a:ext cx="1414440" cy="2862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313" y="2206504"/>
                <a:ext cx="143604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4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485673" y="906184"/>
              <a:ext cx="3683160" cy="14986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4513" y="900064"/>
                <a:ext cx="371232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1924433" y="713584"/>
              <a:ext cx="300240" cy="23320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153" y="704224"/>
                <a:ext cx="31788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4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349233" y="1688464"/>
              <a:ext cx="4444560" cy="1530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193" y="1669744"/>
                <a:ext cx="4466520" cy="15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1946393" y="1526464"/>
              <a:ext cx="759960" cy="25729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0553" y="1507744"/>
                <a:ext cx="782640" cy="26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43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618163" y="716127"/>
              <a:ext cx="1415880" cy="1977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683" y="704607"/>
                <a:ext cx="1434240" cy="19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39243" y="1908087"/>
              <a:ext cx="4321800" cy="1515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483" y="1900887"/>
                <a:ext cx="4332240" cy="15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716904" y="3307024"/>
              <a:ext cx="2416320" cy="250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104" y="3295144"/>
                <a:ext cx="2455920" cy="25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136664" y="3417184"/>
              <a:ext cx="1076760" cy="1146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6224" y="3406024"/>
                <a:ext cx="109476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2159344" y="3560464"/>
              <a:ext cx="1214640" cy="1508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5304" y="3544984"/>
                <a:ext cx="1241640" cy="15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2498464" y="3709504"/>
              <a:ext cx="1400040" cy="19504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8744" y="3694744"/>
                <a:ext cx="142056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3220984" y="4594024"/>
              <a:ext cx="541440" cy="8971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0904" y="4588984"/>
                <a:ext cx="55656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4785544" y="3181744"/>
              <a:ext cx="736920" cy="8802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2224" y="3170224"/>
                <a:ext cx="759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4739824" y="3235024"/>
              <a:ext cx="953280" cy="12074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7224" y="3222424"/>
                <a:ext cx="97848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4740184" y="3346264"/>
              <a:ext cx="2632680" cy="22809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24704" y="3325024"/>
                <a:ext cx="2669400" cy="23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4758184" y="3305224"/>
              <a:ext cx="1261080" cy="17791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6664" y="3292984"/>
                <a:ext cx="1284840" cy="17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/>
              <p14:cNvContentPartPr/>
              <p14:nvPr/>
            </p14:nvContentPartPr>
            <p14:xfrm>
              <a:off x="5031064" y="3492064"/>
              <a:ext cx="1299960" cy="19717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3144" y="3482344"/>
                <a:ext cx="1316160" cy="19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/>
              <p14:cNvContentPartPr/>
              <p14:nvPr/>
            </p14:nvContentPartPr>
            <p14:xfrm>
              <a:off x="5572144" y="3321784"/>
              <a:ext cx="1306800" cy="2295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60984" y="3308464"/>
                <a:ext cx="1328760" cy="23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/>
              <p14:cNvContentPartPr/>
              <p14:nvPr/>
            </p14:nvContentPartPr>
            <p14:xfrm>
              <a:off x="6154624" y="3574144"/>
              <a:ext cx="977040" cy="19706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7784" y="3568024"/>
                <a:ext cx="99000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6475024" y="4330504"/>
              <a:ext cx="686880" cy="108684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7824" y="4321504"/>
                <a:ext cx="69840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6868144" y="5035744"/>
              <a:ext cx="315720" cy="4453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3384" y="5029264"/>
                <a:ext cx="3369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/>
              <p14:cNvContentPartPr/>
              <p14:nvPr/>
            </p14:nvContentPartPr>
            <p14:xfrm>
              <a:off x="7932664" y="3333664"/>
              <a:ext cx="2505240" cy="23760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20784" y="3317824"/>
                <a:ext cx="2539440" cy="24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/>
              <p14:cNvContentPartPr/>
              <p14:nvPr/>
            </p14:nvContentPartPr>
            <p14:xfrm>
              <a:off x="8048224" y="3291904"/>
              <a:ext cx="785520" cy="9090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33464" y="3285784"/>
                <a:ext cx="8064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/>
              <p14:cNvContentPartPr/>
              <p14:nvPr/>
            </p14:nvContentPartPr>
            <p14:xfrm>
              <a:off x="8089984" y="3412864"/>
              <a:ext cx="1235520" cy="13626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73064" y="3403864"/>
                <a:ext cx="1258920" cy="13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/>
              <p14:cNvContentPartPr/>
              <p14:nvPr/>
            </p14:nvContentPartPr>
            <p14:xfrm>
              <a:off x="8269264" y="3384784"/>
              <a:ext cx="1704960" cy="18280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54504" y="3367504"/>
                <a:ext cx="1736280" cy="18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/>
              <p14:cNvContentPartPr/>
              <p14:nvPr/>
            </p14:nvContentPartPr>
            <p14:xfrm>
              <a:off x="8663104" y="3685744"/>
              <a:ext cx="1476720" cy="21178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50864" y="3672424"/>
                <a:ext cx="1499760" cy="21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/>
              <p14:cNvContentPartPr/>
              <p14:nvPr/>
            </p14:nvContentPartPr>
            <p14:xfrm>
              <a:off x="9226504" y="4419424"/>
              <a:ext cx="686880" cy="11754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14984" y="4403224"/>
                <a:ext cx="71424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/>
              <p14:cNvContentPartPr/>
              <p14:nvPr/>
            </p14:nvContentPartPr>
            <p14:xfrm>
              <a:off x="9369064" y="5058784"/>
              <a:ext cx="712800" cy="3722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55384" y="5047624"/>
                <a:ext cx="74160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59113" y="848944"/>
              <a:ext cx="6368400" cy="1055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993" y="828064"/>
                <a:ext cx="6391440" cy="10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45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19153" y="610624"/>
              <a:ext cx="9286200" cy="50688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033" y="590104"/>
                <a:ext cx="9321840" cy="51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/>
              <p14:cNvContentPartPr/>
              <p14:nvPr/>
            </p14:nvContentPartPr>
            <p14:xfrm>
              <a:off x="448793" y="4015144"/>
              <a:ext cx="3319560" cy="26330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033" y="4000384"/>
                <a:ext cx="3354840" cy="26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317753" y="4078144"/>
              <a:ext cx="20880" cy="1374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553" y="4064104"/>
                <a:ext cx="53280" cy="13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66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86593" y="1335664"/>
              <a:ext cx="4505040" cy="124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833" y="1320544"/>
                <a:ext cx="453708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5877233" y="371944"/>
              <a:ext cx="291600" cy="38581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8153" y="356104"/>
                <a:ext cx="319680" cy="38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6870113" y="1343584"/>
              <a:ext cx="2355120" cy="1298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2473" y="1325224"/>
                <a:ext cx="2390760" cy="13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9230633" y="1464184"/>
              <a:ext cx="1330920" cy="9583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16953" y="1450504"/>
                <a:ext cx="1350360" cy="9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20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83953" y="1446184"/>
              <a:ext cx="3100680" cy="1068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033" y="1427464"/>
                <a:ext cx="3132720" cy="11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216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421953" y="1455904"/>
              <a:ext cx="4477320" cy="1192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593" y="1437184"/>
                <a:ext cx="450432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33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1698713" y="1501984"/>
              <a:ext cx="2329920" cy="10472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433" y="1485424"/>
                <a:ext cx="235188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3980753" y="2185264"/>
              <a:ext cx="1484280" cy="6886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1313" y="2166544"/>
                <a:ext cx="151056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3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41833" y="1520344"/>
              <a:ext cx="4390920" cy="1352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393" y="1503784"/>
                <a:ext cx="4428000" cy="13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Maximizing data quality</a:t>
            </a:r>
          </a:p>
          <a:p>
            <a:r>
              <a:rPr lang="en-US" dirty="0"/>
              <a:t>in using paid crowds for objective and</a:t>
            </a:r>
          </a:p>
          <a:p>
            <a:r>
              <a:rPr lang="en-US" dirty="0"/>
              <a:t>subjective encoding tasks</a:t>
            </a:r>
          </a:p>
        </p:txBody>
      </p:sp>
    </p:spTree>
    <p:extLst>
      <p:ext uri="{BB962C8B-B14F-4D97-AF65-F5344CB8AC3E}">
        <p14:creationId xmlns:p14="http://schemas.microsoft.com/office/powerpoint/2010/main" val="202219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699184" y="418744"/>
              <a:ext cx="3175920" cy="5871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04" y="405784"/>
                <a:ext cx="31906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3552544" y="821224"/>
              <a:ext cx="635400" cy="6703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8224" y="810064"/>
                <a:ext cx="65160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9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8824" y="490384"/>
              <a:ext cx="2425680" cy="533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824" y="479224"/>
                <a:ext cx="243972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05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9744" y="136504"/>
              <a:ext cx="3425760" cy="686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544" y="119584"/>
                <a:ext cx="3454560" cy="7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509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78144" y="270424"/>
              <a:ext cx="3093480" cy="982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784" y="256024"/>
                <a:ext cx="3117600" cy="10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763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99304" y="207064"/>
              <a:ext cx="4578120" cy="830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04" y="188344"/>
                <a:ext cx="460836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4953664" y="406144"/>
              <a:ext cx="1098360" cy="2736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2144" y="392464"/>
                <a:ext cx="111600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86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5424" y="969184"/>
              <a:ext cx="4476960" cy="1499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3184" y="958744"/>
                <a:ext cx="4495680" cy="15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70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32363" y="1696407"/>
              <a:ext cx="1411200" cy="1457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963" y="1684887"/>
                <a:ext cx="142272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719123" y="2205807"/>
              <a:ext cx="3319920" cy="1142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1923" y="2200767"/>
                <a:ext cx="3331440" cy="11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9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410163" y="1786767"/>
              <a:ext cx="6866280" cy="2701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123" y="1773807"/>
                <a:ext cx="6874560" cy="27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382363" y="1600287"/>
              <a:ext cx="866880" cy="969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283" y="1589487"/>
                <a:ext cx="88740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577123" y="1613967"/>
              <a:ext cx="351720" cy="1725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9203" y="1606047"/>
                <a:ext cx="36936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3410344" y="4848544"/>
              <a:ext cx="1428120" cy="1005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8104" y="4835944"/>
                <a:ext cx="145260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645064" y="4863304"/>
              <a:ext cx="1115280" cy="817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3184" y="4852144"/>
                <a:ext cx="11397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176864" y="4795624"/>
              <a:ext cx="1742040" cy="918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4264" y="4781944"/>
                <a:ext cx="176760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5421664" y="4820104"/>
              <a:ext cx="1137240" cy="7873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9424" y="4808944"/>
                <a:ext cx="116208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7138504" y="3832287"/>
              <a:ext cx="3706099" cy="196989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5904" y="3825807"/>
                <a:ext cx="3731658" cy="1989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2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76723" y="800367"/>
              <a:ext cx="8807040" cy="1630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683" y="793527"/>
                <a:ext cx="8817840" cy="16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6107" y="5530319"/>
            <a:ext cx="9561748" cy="493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8793" y="3706932"/>
            <a:ext cx="2121742" cy="2275821"/>
            <a:chOff x="1178793" y="3706932"/>
            <a:chExt cx="2121742" cy="2275821"/>
          </a:xfrm>
        </p:grpSpPr>
        <p:sp>
          <p:nvSpPr>
            <p:cNvPr id="28" name="TextBox 27"/>
            <p:cNvSpPr txBox="1"/>
            <p:nvPr/>
          </p:nvSpPr>
          <p:spPr>
            <a:xfrm>
              <a:off x="1178793" y="5736532"/>
              <a:ext cx="694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262626"/>
                  </a:solidFill>
                  <a:latin typeface="+mj-lt"/>
                </a:rPr>
                <a:t>2008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78887" y="3706932"/>
              <a:ext cx="694440" cy="1916585"/>
              <a:chOff x="1178887" y="3706932"/>
              <a:chExt cx="694440" cy="191658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526107" y="4231183"/>
                <a:ext cx="0" cy="124588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>
                <a:grpSpLocks noChangeAspect="1"/>
              </p:cNvGrpSpPr>
              <p:nvPr/>
            </p:nvGrpSpPr>
            <p:grpSpPr>
              <a:xfrm>
                <a:off x="1178887" y="3706932"/>
                <a:ext cx="694440" cy="694438"/>
                <a:chOff x="5737686" y="1481235"/>
                <a:chExt cx="375488" cy="375488"/>
              </a:xfrm>
              <a:solidFill>
                <a:schemeClr val="accent1"/>
              </a:solidFill>
            </p:grpSpPr>
            <p:sp>
              <p:nvSpPr>
                <p:cNvPr id="33" name="Teardrop 32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859991" y="1519756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 smtClean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1450542" y="5472387"/>
                <a:ext cx="151130" cy="151130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35" name="Text Placeholder 33"/>
            <p:cNvSpPr txBox="1">
              <a:spLocks/>
            </p:cNvSpPr>
            <p:nvPr/>
          </p:nvSpPr>
          <p:spPr>
            <a:xfrm>
              <a:off x="1735360" y="4598500"/>
              <a:ext cx="1565175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1"/>
                  </a:solidFill>
                  <a:latin typeface="+mj-lt"/>
                </a:rPr>
                <a:t>User Innovation</a:t>
              </a:r>
              <a:endParaRPr lang="en-AU" sz="12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36" name="Text Placeholder 32"/>
            <p:cNvSpPr txBox="1">
              <a:spLocks/>
            </p:cNvSpPr>
            <p:nvPr/>
          </p:nvSpPr>
          <p:spPr>
            <a:xfrm>
              <a:off x="1735361" y="4824610"/>
              <a:ext cx="1550774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plum sweet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gingerbread cake.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87830" y="2246699"/>
            <a:ext cx="2164833" cy="3736054"/>
            <a:chOff x="3087830" y="2246699"/>
            <a:chExt cx="2164833" cy="3736054"/>
          </a:xfrm>
        </p:grpSpPr>
        <p:sp>
          <p:nvSpPr>
            <p:cNvPr id="37" name="TextBox 36"/>
            <p:cNvSpPr txBox="1"/>
            <p:nvPr/>
          </p:nvSpPr>
          <p:spPr>
            <a:xfrm>
              <a:off x="3087830" y="5736532"/>
              <a:ext cx="694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262626"/>
                  </a:solidFill>
                  <a:latin typeface="+mj-lt"/>
                </a:rPr>
                <a:t>2011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87924" y="2246699"/>
              <a:ext cx="694440" cy="3376818"/>
              <a:chOff x="3087924" y="2246699"/>
              <a:chExt cx="694440" cy="3376818"/>
            </a:xfrm>
          </p:grpSpPr>
          <p:cxnSp>
            <p:nvCxnSpPr>
              <p:cNvPr id="47" name="Straight Connector 46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3435144" y="2788936"/>
                <a:ext cx="4" cy="268345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>
                <a:grpSpLocks noChangeAspect="1"/>
              </p:cNvGrpSpPr>
              <p:nvPr/>
            </p:nvGrpSpPr>
            <p:grpSpPr>
              <a:xfrm>
                <a:off x="3087924" y="2246699"/>
                <a:ext cx="694440" cy="694438"/>
                <a:chOff x="5737686" y="1481235"/>
                <a:chExt cx="375488" cy="375488"/>
              </a:xfrm>
              <a:solidFill>
                <a:schemeClr val="accent2"/>
              </a:solidFill>
            </p:grpSpPr>
            <p:sp>
              <p:nvSpPr>
                <p:cNvPr id="39" name="Teardrop 38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859992" y="1524801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3359579" y="5472387"/>
                <a:ext cx="151130" cy="151130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48" name="Text Placeholder 33"/>
            <p:cNvSpPr txBox="1">
              <a:spLocks/>
            </p:cNvSpPr>
            <p:nvPr/>
          </p:nvSpPr>
          <p:spPr>
            <a:xfrm>
              <a:off x="3635246" y="3157182"/>
              <a:ext cx="1617416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2"/>
                  </a:solidFill>
                  <a:latin typeface="+mj-lt"/>
                </a:rPr>
                <a:t>Free/Open Source</a:t>
              </a:r>
              <a:endParaRPr lang="en-AU" sz="12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9" name="Text Placeholder 32"/>
            <p:cNvSpPr txBox="1">
              <a:spLocks/>
            </p:cNvSpPr>
            <p:nvPr/>
          </p:nvSpPr>
          <p:spPr>
            <a:xfrm>
              <a:off x="3635247" y="3383292"/>
              <a:ext cx="1617416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plum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  <p:sp>
          <p:nvSpPr>
            <p:cNvPr id="55" name="Text Placeholder 32"/>
            <p:cNvSpPr txBox="1">
              <a:spLocks/>
            </p:cNvSpPr>
            <p:nvPr/>
          </p:nvSpPr>
          <p:spPr>
            <a:xfrm>
              <a:off x="3635245" y="3869256"/>
              <a:ext cx="1617417" cy="114427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Lemon drops oat cake oat cake sugar plum sweet </a:t>
              </a:r>
              <a:endParaRPr lang="en-US" sz="1000" dirty="0" smtClean="0">
                <a:solidFill>
                  <a:srgbClr val="262626"/>
                </a:solidFill>
                <a:latin typeface="+mn-lt"/>
              </a:endParaRPr>
            </a:p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Chocolate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cake sweet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pastry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candy canes chocolate cake </a:t>
              </a:r>
              <a:endParaRPr lang="en-US" sz="1000" dirty="0" smtClean="0">
                <a:solidFill>
                  <a:srgbClr val="262626"/>
                </a:solidFill>
                <a:latin typeface="+mn-lt"/>
              </a:endParaRPr>
            </a:p>
            <a:p>
              <a:pPr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Cake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lollipop sweet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6769" y="1448565"/>
            <a:ext cx="1774211" cy="4174952"/>
            <a:chOff x="3974678" y="1448565"/>
            <a:chExt cx="1774211" cy="4174952"/>
          </a:xfrm>
        </p:grpSpPr>
        <p:grpSp>
          <p:nvGrpSpPr>
            <p:cNvPr id="5" name="Group 4"/>
            <p:cNvGrpSpPr/>
            <p:nvPr/>
          </p:nvGrpSpPr>
          <p:grpSpPr>
            <a:xfrm>
              <a:off x="5054449" y="1448565"/>
              <a:ext cx="694440" cy="4174952"/>
              <a:chOff x="5054449" y="1448565"/>
              <a:chExt cx="694440" cy="417495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401671" y="2111697"/>
                <a:ext cx="0" cy="3449680"/>
              </a:xfrm>
              <a:prstGeom prst="line">
                <a:avLst/>
              </a:prstGeom>
              <a:ln w="12700">
                <a:solidFill>
                  <a:srgbClr val="1EE7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5054449" y="1448565"/>
                <a:ext cx="694440" cy="694438"/>
                <a:chOff x="5737686" y="1481235"/>
                <a:chExt cx="375488" cy="375488"/>
              </a:xfrm>
              <a:solidFill>
                <a:schemeClr val="accent6"/>
              </a:solidFill>
            </p:grpSpPr>
            <p:sp>
              <p:nvSpPr>
                <p:cNvPr id="51" name="Teardrop 50"/>
                <p:cNvSpPr/>
                <p:nvPr/>
              </p:nvSpPr>
              <p:spPr>
                <a:xfrm rot="8100000">
                  <a:off x="5737686" y="1481235"/>
                  <a:ext cx="375488" cy="375488"/>
                </a:xfrm>
                <a:prstGeom prst="teardrop">
                  <a:avLst/>
                </a:prstGeom>
                <a:solidFill>
                  <a:srgbClr val="1EE7C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849159" y="1509665"/>
                  <a:ext cx="152549" cy="282909"/>
                </a:xfrm>
                <a:prstGeom prst="rect">
                  <a:avLst/>
                </a:prstGeom>
                <a:solidFill>
                  <a:srgbClr val="1EE7C3"/>
                </a:solidFill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8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326104" y="5472387"/>
                <a:ext cx="151130" cy="151130"/>
              </a:xfrm>
              <a:prstGeom prst="ellipse">
                <a:avLst/>
              </a:prstGeom>
              <a:solidFill>
                <a:srgbClr val="1EE7C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56" name="Text Placeholder 33"/>
            <p:cNvSpPr txBox="1">
              <a:spLocks/>
            </p:cNvSpPr>
            <p:nvPr/>
          </p:nvSpPr>
          <p:spPr>
            <a:xfrm>
              <a:off x="4015018" y="2373745"/>
              <a:ext cx="1172949" cy="6431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200" dirty="0" smtClean="0">
                  <a:solidFill>
                    <a:srgbClr val="1EE7C3"/>
                  </a:solidFill>
                  <a:latin typeface="+mj-lt"/>
                </a:rPr>
                <a:t>Commons-Based Peer Production</a:t>
              </a:r>
              <a:endParaRPr lang="en-AU" sz="1200" dirty="0">
                <a:solidFill>
                  <a:srgbClr val="1EE7C3"/>
                </a:solidFill>
                <a:latin typeface="+mj-lt"/>
              </a:endParaRPr>
            </a:p>
          </p:txBody>
        </p:sp>
        <p:sp>
          <p:nvSpPr>
            <p:cNvPr id="57" name="Text Placeholder 32"/>
            <p:cNvSpPr txBox="1">
              <a:spLocks/>
            </p:cNvSpPr>
            <p:nvPr/>
          </p:nvSpPr>
          <p:spPr>
            <a:xfrm>
              <a:off x="3974678" y="3123962"/>
              <a:ext cx="1235182" cy="190424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Creation from the commons, stemming from increased agency in networked information economy.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11938" y="2272291"/>
            <a:ext cx="694440" cy="3351226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59990" y="1534892"/>
                <a:ext cx="130880" cy="249626"/>
              </a:xfrm>
              <a:prstGeom prst="rect">
                <a:avLst/>
              </a:prstGeom>
              <a:grpFill/>
            </p:spPr>
            <p:txBody>
              <a:bodyPr wrap="none" lIns="0" tIns="91440" rIns="0" bIns="0" rtlCol="0">
                <a:spAutoFit/>
              </a:bodyPr>
              <a:lstStyle/>
              <a:p>
                <a:pPr algn="ctr"/>
                <a:r>
                  <a:rPr lang="en-AU" sz="2400" dirty="0">
                    <a:solidFill>
                      <a:schemeClr val="bg1"/>
                    </a:solidFill>
                    <a:latin typeface="FontAwesome" pitchFamily="2" charset="0"/>
                  </a:rPr>
                  <a:t>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459259" y="3157182"/>
            <a:ext cx="1617416" cy="2544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 smtClean="0">
                <a:solidFill>
                  <a:schemeClr val="accent5"/>
                </a:solidFill>
                <a:latin typeface="+mj-lt"/>
              </a:rPr>
              <a:t>Crowdsourcing</a:t>
            </a:r>
            <a:endParaRPr lang="en-AU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459260" y="3383292"/>
            <a:ext cx="1617416" cy="12152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Broadly </a:t>
            </a:r>
            <a:r>
              <a:rPr lang="en-US" sz="1000" dirty="0">
                <a:solidFill>
                  <a:srgbClr val="262626"/>
                </a:solidFill>
                <a:latin typeface="+mn-lt"/>
              </a:rPr>
              <a:t>describes the use of distributed crowds to complete a task that would otherwise be done by one or a few people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262626"/>
              </a:solidFill>
              <a:latin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Captures the ability of the Internet </a:t>
            </a:r>
            <a:r>
              <a:rPr lang="en-US" sz="1000" dirty="0" err="1" smtClean="0">
                <a:solidFill>
                  <a:srgbClr val="262626"/>
                </a:solidFill>
                <a:latin typeface="+mn-lt"/>
              </a:rPr>
              <a:t>toefficiently</a:t>
            </a:r>
            <a:r>
              <a:rPr lang="en-US" sz="1000" dirty="0" smtClean="0">
                <a:solidFill>
                  <a:srgbClr val="262626"/>
                </a:solidFill>
                <a:latin typeface="+mn-lt"/>
              </a:rPr>
              <a:t> connect people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02676" y="5736532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rgbClr val="262626"/>
                </a:solidFill>
                <a:latin typeface="+mj-lt"/>
              </a:rPr>
              <a:t>Benkler</a:t>
            </a:r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 2006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34230" y="3817927"/>
            <a:ext cx="2164739" cy="2296121"/>
            <a:chOff x="7020976" y="3817927"/>
            <a:chExt cx="2164739" cy="2296121"/>
          </a:xfrm>
        </p:grpSpPr>
        <p:grpSp>
          <p:nvGrpSpPr>
            <p:cNvPr id="6" name="Group 5"/>
            <p:cNvGrpSpPr/>
            <p:nvPr/>
          </p:nvGrpSpPr>
          <p:grpSpPr>
            <a:xfrm>
              <a:off x="7020976" y="3817927"/>
              <a:ext cx="694440" cy="1805590"/>
              <a:chOff x="7020976" y="3817927"/>
              <a:chExt cx="694440" cy="180559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7368196" y="4376684"/>
                <a:ext cx="0" cy="1095703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>
                <a:grpSpLocks noChangeAspect="1"/>
              </p:cNvGrpSpPr>
              <p:nvPr/>
            </p:nvGrpSpPr>
            <p:grpSpPr>
              <a:xfrm>
                <a:off x="7020976" y="3817927"/>
                <a:ext cx="694440" cy="694438"/>
                <a:chOff x="5737686" y="1408334"/>
                <a:chExt cx="375488" cy="375488"/>
              </a:xfrm>
              <a:solidFill>
                <a:schemeClr val="accent4"/>
              </a:solidFill>
            </p:grpSpPr>
            <p:sp>
              <p:nvSpPr>
                <p:cNvPr id="60" name="Teardrop 59"/>
                <p:cNvSpPr/>
                <p:nvPr/>
              </p:nvSpPr>
              <p:spPr>
                <a:xfrm rot="8100000">
                  <a:off x="5737686" y="1408334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859994" y="1451318"/>
                  <a:ext cx="130880" cy="249626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400" dirty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</a:p>
              </p:txBody>
            </p: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7292631" y="5472387"/>
                <a:ext cx="151130" cy="151130"/>
              </a:xfrm>
              <a:prstGeom prst="ellipse">
                <a:avLst/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79" name="Text Placeholder 33"/>
            <p:cNvSpPr txBox="1">
              <a:spLocks/>
            </p:cNvSpPr>
            <p:nvPr/>
          </p:nvSpPr>
          <p:spPr>
            <a:xfrm>
              <a:off x="7568298" y="4690999"/>
              <a:ext cx="1617416" cy="25440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4"/>
                  </a:solidFill>
                  <a:latin typeface="+mj-lt"/>
                </a:rPr>
                <a:t>Wisdom of the Crowds</a:t>
              </a:r>
              <a:endParaRPr lang="en-AU" sz="1200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80" name="Text Placeholder 32"/>
            <p:cNvSpPr txBox="1">
              <a:spLocks/>
            </p:cNvSpPr>
            <p:nvPr/>
          </p:nvSpPr>
          <p:spPr>
            <a:xfrm>
              <a:off x="7568299" y="4917109"/>
              <a:ext cx="1617416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observes </a:t>
              </a:r>
              <a:r>
                <a:rPr lang="en-US" sz="1000" dirty="0">
                  <a:solidFill>
                    <a:srgbClr val="262626"/>
                  </a:solidFill>
                  <a:latin typeface="+mn-lt"/>
                </a:rPr>
                <a:t>the collected effectiveness of crowds when properly </a:t>
              </a:r>
              <a:r>
                <a:rPr lang="en-US" sz="1000" dirty="0" smtClean="0">
                  <a:solidFill>
                    <a:srgbClr val="262626"/>
                  </a:solidFill>
                  <a:latin typeface="+mn-lt"/>
                </a:rPr>
                <a:t>aggregated</a:t>
              </a:r>
              <a:endParaRPr lang="en-US" sz="1000" dirty="0">
                <a:solidFill>
                  <a:srgbClr val="262626"/>
                </a:solidFill>
                <a:latin typeface="+mn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3907" y="5713938"/>
              <a:ext cx="941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err="1" smtClean="0">
                  <a:solidFill>
                    <a:srgbClr val="262626"/>
                  </a:solidFill>
                  <a:latin typeface="+mj-lt"/>
                </a:rPr>
                <a:t>Surowiecki</a:t>
              </a:r>
              <a:r>
                <a:rPr lang="en-AU" sz="1000" dirty="0" smtClean="0">
                  <a:solidFill>
                    <a:srgbClr val="262626"/>
                  </a:solidFill>
                  <a:latin typeface="+mj-lt"/>
                </a:rPr>
                <a:t> 2004</a:t>
              </a:r>
              <a:endParaRPr lang="en-AU" sz="1000" dirty="0">
                <a:solidFill>
                  <a:srgbClr val="262626"/>
                </a:solidFill>
                <a:latin typeface="+mj-lt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174922" y="5736532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rgbClr val="262626"/>
                </a:solidFill>
                <a:latin typeface="+mj-lt"/>
              </a:rPr>
              <a:t>Howe 2006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32560" y="2111697"/>
            <a:ext cx="2286676" cy="3511820"/>
            <a:chOff x="5014108" y="2111697"/>
            <a:chExt cx="2286676" cy="3511820"/>
          </a:xfrm>
        </p:grpSpPr>
        <p:grpSp>
          <p:nvGrpSpPr>
            <p:cNvPr id="65" name="Group 64"/>
            <p:cNvGrpSpPr/>
            <p:nvPr/>
          </p:nvGrpSpPr>
          <p:grpSpPr>
            <a:xfrm>
              <a:off x="5014108" y="2111697"/>
              <a:ext cx="694440" cy="3511820"/>
              <a:chOff x="5014108" y="2111697"/>
              <a:chExt cx="694440" cy="351182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361330" y="2111697"/>
                <a:ext cx="0" cy="344968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>
                <a:grpSpLocks noChangeAspect="1"/>
              </p:cNvGrpSpPr>
              <p:nvPr/>
            </p:nvGrpSpPr>
            <p:grpSpPr>
              <a:xfrm>
                <a:off x="5014108" y="2139946"/>
                <a:ext cx="694440" cy="694440"/>
                <a:chOff x="5715873" y="1855065"/>
                <a:chExt cx="375488" cy="375488"/>
              </a:xfrm>
              <a:solidFill>
                <a:schemeClr val="accent6"/>
              </a:solidFill>
            </p:grpSpPr>
            <p:sp>
              <p:nvSpPr>
                <p:cNvPr id="72" name="Teardrop 71"/>
                <p:cNvSpPr/>
                <p:nvPr/>
              </p:nvSpPr>
              <p:spPr>
                <a:xfrm rot="8100000">
                  <a:off x="5715873" y="1855065"/>
                  <a:ext cx="375488" cy="375488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834617" y="1871428"/>
                  <a:ext cx="152549" cy="282909"/>
                </a:xfrm>
                <a:prstGeom prst="rect">
                  <a:avLst/>
                </a:prstGeom>
                <a:grpFill/>
              </p:spPr>
              <p:txBody>
                <a:bodyPr wrap="none" lIns="0" tIns="91440" rIns="0" bIns="0" rtlCol="0">
                  <a:spAutoFit/>
                </a:bodyPr>
                <a:lstStyle/>
                <a:p>
                  <a:pPr algn="ctr"/>
                  <a:r>
                    <a:rPr lang="en-AU" sz="2800" dirty="0" smtClean="0">
                      <a:solidFill>
                        <a:schemeClr val="bg1"/>
                      </a:solidFill>
                      <a:latin typeface="FontAwesome" pitchFamily="2" charset="0"/>
                    </a:rPr>
                    <a:t></a:t>
                  </a:r>
                  <a:endParaRPr lang="en-AU" sz="28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</p:grp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5326104" y="5472387"/>
                <a:ext cx="151130" cy="15113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rgbClr val="26A6CF"/>
                  </a:solidFill>
                </a:endParaRPr>
              </a:p>
            </p:txBody>
          </p:sp>
        </p:grpSp>
        <p:sp>
          <p:nvSpPr>
            <p:cNvPr id="66" name="Text Placeholder 33"/>
            <p:cNvSpPr txBox="1">
              <a:spLocks/>
            </p:cNvSpPr>
            <p:nvPr/>
          </p:nvSpPr>
          <p:spPr>
            <a:xfrm>
              <a:off x="5601771" y="2920155"/>
              <a:ext cx="1699013" cy="20851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dirty="0" smtClean="0">
                  <a:solidFill>
                    <a:schemeClr val="accent6"/>
                  </a:solidFill>
                  <a:latin typeface="+mj-lt"/>
                </a:rPr>
                <a:t>Human Computation</a:t>
              </a:r>
              <a:endParaRPr lang="en-AU" sz="12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7" name="Text Placeholder 32"/>
            <p:cNvSpPr txBox="1">
              <a:spLocks/>
            </p:cNvSpPr>
            <p:nvPr/>
          </p:nvSpPr>
          <p:spPr>
            <a:xfrm>
              <a:off x="5601772" y="3146264"/>
              <a:ext cx="1615297" cy="46929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Human work organized in the manner and tropes of computation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873322" y="5722604"/>
            <a:ext cx="69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von </a:t>
            </a:r>
            <a:r>
              <a:rPr lang="en-US" sz="1000" dirty="0" err="1" smtClean="0">
                <a:solidFill>
                  <a:srgbClr val="262626"/>
                </a:solidFill>
                <a:latin typeface="+mj-lt"/>
              </a:rPr>
              <a:t>Ahn</a:t>
            </a:r>
            <a:r>
              <a:rPr lang="en-US" sz="1000" dirty="0" smtClean="0">
                <a:solidFill>
                  <a:srgbClr val="262626"/>
                </a:solidFill>
                <a:latin typeface="+mj-lt"/>
              </a:rPr>
              <a:t> 2004</a:t>
            </a:r>
            <a:endParaRPr lang="en-AU" sz="10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9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757843" y="1175847"/>
              <a:ext cx="2397240" cy="1400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4523" y="1162527"/>
                <a:ext cx="242388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385843" y="880287"/>
              <a:ext cx="2985840" cy="1166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3603" y="866247"/>
                <a:ext cx="300168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2746043" y="1995567"/>
              <a:ext cx="5357880" cy="407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4523" y="1991247"/>
                <a:ext cx="53737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646603" y="2311647"/>
              <a:ext cx="937800" cy="8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363" y="2308047"/>
                <a:ext cx="9536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1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92243" y="739527"/>
              <a:ext cx="7885080" cy="5154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3" y="730527"/>
                <a:ext cx="7905960" cy="5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1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flipH="1">
            <a:off x="4303953" y="1984965"/>
            <a:ext cx="1851983" cy="213761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blipFill dpi="0"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5400" dirty="0" smtClean="0">
                <a:solidFill>
                  <a:srgbClr val="FFFFFF"/>
                </a:solidFill>
                <a:latin typeface="FontAwesome" pitchFamily="2" charset="0"/>
              </a:rPr>
              <a:t></a:t>
            </a:r>
            <a:endParaRPr lang="en-US" sz="5400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flipH="1">
            <a:off x="3701891" y="3684457"/>
            <a:ext cx="1180064" cy="1362064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3200" dirty="0" smtClean="0">
                <a:solidFill>
                  <a:srgbClr val="FFFFFF"/>
                </a:solidFill>
                <a:latin typeface="FontAwesome" pitchFamily="2" charset="0"/>
              </a:rPr>
              <a:t></a:t>
            </a:r>
            <a:endParaRPr lang="en-US" sz="3200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6252180" y="2229230"/>
            <a:ext cx="1039916" cy="120030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2000" dirty="0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 flipH="1">
            <a:off x="6805274" y="3040894"/>
            <a:ext cx="1633406" cy="1885325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4800" dirty="0" smtClean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4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flipH="1">
            <a:off x="8544846" y="3256420"/>
            <a:ext cx="879836" cy="1015533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dirty="0" smtClean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sz="2400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flipH="1">
            <a:off x="2739950" y="3224640"/>
            <a:ext cx="879836" cy="1015533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AU" sz="2400" dirty="0" smtClean="0">
                <a:solidFill>
                  <a:srgbClr val="FFFFFF"/>
                </a:solidFill>
                <a:latin typeface="FontAwesome" pitchFamily="2" charset="0"/>
              </a:rPr>
              <a:t></a:t>
            </a:r>
            <a:endParaRPr lang="en-US" sz="2400" dirty="0"/>
          </a:p>
        </p:txBody>
      </p:sp>
      <p:sp>
        <p:nvSpPr>
          <p:cNvPr id="31" name="Text Placeholder 32"/>
          <p:cNvSpPr txBox="1">
            <a:spLocks/>
          </p:cNvSpPr>
          <p:nvPr/>
        </p:nvSpPr>
        <p:spPr>
          <a:xfrm>
            <a:off x="1927536" y="1846552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1913249" y="1566374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6"/>
                </a:solidFill>
                <a:latin typeface="Lato" panose="020F0502020204030203" pitchFamily="34" charset="0"/>
              </a:rPr>
              <a:t>Image Tagging</a:t>
            </a:r>
            <a:endParaRPr lang="en-AU" sz="1300" b="1" dirty="0">
              <a:solidFill>
                <a:schemeClr val="accent6"/>
              </a:solidFill>
              <a:latin typeface="Lato" panose="020F0502020204030203" pitchFamily="34" charset="0"/>
            </a:endParaRPr>
          </a:p>
        </p:txBody>
      </p:sp>
      <p:sp>
        <p:nvSpPr>
          <p:cNvPr id="33" name="Text Placeholder 32"/>
          <p:cNvSpPr txBox="1">
            <a:spLocks/>
          </p:cNvSpPr>
          <p:nvPr/>
        </p:nvSpPr>
        <p:spPr>
          <a:xfrm>
            <a:off x="899654" y="4765066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4" name="Text Placeholder 33"/>
          <p:cNvSpPr txBox="1">
            <a:spLocks/>
          </p:cNvSpPr>
          <p:nvPr/>
        </p:nvSpPr>
        <p:spPr>
          <a:xfrm>
            <a:off x="885367" y="4484888"/>
            <a:ext cx="1786861" cy="332659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1"/>
                </a:solidFill>
                <a:latin typeface="Lato" panose="020F0502020204030203" pitchFamily="34" charset="0"/>
              </a:rPr>
              <a:t>Transcription</a:t>
            </a:r>
            <a:endParaRPr lang="en-AU" sz="1300" b="1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35" name="Text Placeholder 32"/>
          <p:cNvSpPr txBox="1">
            <a:spLocks/>
          </p:cNvSpPr>
          <p:nvPr/>
        </p:nvSpPr>
        <p:spPr>
          <a:xfrm>
            <a:off x="2768074" y="5755773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6" name="Text Placeholder 33"/>
          <p:cNvSpPr txBox="1">
            <a:spLocks/>
          </p:cNvSpPr>
          <p:nvPr/>
        </p:nvSpPr>
        <p:spPr>
          <a:xfrm>
            <a:off x="2753787" y="547559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Research</a:t>
            </a:r>
            <a:endParaRPr lang="en-AU" sz="1300" b="1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 Placeholder 32"/>
          <p:cNvSpPr txBox="1">
            <a:spLocks/>
          </p:cNvSpPr>
          <p:nvPr/>
        </p:nvSpPr>
        <p:spPr>
          <a:xfrm>
            <a:off x="8256898" y="1846552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8242611" y="1566374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3"/>
                </a:solidFill>
                <a:latin typeface="Lato" panose="020F0502020204030203" pitchFamily="34" charset="0"/>
              </a:rPr>
              <a:t>Content Recommendation</a:t>
            </a:r>
            <a:endParaRPr lang="en-AU" sz="1300" b="1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  <p:sp>
        <p:nvSpPr>
          <p:cNvPr id="39" name="Text Placeholder 32"/>
          <p:cNvSpPr txBox="1">
            <a:spLocks/>
          </p:cNvSpPr>
          <p:nvPr/>
        </p:nvSpPr>
        <p:spPr>
          <a:xfrm>
            <a:off x="9697208" y="2978971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9682921" y="257266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5"/>
                </a:solidFill>
                <a:latin typeface="Lato" panose="020F0502020204030203" pitchFamily="34" charset="0"/>
              </a:rPr>
              <a:t>Relevance Judgments (IR Evaluation)</a:t>
            </a:r>
            <a:endParaRPr lang="en-AU" sz="1300" b="1" dirty="0">
              <a:solidFill>
                <a:schemeClr val="accent5"/>
              </a:solidFill>
              <a:latin typeface="Lato" panose="020F0502020204030203" pitchFamily="34" charset="0"/>
            </a:endParaRPr>
          </a:p>
        </p:txBody>
      </p:sp>
      <p:sp>
        <p:nvSpPr>
          <p:cNvPr id="41" name="Text Placeholder 32"/>
          <p:cNvSpPr txBox="1">
            <a:spLocks/>
          </p:cNvSpPr>
          <p:nvPr/>
        </p:nvSpPr>
        <p:spPr>
          <a:xfrm>
            <a:off x="8559133" y="5755773"/>
            <a:ext cx="1774356" cy="3826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2"/>
                </a:solidFill>
                <a:latin typeface="Lato Light" panose="020F0302020204030203" pitchFamily="34" charset="0"/>
              </a:rPr>
              <a:t>Lemon drops oat cake oat cake sugar plum sweet </a:t>
            </a:r>
            <a:r>
              <a:rPr lang="en-US" sz="1000" dirty="0" smtClean="0">
                <a:solidFill>
                  <a:schemeClr val="tx2"/>
                </a:solidFill>
                <a:latin typeface="Lato Light" panose="020F0302020204030203" pitchFamily="34" charset="0"/>
              </a:rPr>
              <a:t>cake oreo</a:t>
            </a:r>
            <a:endParaRPr lang="en-US" sz="1000" dirty="0">
              <a:solidFill>
                <a:schemeClr val="tx2"/>
              </a:solidFill>
              <a:latin typeface="Lato Light" panose="020F0302020204030203" pitchFamily="34" charset="0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544846" y="5475595"/>
            <a:ext cx="1786861" cy="3326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smtClean="0">
                <a:solidFill>
                  <a:schemeClr val="accent4"/>
                </a:solidFill>
                <a:latin typeface="Lato" panose="020F0502020204030203" pitchFamily="34" charset="0"/>
              </a:rPr>
              <a:t>Other Encoding</a:t>
            </a:r>
            <a:endParaRPr lang="en-AU" sz="1300" b="1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07727" y="3760412"/>
            <a:ext cx="1026057" cy="360191"/>
            <a:chOff x="1652259" y="4256917"/>
            <a:chExt cx="1206254" cy="360191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0800000" flipH="1">
            <a:off x="2550865" y="2392568"/>
            <a:ext cx="1613980" cy="360191"/>
            <a:chOff x="1652259" y="4256917"/>
            <a:chExt cx="1206254" cy="360191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16200000" flipH="1">
            <a:off x="7300686" y="1589608"/>
            <a:ext cx="382678" cy="896566"/>
            <a:chOff x="1652259" y="4256917"/>
            <a:chExt cx="1206254" cy="360191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 flipH="1">
            <a:off x="8910494" y="2711216"/>
            <a:ext cx="435811" cy="654599"/>
            <a:chOff x="1652259" y="4256917"/>
            <a:chExt cx="1206254" cy="360191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16200000">
            <a:off x="7641410" y="5030139"/>
            <a:ext cx="709250" cy="742011"/>
            <a:chOff x="1652259" y="4256917"/>
            <a:chExt cx="1206254" cy="360191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25321" y="4712053"/>
            <a:ext cx="315471" cy="476499"/>
            <a:chOff x="1652259" y="4256917"/>
            <a:chExt cx="1206254" cy="360191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414233" y="556984"/>
              <a:ext cx="5251320" cy="22604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" y="546904"/>
                <a:ext cx="5267160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355913" y="5913064"/>
              <a:ext cx="4636800" cy="7002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593" y="5900464"/>
                <a:ext cx="4664160" cy="7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73763" y="1053447"/>
              <a:ext cx="1071360" cy="77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563" y="1040487"/>
                <a:ext cx="10915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221163" y="1245687"/>
              <a:ext cx="188640" cy="1571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8923" y="1233447"/>
                <a:ext cx="20988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3189923" y="1216887"/>
              <a:ext cx="3725280" cy="1105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8403" y="1210767"/>
                <a:ext cx="374112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03953" y="2706544"/>
              <a:ext cx="10973520" cy="3863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513" y="2696104"/>
                <a:ext cx="109969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0" name="Ink 79"/>
              <p14:cNvContentPartPr/>
              <p14:nvPr/>
            </p14:nvContentPartPr>
            <p14:xfrm>
              <a:off x="5852033" y="5950864"/>
              <a:ext cx="889560" cy="2926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1953" y="5939344"/>
                <a:ext cx="90468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91513" y="780184"/>
              <a:ext cx="6576120" cy="1158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0353" y="771904"/>
                <a:ext cx="6602040" cy="11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3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56213" y="1046148"/>
              <a:ext cx="689760" cy="63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013" y="1031028"/>
                <a:ext cx="7207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13533" y="992148"/>
              <a:ext cx="9840600" cy="315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293" y="972348"/>
                <a:ext cx="9860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0143413" y="738708"/>
              <a:ext cx="1321920" cy="625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6933" y="731148"/>
                <a:ext cx="134568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332493" y="96828"/>
              <a:ext cx="3321720" cy="610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3493" y="80268"/>
                <a:ext cx="33462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1104893" y="2744268"/>
              <a:ext cx="546120" cy="6274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413" y="2729508"/>
                <a:ext cx="5727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1254653" y="2618268"/>
              <a:ext cx="9122040" cy="493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7093" y="2600628"/>
                <a:ext cx="91360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9446093" y="2335308"/>
              <a:ext cx="1244520" cy="6001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6733" y="2326308"/>
                <a:ext cx="12711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1450853" y="4861428"/>
              <a:ext cx="596160" cy="5457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5013" y="4850628"/>
                <a:ext cx="6170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553813" y="4597908"/>
              <a:ext cx="8928360" cy="5965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7693" y="4580988"/>
                <a:ext cx="89445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/>
              <p14:cNvContentPartPr/>
              <p14:nvPr/>
            </p14:nvContentPartPr>
            <p14:xfrm>
              <a:off x="9468773" y="4363548"/>
              <a:ext cx="1203120" cy="5518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62653" y="4355268"/>
                <a:ext cx="12258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/>
              <p14:cNvContentPartPr/>
              <p14:nvPr/>
            </p14:nvContentPartPr>
            <p14:xfrm>
              <a:off x="5473133" y="645468"/>
              <a:ext cx="1737360" cy="17967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8013" y="628188"/>
                <a:ext cx="1767960" cy="18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7312373" y="2383188"/>
              <a:ext cx="730440" cy="772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5813" y="2376708"/>
                <a:ext cx="766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4079933" y="3207228"/>
              <a:ext cx="2869200" cy="1108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75613" y="3198228"/>
                <a:ext cx="28897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098653" y="3874308"/>
              <a:ext cx="673200" cy="531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3893" y="3866748"/>
                <a:ext cx="6919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/>
              <p14:cNvContentPartPr/>
              <p14:nvPr/>
            </p14:nvContentPartPr>
            <p14:xfrm>
              <a:off x="3033773" y="4271388"/>
              <a:ext cx="762840" cy="1154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773" y="4267068"/>
                <a:ext cx="79956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/>
              <p14:cNvContentPartPr/>
              <p14:nvPr/>
            </p14:nvContentPartPr>
            <p14:xfrm>
              <a:off x="7103573" y="3267348"/>
              <a:ext cx="4223520" cy="9561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7813" y="3260868"/>
                <a:ext cx="4235760" cy="9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9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32424F"/>
      </a:dk2>
      <a:lt2>
        <a:srgbClr val="C3AFCC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118CE7"/>
      </a:hlink>
      <a:folHlink>
        <a:srgbClr val="A4CC29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21264</TotalTime>
  <Words>525</Words>
  <Application>Microsoft Office PowerPoint</Application>
  <PresentationFormat>Widescreen</PresentationFormat>
  <Paragraphs>155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FontAwesome</vt:lpstr>
      <vt:lpstr>Lato</vt:lpstr>
      <vt:lpstr>Lato Light</vt:lpstr>
      <vt:lpstr>Roboto Black</vt:lpstr>
      <vt:lpstr>Roboto light</vt:lpstr>
      <vt:lpstr>Roboto light</vt:lpstr>
      <vt:lpstr>Roboto medium</vt:lpstr>
      <vt:lpstr>Roboto medium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Peter Organisciak</cp:lastModifiedBy>
  <cp:revision>2519</cp:revision>
  <dcterms:created xsi:type="dcterms:W3CDTF">2014-10-04T04:19:21Z</dcterms:created>
  <dcterms:modified xsi:type="dcterms:W3CDTF">2015-09-20T00:14:55Z</dcterms:modified>
</cp:coreProperties>
</file>