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352" y="40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8435343"/>
            <a:ext cx="35547303" cy="17976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8435343"/>
            <a:ext cx="105925617" cy="17976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49156623"/>
            <a:ext cx="70736457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9156623"/>
            <a:ext cx="70736463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BB46-8AAE-364D-9BDA-D4A5C986FE8A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629912" y="638675"/>
            <a:ext cx="8513793" cy="6604885"/>
            <a:chOff x="629913" y="638676"/>
            <a:chExt cx="6714276" cy="5208844"/>
          </a:xfrm>
        </p:grpSpPr>
        <p:sp>
          <p:nvSpPr>
            <p:cNvPr id="36" name="Oval 35"/>
            <p:cNvSpPr/>
            <p:nvPr/>
          </p:nvSpPr>
          <p:spPr>
            <a:xfrm>
              <a:off x="2098341" y="1008008"/>
              <a:ext cx="2995656" cy="2995656"/>
            </a:xfrm>
            <a:prstGeom prst="ellipse">
              <a:avLst/>
            </a:prstGeom>
            <a:solidFill>
              <a:schemeClr val="accent3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  <p:sp>
          <p:nvSpPr>
            <p:cNvPr id="37" name="Oval 36"/>
            <p:cNvSpPr/>
            <p:nvPr/>
          </p:nvSpPr>
          <p:spPr>
            <a:xfrm>
              <a:off x="3203277" y="2851864"/>
              <a:ext cx="2995656" cy="2995656"/>
            </a:xfrm>
            <a:prstGeom prst="ellipse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  <p:sp>
          <p:nvSpPr>
            <p:cNvPr id="38" name="Oval 37"/>
            <p:cNvSpPr/>
            <p:nvPr/>
          </p:nvSpPr>
          <p:spPr>
            <a:xfrm>
              <a:off x="1312557" y="2810636"/>
              <a:ext cx="2995656" cy="2995656"/>
            </a:xfrm>
            <a:prstGeom prst="ellipse">
              <a:avLst/>
            </a:prstGeom>
            <a:solidFill>
              <a:schemeClr val="accent4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96672" y="4027853"/>
              <a:ext cx="170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Jurassic Park</a:t>
              </a:r>
              <a:endParaRPr lang="en-US" sz="18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96672" y="3540345"/>
              <a:ext cx="953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Jaws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02232" y="5019327"/>
              <a:ext cx="18065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Cloverfield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61218" y="1430605"/>
              <a:ext cx="1624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Goonies</a:t>
              </a:r>
              <a:endParaRPr lang="en-US" sz="28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64927" y="1930454"/>
              <a:ext cx="19800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The Sandlot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86873" y="2280745"/>
              <a:ext cx="2041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Stand By Me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80392" y="3634332"/>
              <a:ext cx="11084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Aliens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95944" y="4285975"/>
              <a:ext cx="8284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E.T.</a:t>
              </a:r>
              <a:endParaRPr lang="en-US" sz="28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23246" y="4758383"/>
              <a:ext cx="133464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Close Encounters of the Third Kind</a:t>
              </a:r>
              <a:endParaRPr lang="en-US" sz="1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3277" y="3314214"/>
              <a:ext cx="11049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Super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8</a:t>
              </a:r>
              <a:endParaRPr lang="en-US" sz="2400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59398" y="638676"/>
              <a:ext cx="2263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Arial Rounded MT Bold"/>
                  <a:cs typeface="Arial Rounded MT Bold"/>
                </a:rPr>
                <a:t>Character Themes</a:t>
              </a:r>
              <a:endParaRPr lang="en-US" sz="1800" dirty="0">
                <a:latin typeface="Arial Rounded MT Bold"/>
                <a:cs typeface="Arial Rounded MT Bol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9913" y="5066159"/>
              <a:ext cx="1152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Arial Rounded MT Bold"/>
                  <a:cs typeface="Arial Rounded MT Bold"/>
                </a:rPr>
                <a:t>Stylistic Themes</a:t>
              </a:r>
              <a:endParaRPr lang="en-US" sz="1800" dirty="0">
                <a:solidFill>
                  <a:srgbClr val="000000"/>
                </a:solidFill>
                <a:latin typeface="Arial Rounded MT Bold"/>
                <a:cs typeface="Arial Rounded MT Bold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32444" y="5019327"/>
              <a:ext cx="1311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Arial Rounded MT Bold"/>
                  <a:cs typeface="Arial Rounded MT Bold"/>
                </a:rPr>
                <a:t>Narrative Themes</a:t>
              </a:r>
              <a:endParaRPr lang="en-US" sz="1800" dirty="0">
                <a:solidFill>
                  <a:srgbClr val="000000"/>
                </a:solidFill>
                <a:latin typeface="Arial Rounded MT Bold"/>
                <a:cs typeface="Arial Rounded MT Bold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622289" y="398068"/>
            <a:ext cx="7565068" cy="1417849"/>
            <a:chOff x="1076780" y="307868"/>
            <a:chExt cx="7565068" cy="1417849"/>
          </a:xfrm>
        </p:grpSpPr>
        <p:sp>
          <p:nvSpPr>
            <p:cNvPr id="79" name="Rectangle 78"/>
            <p:cNvSpPr/>
            <p:nvPr/>
          </p:nvSpPr>
          <p:spPr>
            <a:xfrm>
              <a:off x="1129455" y="1021625"/>
              <a:ext cx="2038033" cy="704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Futura"/>
                  <a:cs typeface="Futura"/>
                </a:rPr>
                <a:t>Qualification</a:t>
              </a:r>
              <a:endParaRPr lang="en-US" sz="1800" dirty="0">
                <a:solidFill>
                  <a:srgbClr val="000000"/>
                </a:solidFill>
                <a:latin typeface="Futura"/>
                <a:cs typeface="Futura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86105" y="1021625"/>
              <a:ext cx="2038033" cy="7040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Futura"/>
                  <a:cs typeface="Futura"/>
                </a:rPr>
                <a:t>Film Mixture</a:t>
              </a:r>
              <a:endParaRPr lang="en-US" sz="1800" dirty="0">
                <a:solidFill>
                  <a:srgbClr val="000000"/>
                </a:solidFill>
                <a:latin typeface="Futura"/>
                <a:cs typeface="Futur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56559" y="1021625"/>
              <a:ext cx="2038033" cy="7040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Futura"/>
                  <a:cs typeface="Futura"/>
                </a:rPr>
                <a:t>Twist</a:t>
              </a:r>
              <a:endParaRPr lang="en-US" sz="1800" dirty="0">
                <a:solidFill>
                  <a:srgbClr val="000000"/>
                </a:solidFill>
                <a:latin typeface="Futura"/>
                <a:cs typeface="Futur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91996" y="351662"/>
              <a:ext cx="184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halkduster"/>
                  <a:cs typeface="Chalkduster"/>
                </a:rPr>
                <a:t>In space!</a:t>
              </a:r>
              <a:endParaRPr lang="en-US" sz="1600" dirty="0">
                <a:latin typeface="Chalkduster"/>
                <a:cs typeface="Chalkduster"/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6833357" y="773121"/>
              <a:ext cx="400394" cy="386561"/>
            </a:xfrm>
            <a:custGeom>
              <a:avLst/>
              <a:gdLst>
                <a:gd name="connsiteX0" fmla="*/ 400394 w 400394"/>
                <a:gd name="connsiteY0" fmla="*/ 0 h 386561"/>
                <a:gd name="connsiteX1" fmla="*/ 400394 w 400394"/>
                <a:gd name="connsiteY1" fmla="*/ 0 h 386561"/>
                <a:gd name="connsiteX2" fmla="*/ 193321 w 400394"/>
                <a:gd name="connsiteY2" fmla="*/ 179475 h 386561"/>
                <a:gd name="connsiteX3" fmla="*/ 151907 w 400394"/>
                <a:gd name="connsiteY3" fmla="*/ 207086 h 386561"/>
                <a:gd name="connsiteX4" fmla="*/ 110492 w 400394"/>
                <a:gd name="connsiteY4" fmla="*/ 220892 h 386561"/>
                <a:gd name="connsiteX5" fmla="*/ 27663 w 400394"/>
                <a:gd name="connsiteY5" fmla="*/ 331338 h 386561"/>
                <a:gd name="connsiteX6" fmla="*/ 53 w 400394"/>
                <a:gd name="connsiteY6" fmla="*/ 386561 h 386561"/>
                <a:gd name="connsiteX7" fmla="*/ 53 w 400394"/>
                <a:gd name="connsiteY7" fmla="*/ 386561 h 386561"/>
                <a:gd name="connsiteX8" fmla="*/ 53 w 400394"/>
                <a:gd name="connsiteY8" fmla="*/ 386561 h 38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394" h="386561">
                  <a:moveTo>
                    <a:pt x="400394" y="0"/>
                  </a:moveTo>
                  <a:lnTo>
                    <a:pt x="400394" y="0"/>
                  </a:lnTo>
                  <a:cubicBezTo>
                    <a:pt x="291436" y="99060"/>
                    <a:pt x="283115" y="115333"/>
                    <a:pt x="193321" y="179475"/>
                  </a:cubicBezTo>
                  <a:cubicBezTo>
                    <a:pt x="179820" y="189119"/>
                    <a:pt x="166747" y="199666"/>
                    <a:pt x="151907" y="207086"/>
                  </a:cubicBezTo>
                  <a:cubicBezTo>
                    <a:pt x="138892" y="213594"/>
                    <a:pt x="124297" y="216290"/>
                    <a:pt x="110492" y="220892"/>
                  </a:cubicBezTo>
                  <a:cubicBezTo>
                    <a:pt x="59418" y="271970"/>
                    <a:pt x="90103" y="237673"/>
                    <a:pt x="27663" y="331338"/>
                  </a:cubicBezTo>
                  <a:cubicBezTo>
                    <a:pt x="-2500" y="376585"/>
                    <a:pt x="53" y="356163"/>
                    <a:pt x="53" y="386561"/>
                  </a:cubicBezTo>
                  <a:lnTo>
                    <a:pt x="53" y="386561"/>
                  </a:lnTo>
                  <a:lnTo>
                    <a:pt x="53" y="386561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76780" y="450398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halkduster"/>
                  <a:cs typeface="Chalkduster"/>
                </a:rPr>
                <a:t>A strong</a:t>
              </a:r>
              <a:endParaRPr lang="en-US" sz="1600" dirty="0">
                <a:latin typeface="Chalkduster"/>
                <a:cs typeface="Chalkduster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89475" y="307868"/>
              <a:ext cx="3001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halkduster"/>
                  <a:cs typeface="Chalkduster"/>
                </a:rPr>
                <a:t>Transformers meets Monty Python</a:t>
              </a:r>
              <a:endParaRPr lang="en-US" sz="1600" dirty="0">
                <a:latin typeface="Chalkduster"/>
                <a:cs typeface="Chalkduster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4407647" y="956235"/>
              <a:ext cx="358588" cy="198922"/>
            </a:xfrm>
            <a:custGeom>
              <a:avLst/>
              <a:gdLst>
                <a:gd name="connsiteX0" fmla="*/ 358588 w 358588"/>
                <a:gd name="connsiteY0" fmla="*/ 0 h 198922"/>
                <a:gd name="connsiteX1" fmla="*/ 104588 w 358588"/>
                <a:gd name="connsiteY1" fmla="*/ 179294 h 198922"/>
                <a:gd name="connsiteX2" fmla="*/ 0 w 358588"/>
                <a:gd name="connsiteY2" fmla="*/ 194236 h 19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588" h="198922">
                  <a:moveTo>
                    <a:pt x="358588" y="0"/>
                  </a:moveTo>
                  <a:cubicBezTo>
                    <a:pt x="261470" y="73460"/>
                    <a:pt x="164353" y="146921"/>
                    <a:pt x="104588" y="179294"/>
                  </a:cubicBezTo>
                  <a:cubicBezTo>
                    <a:pt x="44823" y="211667"/>
                    <a:pt x="0" y="194236"/>
                    <a:pt x="0" y="19423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42353" y="819730"/>
              <a:ext cx="74706" cy="335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5774954" y="1628860"/>
            <a:ext cx="6587051" cy="8483181"/>
            <a:chOff x="25774954" y="1628860"/>
            <a:chExt cx="6587051" cy="8483181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/>
            <a:srcRect l="13495" t="4518" r="32431" b="8067"/>
            <a:stretch/>
          </p:blipFill>
          <p:spPr>
            <a:xfrm>
              <a:off x="27256489" y="1674812"/>
              <a:ext cx="2843056" cy="8259709"/>
            </a:xfrm>
            <a:prstGeom prst="rect">
              <a:avLst/>
            </a:prstGeom>
          </p:spPr>
        </p:pic>
        <p:sp>
          <p:nvSpPr>
            <p:cNvPr id="96" name="Left Brace 95"/>
            <p:cNvSpPr/>
            <p:nvPr/>
          </p:nvSpPr>
          <p:spPr>
            <a:xfrm>
              <a:off x="26356776" y="1628860"/>
              <a:ext cx="1141138" cy="8483181"/>
            </a:xfrm>
            <a:prstGeom prst="leftBrace">
              <a:avLst>
                <a:gd name="adj1" fmla="val 138127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Futura"/>
                <a:cs typeface="Futura"/>
              </a:endParaRPr>
            </a:p>
          </p:txBody>
        </p:sp>
        <p:sp>
          <p:nvSpPr>
            <p:cNvPr id="97" name="Left Brace 96"/>
            <p:cNvSpPr/>
            <p:nvPr/>
          </p:nvSpPr>
          <p:spPr>
            <a:xfrm rot="10800000">
              <a:off x="29815679" y="1628860"/>
              <a:ext cx="1141138" cy="8483181"/>
            </a:xfrm>
            <a:prstGeom prst="leftBrace">
              <a:avLst>
                <a:gd name="adj1" fmla="val 138127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Futura"/>
                <a:cs typeface="Futur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74954" y="5600909"/>
              <a:ext cx="473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utura"/>
                  <a:cs typeface="Futura"/>
                </a:rPr>
                <a:t>a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82773" y="5662464"/>
              <a:ext cx="1079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Futura"/>
                  <a:cs typeface="Futura"/>
                </a:rPr>
                <a:t>twist</a:t>
              </a:r>
              <a:endParaRPr lang="en-US" sz="2800" dirty="0">
                <a:latin typeface="Futura"/>
                <a:cs typeface="Futura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407099" y="13720611"/>
            <a:ext cx="14333313" cy="8124442"/>
            <a:chOff x="6997488" y="11321957"/>
            <a:chExt cx="11460480" cy="649605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488" y="11321957"/>
              <a:ext cx="6400800" cy="64008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57168" y="11417213"/>
              <a:ext cx="6400800" cy="640080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2120670" y="14192926"/>
              <a:ext cx="1348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cs typeface="Futura"/>
                </a:rPr>
                <a:t>meets</a:t>
              </a:r>
              <a:endParaRPr lang="en-US" sz="3600" dirty="0">
                <a:cs typeface="Futura"/>
              </a:endParaRPr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2068" y="13839745"/>
            <a:ext cx="6569575" cy="61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Organisciak</dc:creator>
  <cp:lastModifiedBy>Peter Organisciak</cp:lastModifiedBy>
  <cp:revision>2</cp:revision>
  <dcterms:created xsi:type="dcterms:W3CDTF">2014-03-06T17:33:00Z</dcterms:created>
  <dcterms:modified xsi:type="dcterms:W3CDTF">2014-03-06T17:48:39Z</dcterms:modified>
</cp:coreProperties>
</file>