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A9198-07D1-4796-AA4B-3C740BA23A09}" v="6" dt="2025-07-29T19:23:29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3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Prado de Sá Sousa" userId="5e91286ad6597df6" providerId="LiveId" clId="{7D3A9198-07D1-4796-AA4B-3C740BA23A09}"/>
    <pc:docChg chg="modSld">
      <pc:chgData name="Henrique Prado de Sá Sousa" userId="5e91286ad6597df6" providerId="LiveId" clId="{7D3A9198-07D1-4796-AA4B-3C740BA23A09}" dt="2025-07-29T19:23:43.592" v="9" actId="14100"/>
      <pc:docMkLst>
        <pc:docMk/>
      </pc:docMkLst>
      <pc:sldChg chg="modSp mod setBg">
        <pc:chgData name="Henrique Prado de Sá Sousa" userId="5e91286ad6597df6" providerId="LiveId" clId="{7D3A9198-07D1-4796-AA4B-3C740BA23A09}" dt="2025-07-29T19:23:43.592" v="9" actId="14100"/>
        <pc:sldMkLst>
          <pc:docMk/>
          <pc:sldMk cId="3980192054" sldId="257"/>
        </pc:sldMkLst>
        <pc:spChg chg="mod">
          <ac:chgData name="Henrique Prado de Sá Sousa" userId="5e91286ad6597df6" providerId="LiveId" clId="{7D3A9198-07D1-4796-AA4B-3C740BA23A09}" dt="2025-07-29T19:23:35.182" v="6" actId="14100"/>
          <ac:spMkLst>
            <pc:docMk/>
            <pc:sldMk cId="3980192054" sldId="257"/>
            <ac:spMk id="2" creationId="{5B5049C9-C562-9DF0-70A4-BC28416B1F7E}"/>
          </ac:spMkLst>
        </pc:spChg>
        <pc:spChg chg="mod">
          <ac:chgData name="Henrique Prado de Sá Sousa" userId="5e91286ad6597df6" providerId="LiveId" clId="{7D3A9198-07D1-4796-AA4B-3C740BA23A09}" dt="2025-07-29T19:23:43.592" v="9" actId="14100"/>
          <ac:spMkLst>
            <pc:docMk/>
            <pc:sldMk cId="3980192054" sldId="257"/>
            <ac:spMk id="3" creationId="{B2C13880-0894-F537-9CC3-6E40924911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0B687-E739-1A1A-BD35-9574114DC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6703A-0104-6067-2F61-F58214540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16B618-2481-DC8D-3260-CDEC5556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4F4B21-E20B-D467-BACB-A6ED9971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B2BB36-BFB4-38A1-4926-080C4BA9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28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3371D-A581-5038-3934-8366A353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27EDDF-5561-BD03-E385-180DBC1F7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F5BA7D-0052-D25F-38E5-8E1E2D44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F3096C-5FAD-A2D3-B9D0-306A80F3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31EE52-1EE7-6AD6-3500-800A6BE2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8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03C422-5BFE-221D-F9F5-F7C4CDB06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8572D9-D47B-B760-5211-8B3233984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D6820C-4C91-4F12-D329-CBF2445A1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C71898-1F0C-4B24-555E-1CF3F645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CD7CBE-37B6-197E-7352-20E97433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034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CEAC5-ABC0-5374-585B-B9994F1E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D6E07-D78E-9ACC-63FF-20B22E35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E234FA-DFE3-10E3-362B-5F9B4CBF2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D48AF1-EDBC-F1FB-1AD4-E05E81D1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DBB37-C09F-4BE5-D557-221165C9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52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CC317-EA1C-3A9A-5252-13991409C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63DE7C-D6D8-ED0B-F1CE-FEBA6873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4480F-1477-A61D-9ACE-D45A3D7F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453384-1F78-385E-BE5C-20F168D7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C3CE36-9B1E-3469-B8FE-162CB4EC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62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7FB17-D2BC-C70A-7B0B-0A6F46C1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B36C84-225C-6D0B-1740-CF00E8E9C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A6620C-6BF9-5C34-140A-DECA641B6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33E7DA-6877-A6F6-1CF1-31C3A86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6A2528-5E8A-391D-EC1E-0E8A7C56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A25DBD-ECB7-FBE1-1A54-EBDDF974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93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B586F-C882-0712-E0B9-865D9C99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C66EDE-4CF6-35E2-93F2-DCA1AEB16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B09ED3-DD60-8CFA-9C82-40D1E90AE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68955A-9607-113E-906A-0F4998C05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76D9CF-22D4-421D-F5E0-B6A76429F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363764-0F24-A594-A41D-AD461666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732235A-7E91-D8F5-C60E-A0EFABB32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DA1CA3-CE44-FAF7-7FD5-173CF94C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88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152D2-AC54-4F1B-AC8C-712C75F86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2A51D9-067E-B74B-9858-D5F4BB9E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5ED2B1-52D6-4E03-8FCD-524E74BBB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31615A2-3977-32ED-C6C0-A405BD3C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37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484223E-267A-DCBF-DD41-A70D70680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3DA0BE-E9C1-70EB-9AFE-51104B90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1BF1AB4-F131-483B-836F-620057E4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080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ACF52-71C5-5DA3-DB71-DA8260E0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BBD3A2-9C4D-3F2D-8109-BD09B301E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26C528-60C3-8B47-6D61-06B6B1D7D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D3826B-3C03-EAF7-AC88-08C2FCC3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AD73A0-4144-D045-2A71-38DB37B1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438314-1C60-E51D-66D4-C7E37A6C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031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77AF2-1D8E-4F66-4C7E-98C22725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D83E69-49E2-45DF-D4A9-4C0F7DAE8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FB9CC9-19D5-2E41-2DB8-7C80C4D09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E814B0-B990-B852-1556-A3FEACB2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256DF-970B-4C78-B11D-96D21718B415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5ACD6A-58D1-4FE5-4F78-82BC5772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1E086B-24DA-F3F8-17CF-8761E838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76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D1D968B-2FF2-F276-F31F-FF377A72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EBEAA2-8345-46B3-116D-61BF68227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55195-E23B-EF3D-683C-7C835293D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256DF-970B-4C78-B11D-96D21718B415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61D1C8-538D-BF1E-A86A-C1FB7A756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B4D380-454B-CF1F-BDF6-E835624FA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9EFC49-81BF-41E3-93DE-E0A4DD1CAA6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19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51533-5679-0E22-28D0-637816EC6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49950"/>
            <a:ext cx="9144000" cy="238760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54870BB-7BB4-910D-DEFC-090D44430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8283"/>
            <a:ext cx="9144000" cy="1655762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39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049C9-C562-9DF0-70A4-BC28416B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9" y="158649"/>
            <a:ext cx="10515600" cy="893404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C13880-0894-F537-9CC3-6E4092491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1455174"/>
            <a:ext cx="10724536" cy="5171768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0192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Henrique Prado de Sá Sousa</dc:creator>
  <cp:lastModifiedBy>Henrique Prado de Sá Sousa</cp:lastModifiedBy>
  <cp:revision>1</cp:revision>
  <dcterms:created xsi:type="dcterms:W3CDTF">2025-07-25T19:07:11Z</dcterms:created>
  <dcterms:modified xsi:type="dcterms:W3CDTF">2025-07-29T19:23:50Z</dcterms:modified>
</cp:coreProperties>
</file>