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3d1" qsCatId="3D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Tipos de datos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Operadores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Sentencias de control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4D26751A-401C-4D11-A6DA-2EE463501C2E}">
      <dgm:prSet/>
      <dgm:spPr/>
      <dgm:t>
        <a:bodyPr/>
        <a:lstStyle/>
        <a:p>
          <a:r>
            <a:rPr lang="es-US" dirty="0"/>
            <a:t>Ciclos en Java</a:t>
          </a:r>
        </a:p>
      </dgm:t>
    </dgm:pt>
    <dgm:pt modelId="{3707D5E7-6E03-4C93-93BF-8A588C4F13C3}" type="parTrans" cxnId="{0BC33324-38CD-405C-8F74-0C7B24EF70FA}">
      <dgm:prSet/>
      <dgm:spPr/>
      <dgm:t>
        <a:bodyPr/>
        <a:lstStyle/>
        <a:p>
          <a:endParaRPr lang="es-US"/>
        </a:p>
      </dgm:t>
    </dgm:pt>
    <dgm:pt modelId="{7B734798-3C7F-45B1-9CF2-0A79853D9E5A}" type="sibTrans" cxnId="{0BC33324-38CD-405C-8F74-0C7B24EF70FA}">
      <dgm:prSet/>
      <dgm:spPr/>
      <dgm:t>
        <a:bodyPr/>
        <a:lstStyle/>
        <a:p>
          <a:endParaRPr lang="es-US"/>
        </a:p>
      </dgm:t>
    </dgm:pt>
    <dgm:pt modelId="{2D4489EF-0385-4343-A7A9-CC182A9D27ED}">
      <dgm:prSet/>
      <dgm:spPr/>
      <dgm:t>
        <a:bodyPr/>
        <a:lstStyle/>
        <a:p>
          <a:r>
            <a:rPr lang="es-US" dirty="0"/>
            <a:t>Creación de clases y funciones</a:t>
          </a:r>
        </a:p>
      </dgm:t>
    </dgm:pt>
    <dgm:pt modelId="{FC52D426-1A2D-4E3C-BB2A-F9D968F2FC2E}" type="parTrans" cxnId="{DE82409C-E156-42AE-9504-76A7CF087EA2}">
      <dgm:prSet/>
      <dgm:spPr/>
      <dgm:t>
        <a:bodyPr/>
        <a:lstStyle/>
        <a:p>
          <a:endParaRPr lang="es-US"/>
        </a:p>
      </dgm:t>
    </dgm:pt>
    <dgm:pt modelId="{6FDD5C10-B099-491F-A875-3BA5B17F79B5}" type="sibTrans" cxnId="{DE82409C-E156-42AE-9504-76A7CF087EA2}">
      <dgm:prSet/>
      <dgm:spPr/>
      <dgm:t>
        <a:bodyPr/>
        <a:lstStyle/>
        <a:p>
          <a:endParaRPr lang="es-US"/>
        </a:p>
      </dgm:t>
    </dgm:pt>
    <dgm:pt modelId="{D1218F41-84CB-4A3D-90B9-427044146B07}">
      <dgm:prSet/>
      <dgm:spPr/>
      <dgm:t>
        <a:bodyPr/>
        <a:lstStyle/>
        <a:p>
          <a:r>
            <a:rPr lang="es-US" dirty="0"/>
            <a:t>Arreglos y matrices</a:t>
          </a:r>
        </a:p>
      </dgm:t>
    </dgm:pt>
    <dgm:pt modelId="{BA1E2CBB-9B65-4CA8-BDE3-2D897391C5E6}" type="parTrans" cxnId="{0D122E11-4429-4478-8D88-D5334BFC0DAE}">
      <dgm:prSet/>
      <dgm:spPr/>
      <dgm:t>
        <a:bodyPr/>
        <a:lstStyle/>
        <a:p>
          <a:endParaRPr lang="es-US"/>
        </a:p>
      </dgm:t>
    </dgm:pt>
    <dgm:pt modelId="{C66EF112-6C7F-4E7D-AEBF-5C757B55754F}" type="sibTrans" cxnId="{0D122E11-4429-4478-8D88-D5334BFC0DAE}">
      <dgm:prSet/>
      <dgm:spPr/>
      <dgm:t>
        <a:bodyPr/>
        <a:lstStyle/>
        <a:p>
          <a:endParaRPr lang="es-US"/>
        </a:p>
      </dgm:t>
    </dgm:pt>
    <dgm:pt modelId="{1E5368FE-7AD9-4177-90A4-169EAD13D360}">
      <dgm:prSet/>
      <dgm:spPr/>
      <dgm:t>
        <a:bodyPr/>
        <a:lstStyle/>
        <a:p>
          <a:r>
            <a:rPr lang="es-US" dirty="0"/>
            <a:t>Programación Orientada a Objetos (POO)</a:t>
          </a:r>
        </a:p>
      </dgm:t>
    </dgm:pt>
    <dgm:pt modelId="{7DA42DC6-975D-4DEE-A080-F04D07B63F64}" type="parTrans" cxnId="{2A01B2B1-F35A-41AD-925F-E35ADFACD11C}">
      <dgm:prSet/>
      <dgm:spPr/>
      <dgm:t>
        <a:bodyPr/>
        <a:lstStyle/>
        <a:p>
          <a:endParaRPr lang="es-US"/>
        </a:p>
      </dgm:t>
    </dgm:pt>
    <dgm:pt modelId="{C952A80D-8680-4233-843B-7F01D6B6F3A8}" type="sibTrans" cxnId="{2A01B2B1-F35A-41AD-925F-E35ADFACD11C}">
      <dgm:prSet/>
      <dgm:spPr/>
      <dgm:t>
        <a:bodyPr/>
        <a:lstStyle/>
        <a:p>
          <a:endParaRPr lang="es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E131CE4A-9776-44F4-BC03-867682E21374}" type="pres">
      <dgm:prSet presAssocID="{5605D28D-2CE6-4513-8566-952984E21E14}" presName="text_3" presStyleLbl="node1" presStyleIdx="2" presStyleCnt="7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7"/>
      <dgm:spPr/>
    </dgm:pt>
    <dgm:pt modelId="{1D730D21-3459-426E-8A19-019548E4FC2D}" type="pres">
      <dgm:prSet presAssocID="{4D26751A-401C-4D11-A6DA-2EE463501C2E}" presName="text_4" presStyleLbl="node1" presStyleIdx="3" presStyleCnt="7">
        <dgm:presLayoutVars>
          <dgm:bulletEnabled val="1"/>
        </dgm:presLayoutVars>
      </dgm:prSet>
      <dgm:spPr/>
    </dgm:pt>
    <dgm:pt modelId="{B90DB006-4774-4F46-9EE3-76F022969ABB}" type="pres">
      <dgm:prSet presAssocID="{4D26751A-401C-4D11-A6DA-2EE463501C2E}" presName="accent_4" presStyleCnt="0"/>
      <dgm:spPr/>
    </dgm:pt>
    <dgm:pt modelId="{BB456071-5A08-47F5-9118-B287BFD6B0A3}" type="pres">
      <dgm:prSet presAssocID="{4D26751A-401C-4D11-A6DA-2EE463501C2E}" presName="accentRepeatNode" presStyleLbl="solidFgAcc1" presStyleIdx="3" presStyleCnt="7"/>
      <dgm:spPr/>
    </dgm:pt>
    <dgm:pt modelId="{683B5B01-2487-4912-8250-8AC98BA12EAF}" type="pres">
      <dgm:prSet presAssocID="{2D4489EF-0385-4343-A7A9-CC182A9D27ED}" presName="text_5" presStyleLbl="node1" presStyleIdx="4" presStyleCnt="7">
        <dgm:presLayoutVars>
          <dgm:bulletEnabled val="1"/>
        </dgm:presLayoutVars>
      </dgm:prSet>
      <dgm:spPr/>
    </dgm:pt>
    <dgm:pt modelId="{AAD7645E-7EDE-4CB7-82D5-8003AEF4E943}" type="pres">
      <dgm:prSet presAssocID="{2D4489EF-0385-4343-A7A9-CC182A9D27ED}" presName="accent_5" presStyleCnt="0"/>
      <dgm:spPr/>
    </dgm:pt>
    <dgm:pt modelId="{E7CE16A5-62DE-445E-B17D-37A5931307B2}" type="pres">
      <dgm:prSet presAssocID="{2D4489EF-0385-4343-A7A9-CC182A9D27ED}" presName="accentRepeatNode" presStyleLbl="solidFgAcc1" presStyleIdx="4" presStyleCnt="7"/>
      <dgm:spPr/>
    </dgm:pt>
    <dgm:pt modelId="{04955B37-C8A7-477F-86E6-A1E161350009}" type="pres">
      <dgm:prSet presAssocID="{D1218F41-84CB-4A3D-90B9-427044146B07}" presName="text_6" presStyleLbl="node1" presStyleIdx="5" presStyleCnt="7">
        <dgm:presLayoutVars>
          <dgm:bulletEnabled val="1"/>
        </dgm:presLayoutVars>
      </dgm:prSet>
      <dgm:spPr/>
    </dgm:pt>
    <dgm:pt modelId="{36F74712-1BCF-4C5E-9020-FC5115C829E4}" type="pres">
      <dgm:prSet presAssocID="{D1218F41-84CB-4A3D-90B9-427044146B07}" presName="accent_6" presStyleCnt="0"/>
      <dgm:spPr/>
    </dgm:pt>
    <dgm:pt modelId="{67C312BF-1DC7-4CF8-B08B-C5AC17A74F95}" type="pres">
      <dgm:prSet presAssocID="{D1218F41-84CB-4A3D-90B9-427044146B07}" presName="accentRepeatNode" presStyleLbl="solidFgAcc1" presStyleIdx="5" presStyleCnt="7"/>
      <dgm:spPr/>
    </dgm:pt>
    <dgm:pt modelId="{0DF4F78F-D941-487C-B567-DF346931A6C3}" type="pres">
      <dgm:prSet presAssocID="{1E5368FE-7AD9-4177-90A4-169EAD13D360}" presName="text_7" presStyleLbl="node1" presStyleIdx="6" presStyleCnt="7">
        <dgm:presLayoutVars>
          <dgm:bulletEnabled val="1"/>
        </dgm:presLayoutVars>
      </dgm:prSet>
      <dgm:spPr/>
    </dgm:pt>
    <dgm:pt modelId="{B04E0CF4-1CD8-4416-9BDB-488A7C80240A}" type="pres">
      <dgm:prSet presAssocID="{1E5368FE-7AD9-4177-90A4-169EAD13D360}" presName="accent_7" presStyleCnt="0"/>
      <dgm:spPr/>
    </dgm:pt>
    <dgm:pt modelId="{178B9DE6-6A29-4E2E-B241-BD951051282E}" type="pres">
      <dgm:prSet presAssocID="{1E5368FE-7AD9-4177-90A4-169EAD13D360}" presName="accentRepeatNode" presStyleLbl="solidFgAcc1" presStyleIdx="6" presStyleCnt="7"/>
      <dgm:spPr/>
    </dgm:pt>
  </dgm:ptLst>
  <dgm:cxnLst>
    <dgm:cxn modelId="{B608F80E-99B3-41EA-BEB2-4E73A4D32861}" type="presOf" srcId="{4D26751A-401C-4D11-A6DA-2EE463501C2E}" destId="{1D730D21-3459-426E-8A19-019548E4FC2D}" srcOrd="0" destOrd="0" presId="urn:microsoft.com/office/officeart/2008/layout/VerticalCurvedList"/>
    <dgm:cxn modelId="{0D122E11-4429-4478-8D88-D5334BFC0DAE}" srcId="{7E5AA53B-3EEE-4DE4-BB81-9044890C2946}" destId="{D1218F41-84CB-4A3D-90B9-427044146B07}" srcOrd="5" destOrd="0" parTransId="{BA1E2CBB-9B65-4CA8-BDE3-2D897391C5E6}" sibTransId="{C66EF112-6C7F-4E7D-AEBF-5C757B55754F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ADCCB21-7356-4D44-8A1F-9A473E11230E}" type="presOf" srcId="{1E5368FE-7AD9-4177-90A4-169EAD13D360}" destId="{0DF4F78F-D941-487C-B567-DF346931A6C3}" srcOrd="0" destOrd="0" presId="urn:microsoft.com/office/officeart/2008/layout/VerticalCurvedList"/>
    <dgm:cxn modelId="{0BC33324-38CD-405C-8F74-0C7B24EF70FA}" srcId="{7E5AA53B-3EEE-4DE4-BB81-9044890C2946}" destId="{4D26751A-401C-4D11-A6DA-2EE463501C2E}" srcOrd="3" destOrd="0" parTransId="{3707D5E7-6E03-4C93-93BF-8A588C4F13C3}" sibTransId="{7B734798-3C7F-45B1-9CF2-0A79853D9E5A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CD432452-CB35-4BA4-93E4-7558A2768FCB}" type="presOf" srcId="{D1218F41-84CB-4A3D-90B9-427044146B07}" destId="{04955B37-C8A7-477F-86E6-A1E161350009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E82409C-E156-42AE-9504-76A7CF087EA2}" srcId="{7E5AA53B-3EEE-4DE4-BB81-9044890C2946}" destId="{2D4489EF-0385-4343-A7A9-CC182A9D27ED}" srcOrd="4" destOrd="0" parTransId="{FC52D426-1A2D-4E3C-BB2A-F9D968F2FC2E}" sibTransId="{6FDD5C10-B099-491F-A875-3BA5B17F79B5}"/>
    <dgm:cxn modelId="{2A01B2B1-F35A-41AD-925F-E35ADFACD11C}" srcId="{7E5AA53B-3EEE-4DE4-BB81-9044890C2946}" destId="{1E5368FE-7AD9-4177-90A4-169EAD13D360}" srcOrd="6" destOrd="0" parTransId="{7DA42DC6-975D-4DEE-A080-F04D07B63F64}" sibTransId="{C952A80D-8680-4233-843B-7F01D6B6F3A8}"/>
    <dgm:cxn modelId="{4E36ECEB-9A36-4ECA-BD40-F6B2332BD3E2}" type="presOf" srcId="{2D4489EF-0385-4343-A7A9-CC182A9D27ED}" destId="{683B5B01-2487-4912-8250-8AC98BA12EAF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B0B343E-79E8-4CDE-AE41-5AC901302BCB}" type="presParOf" srcId="{90561C55-3C6E-4D53-85E1-2C50BCDDA392}" destId="{1D730D21-3459-426E-8A19-019548E4FC2D}" srcOrd="7" destOrd="0" presId="urn:microsoft.com/office/officeart/2008/layout/VerticalCurvedList"/>
    <dgm:cxn modelId="{B6374C5C-3C50-442E-BBCC-13556E61F162}" type="presParOf" srcId="{90561C55-3C6E-4D53-85E1-2C50BCDDA392}" destId="{B90DB006-4774-4F46-9EE3-76F022969ABB}" srcOrd="8" destOrd="0" presId="urn:microsoft.com/office/officeart/2008/layout/VerticalCurvedList"/>
    <dgm:cxn modelId="{7671262B-6991-4913-9D8C-79FAC0D1E9BB}" type="presParOf" srcId="{B90DB006-4774-4F46-9EE3-76F022969ABB}" destId="{BB456071-5A08-47F5-9118-B287BFD6B0A3}" srcOrd="0" destOrd="0" presId="urn:microsoft.com/office/officeart/2008/layout/VerticalCurvedList"/>
    <dgm:cxn modelId="{95B8D1CD-5A57-4ED8-8F44-ED97D0320CFB}" type="presParOf" srcId="{90561C55-3C6E-4D53-85E1-2C50BCDDA392}" destId="{683B5B01-2487-4912-8250-8AC98BA12EAF}" srcOrd="9" destOrd="0" presId="urn:microsoft.com/office/officeart/2008/layout/VerticalCurvedList"/>
    <dgm:cxn modelId="{68C2E68C-A2EE-4EB8-8CE7-29181F4FC2B3}" type="presParOf" srcId="{90561C55-3C6E-4D53-85E1-2C50BCDDA392}" destId="{AAD7645E-7EDE-4CB7-82D5-8003AEF4E943}" srcOrd="10" destOrd="0" presId="urn:microsoft.com/office/officeart/2008/layout/VerticalCurvedList"/>
    <dgm:cxn modelId="{F6E8F91B-994D-443E-B20C-6B1D857C74CC}" type="presParOf" srcId="{AAD7645E-7EDE-4CB7-82D5-8003AEF4E943}" destId="{E7CE16A5-62DE-445E-B17D-37A5931307B2}" srcOrd="0" destOrd="0" presId="urn:microsoft.com/office/officeart/2008/layout/VerticalCurvedList"/>
    <dgm:cxn modelId="{4D0862FD-11F6-4B87-8660-B7B6DFFCFF88}" type="presParOf" srcId="{90561C55-3C6E-4D53-85E1-2C50BCDDA392}" destId="{04955B37-C8A7-477F-86E6-A1E161350009}" srcOrd="11" destOrd="0" presId="urn:microsoft.com/office/officeart/2008/layout/VerticalCurvedList"/>
    <dgm:cxn modelId="{A422273E-C32F-4220-8E6A-40B26B545BC0}" type="presParOf" srcId="{90561C55-3C6E-4D53-85E1-2C50BCDDA392}" destId="{36F74712-1BCF-4C5E-9020-FC5115C829E4}" srcOrd="12" destOrd="0" presId="urn:microsoft.com/office/officeart/2008/layout/VerticalCurvedList"/>
    <dgm:cxn modelId="{CC6349AA-F448-4178-9724-6B304CB9D75F}" type="presParOf" srcId="{36F74712-1BCF-4C5E-9020-FC5115C829E4}" destId="{67C312BF-1DC7-4CF8-B08B-C5AC17A74F95}" srcOrd="0" destOrd="0" presId="urn:microsoft.com/office/officeart/2008/layout/VerticalCurvedList"/>
    <dgm:cxn modelId="{FD91E853-CD3D-4F6B-BC8F-B46C381441DE}" type="presParOf" srcId="{90561C55-3C6E-4D53-85E1-2C50BCDDA392}" destId="{0DF4F78F-D941-487C-B567-DF346931A6C3}" srcOrd="13" destOrd="0" presId="urn:microsoft.com/office/officeart/2008/layout/VerticalCurvedList"/>
    <dgm:cxn modelId="{2574693B-56E5-4BE5-B6DD-CEDED2BA8D0E}" type="presParOf" srcId="{90561C55-3C6E-4D53-85E1-2C50BCDDA392}" destId="{B04E0CF4-1CD8-4416-9BDB-488A7C80240A}" srcOrd="14" destOrd="0" presId="urn:microsoft.com/office/officeart/2008/layout/VerticalCurvedList"/>
    <dgm:cxn modelId="{3EA89367-5A28-49D6-9E64-DE141B4B64E6}" type="presParOf" srcId="{B04E0CF4-1CD8-4416-9BDB-488A7C80240A}" destId="{178B9DE6-6A29-4E2E-B241-BD95105128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D1BF8-6F7B-4641-AC27-49445A1D8879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63A07336-418B-4286-A5EB-990B4CDEC7B8}">
      <dgm:prSet phldrT="[Texto]"/>
      <dgm:spPr/>
      <dgm:t>
        <a:bodyPr/>
        <a:lstStyle/>
        <a:p>
          <a:r>
            <a:rPr lang="es-US" dirty="0"/>
            <a:t>Tipos de datos</a:t>
          </a:r>
        </a:p>
      </dgm:t>
    </dgm:pt>
    <dgm:pt modelId="{5AB6BFDA-4BF6-4B3A-B7F4-0377518D36E0}" type="parTrans" cxnId="{AFD9E0C9-BAAD-40D2-B272-D019535F14E6}">
      <dgm:prSet/>
      <dgm:spPr/>
      <dgm:t>
        <a:bodyPr/>
        <a:lstStyle/>
        <a:p>
          <a:endParaRPr lang="es-US"/>
        </a:p>
      </dgm:t>
    </dgm:pt>
    <dgm:pt modelId="{42DB7042-7936-419D-BA1F-F21BB3E843B8}" type="sibTrans" cxnId="{AFD9E0C9-BAAD-40D2-B272-D019535F14E6}">
      <dgm:prSet/>
      <dgm:spPr/>
      <dgm:t>
        <a:bodyPr/>
        <a:lstStyle/>
        <a:p>
          <a:endParaRPr lang="es-US"/>
        </a:p>
      </dgm:t>
    </dgm:pt>
    <dgm:pt modelId="{681F24F8-6DB7-4380-B774-37DA47B90EA2}">
      <dgm:prSet phldrT="[Texto]"/>
      <dgm:spPr/>
      <dgm:t>
        <a:bodyPr/>
        <a:lstStyle/>
        <a:p>
          <a:r>
            <a:rPr lang="es-US" dirty="0"/>
            <a:t>Primitivos</a:t>
          </a:r>
        </a:p>
      </dgm:t>
    </dgm:pt>
    <dgm:pt modelId="{4C1F3B0D-FD65-4C24-969E-364A53077FF3}" type="parTrans" cxnId="{24B941D8-A6C5-4AC8-9E73-82EE8B081BEE}">
      <dgm:prSet/>
      <dgm:spPr/>
      <dgm:t>
        <a:bodyPr/>
        <a:lstStyle/>
        <a:p>
          <a:endParaRPr lang="es-US"/>
        </a:p>
      </dgm:t>
    </dgm:pt>
    <dgm:pt modelId="{2EAAC024-04B0-43BE-B051-44B9C1C0905A}" type="sibTrans" cxnId="{24B941D8-A6C5-4AC8-9E73-82EE8B081BEE}">
      <dgm:prSet/>
      <dgm:spPr/>
      <dgm:t>
        <a:bodyPr/>
        <a:lstStyle/>
        <a:p>
          <a:endParaRPr lang="es-US"/>
        </a:p>
      </dgm:t>
    </dgm:pt>
    <dgm:pt modelId="{01BC6F4C-E51B-4EFF-BB40-6312CA852E48}">
      <dgm:prSet phldrT="[Texto]"/>
      <dgm:spPr/>
      <dgm:t>
        <a:bodyPr/>
        <a:lstStyle/>
        <a:p>
          <a:r>
            <a:rPr lang="es-US" dirty="0"/>
            <a:t>Booleano</a:t>
          </a:r>
        </a:p>
      </dgm:t>
    </dgm:pt>
    <dgm:pt modelId="{477FB786-5C01-4073-83B4-DB4648A2B025}" type="parTrans" cxnId="{DB338B41-9B64-476A-9B99-53927004201F}">
      <dgm:prSet/>
      <dgm:spPr/>
      <dgm:t>
        <a:bodyPr/>
        <a:lstStyle/>
        <a:p>
          <a:endParaRPr lang="es-US"/>
        </a:p>
      </dgm:t>
    </dgm:pt>
    <dgm:pt modelId="{7FA0F5E2-E1EA-4F1C-9898-ACBFAA31E6D4}" type="sibTrans" cxnId="{DB338B41-9B64-476A-9B99-53927004201F}">
      <dgm:prSet/>
      <dgm:spPr/>
      <dgm:t>
        <a:bodyPr/>
        <a:lstStyle/>
        <a:p>
          <a:endParaRPr lang="es-US"/>
        </a:p>
      </dgm:t>
    </dgm:pt>
    <dgm:pt modelId="{365CD9AC-08DF-4B07-9246-3237B52B94E6}">
      <dgm:prSet phldrT="[Texto]"/>
      <dgm:spPr/>
      <dgm:t>
        <a:bodyPr/>
        <a:lstStyle/>
        <a:p>
          <a:r>
            <a:rPr lang="es-US" dirty="0"/>
            <a:t>Numéricos</a:t>
          </a:r>
        </a:p>
      </dgm:t>
    </dgm:pt>
    <dgm:pt modelId="{B6CA9DCE-1E00-43CC-BAE1-F4E42CC92203}" type="parTrans" cxnId="{CE6C8415-EF7E-4D3C-95D3-032FBA8F86DC}">
      <dgm:prSet/>
      <dgm:spPr/>
      <dgm:t>
        <a:bodyPr/>
        <a:lstStyle/>
        <a:p>
          <a:endParaRPr lang="es-US"/>
        </a:p>
      </dgm:t>
    </dgm:pt>
    <dgm:pt modelId="{28424188-855A-4BC2-B466-BC900969EB51}" type="sibTrans" cxnId="{CE6C8415-EF7E-4D3C-95D3-032FBA8F86DC}">
      <dgm:prSet/>
      <dgm:spPr/>
      <dgm:t>
        <a:bodyPr/>
        <a:lstStyle/>
        <a:p>
          <a:endParaRPr lang="es-US"/>
        </a:p>
      </dgm:t>
    </dgm:pt>
    <dgm:pt modelId="{1C5747B4-0CBE-439B-81E8-A97BE46F1F62}">
      <dgm:prSet phldrT="[Texto]"/>
      <dgm:spPr/>
      <dgm:t>
        <a:bodyPr/>
        <a:lstStyle/>
        <a:p>
          <a:r>
            <a:rPr lang="es-US" dirty="0"/>
            <a:t>No primitivos</a:t>
          </a:r>
        </a:p>
      </dgm:t>
    </dgm:pt>
    <dgm:pt modelId="{447C1AE9-87BF-4485-819A-7E9DCFF8A587}" type="parTrans" cxnId="{79F792AB-24D4-4AF5-8965-7E22EA0C4233}">
      <dgm:prSet/>
      <dgm:spPr/>
      <dgm:t>
        <a:bodyPr/>
        <a:lstStyle/>
        <a:p>
          <a:endParaRPr lang="es-US"/>
        </a:p>
      </dgm:t>
    </dgm:pt>
    <dgm:pt modelId="{0749AD0E-7C28-4763-A310-0347F5463C40}" type="sibTrans" cxnId="{79F792AB-24D4-4AF5-8965-7E22EA0C4233}">
      <dgm:prSet/>
      <dgm:spPr/>
      <dgm:t>
        <a:bodyPr/>
        <a:lstStyle/>
        <a:p>
          <a:endParaRPr lang="es-US"/>
        </a:p>
      </dgm:t>
    </dgm:pt>
    <dgm:pt modelId="{C8ED15D6-1579-4D9C-8B24-117193E28385}">
      <dgm:prSet phldrT="[Texto]"/>
      <dgm:spPr/>
      <dgm:t>
        <a:bodyPr/>
        <a:lstStyle/>
        <a:p>
          <a:r>
            <a:rPr lang="es-US" dirty="0"/>
            <a:t>Cadenas</a:t>
          </a:r>
        </a:p>
      </dgm:t>
    </dgm:pt>
    <dgm:pt modelId="{A01EF116-2E8B-48EF-8103-80B372594944}" type="parTrans" cxnId="{55A11984-4D4F-4EAC-BD76-3AC08942FAE1}">
      <dgm:prSet/>
      <dgm:spPr/>
      <dgm:t>
        <a:bodyPr/>
        <a:lstStyle/>
        <a:p>
          <a:endParaRPr lang="es-US"/>
        </a:p>
      </dgm:t>
    </dgm:pt>
    <dgm:pt modelId="{619DFC76-D318-4BFB-9202-804C28623296}" type="sibTrans" cxnId="{55A11984-4D4F-4EAC-BD76-3AC08942FAE1}">
      <dgm:prSet/>
      <dgm:spPr/>
      <dgm:t>
        <a:bodyPr/>
        <a:lstStyle/>
        <a:p>
          <a:endParaRPr lang="es-US"/>
        </a:p>
      </dgm:t>
    </dgm:pt>
    <dgm:pt modelId="{3174CE00-19D7-4BD7-8239-AD92C6E7594B}">
      <dgm:prSet/>
      <dgm:spPr/>
      <dgm:t>
        <a:bodyPr/>
        <a:lstStyle/>
        <a:p>
          <a:r>
            <a:rPr lang="es-US" dirty="0"/>
            <a:t>Carácter</a:t>
          </a:r>
        </a:p>
      </dgm:t>
    </dgm:pt>
    <dgm:pt modelId="{25098C42-2EC6-4C4E-A366-7B08CD3A2714}" type="parTrans" cxnId="{152217B7-8F0A-48F1-9B96-3CDC20E60E9A}">
      <dgm:prSet/>
      <dgm:spPr/>
      <dgm:t>
        <a:bodyPr/>
        <a:lstStyle/>
        <a:p>
          <a:endParaRPr lang="es-US"/>
        </a:p>
      </dgm:t>
    </dgm:pt>
    <dgm:pt modelId="{13ADBAF0-BFDC-4026-B37F-865A555215E6}" type="sibTrans" cxnId="{152217B7-8F0A-48F1-9B96-3CDC20E60E9A}">
      <dgm:prSet/>
      <dgm:spPr/>
      <dgm:t>
        <a:bodyPr/>
        <a:lstStyle/>
        <a:p>
          <a:endParaRPr lang="es-US"/>
        </a:p>
      </dgm:t>
    </dgm:pt>
    <dgm:pt modelId="{2271998C-09E6-4C1F-81CD-1A6FAB6CA7C1}">
      <dgm:prSet/>
      <dgm:spPr/>
      <dgm:t>
        <a:bodyPr/>
        <a:lstStyle/>
        <a:p>
          <a:r>
            <a:rPr lang="es-US" dirty="0" err="1"/>
            <a:t>boolean</a:t>
          </a:r>
          <a:endParaRPr lang="es-US" dirty="0"/>
        </a:p>
      </dgm:t>
    </dgm:pt>
    <dgm:pt modelId="{9E8CF858-43FB-4212-8D33-55EE5AD570B6}" type="parTrans" cxnId="{B9301CDE-CDD2-4AA8-9999-2C773E0CC3AF}">
      <dgm:prSet/>
      <dgm:spPr/>
      <dgm:t>
        <a:bodyPr/>
        <a:lstStyle/>
        <a:p>
          <a:endParaRPr lang="es-US"/>
        </a:p>
      </dgm:t>
    </dgm:pt>
    <dgm:pt modelId="{7208800E-9084-4892-BB21-C42F8CC2F592}" type="sibTrans" cxnId="{B9301CDE-CDD2-4AA8-9999-2C773E0CC3AF}">
      <dgm:prSet/>
      <dgm:spPr/>
      <dgm:t>
        <a:bodyPr/>
        <a:lstStyle/>
        <a:p>
          <a:endParaRPr lang="es-US"/>
        </a:p>
      </dgm:t>
    </dgm:pt>
    <dgm:pt modelId="{FA3AE959-88CF-4CC2-99A5-005AFE9229EF}">
      <dgm:prSet/>
      <dgm:spPr/>
      <dgm:t>
        <a:bodyPr/>
        <a:lstStyle/>
        <a:p>
          <a:r>
            <a:rPr lang="es-US" dirty="0"/>
            <a:t>Flotante</a:t>
          </a:r>
        </a:p>
      </dgm:t>
    </dgm:pt>
    <dgm:pt modelId="{2932BB44-D0FA-4AF0-A4C4-09C12B3FB00F}" type="parTrans" cxnId="{F426565D-4FB1-4350-AE3E-BD4673A19371}">
      <dgm:prSet/>
      <dgm:spPr/>
      <dgm:t>
        <a:bodyPr/>
        <a:lstStyle/>
        <a:p>
          <a:endParaRPr lang="es-US"/>
        </a:p>
      </dgm:t>
    </dgm:pt>
    <dgm:pt modelId="{761AA468-E377-4235-AFD2-1302CC5852EF}" type="sibTrans" cxnId="{F426565D-4FB1-4350-AE3E-BD4673A19371}">
      <dgm:prSet/>
      <dgm:spPr/>
      <dgm:t>
        <a:bodyPr/>
        <a:lstStyle/>
        <a:p>
          <a:endParaRPr lang="es-US"/>
        </a:p>
      </dgm:t>
    </dgm:pt>
    <dgm:pt modelId="{0A2BB579-F81C-401B-BB1D-C6717BBD60EB}">
      <dgm:prSet/>
      <dgm:spPr/>
      <dgm:t>
        <a:bodyPr/>
        <a:lstStyle/>
        <a:p>
          <a:r>
            <a:rPr lang="es-US" dirty="0"/>
            <a:t>Entero</a:t>
          </a:r>
        </a:p>
      </dgm:t>
    </dgm:pt>
    <dgm:pt modelId="{B40E3B86-C4BD-4BD0-8398-3BCC9EFDF095}" type="parTrans" cxnId="{3AF14E04-9C6A-457C-8F38-1986CC199420}">
      <dgm:prSet/>
      <dgm:spPr/>
      <dgm:t>
        <a:bodyPr/>
        <a:lstStyle/>
        <a:p>
          <a:endParaRPr lang="es-US"/>
        </a:p>
      </dgm:t>
    </dgm:pt>
    <dgm:pt modelId="{E8ED4A3C-454A-438A-BCFF-F53C3DC2AC45}" type="sibTrans" cxnId="{3AF14E04-9C6A-457C-8F38-1986CC199420}">
      <dgm:prSet/>
      <dgm:spPr/>
      <dgm:t>
        <a:bodyPr/>
        <a:lstStyle/>
        <a:p>
          <a:endParaRPr lang="es-US"/>
        </a:p>
      </dgm:t>
    </dgm:pt>
    <dgm:pt modelId="{E8D806FA-5DBE-4259-95CE-CFA9F87B0414}">
      <dgm:prSet/>
      <dgm:spPr/>
      <dgm:t>
        <a:bodyPr/>
        <a:lstStyle/>
        <a:p>
          <a:r>
            <a:rPr lang="es-US" dirty="0" err="1"/>
            <a:t>float</a:t>
          </a:r>
          <a:endParaRPr lang="es-US" dirty="0"/>
        </a:p>
      </dgm:t>
    </dgm:pt>
    <dgm:pt modelId="{E01B5D36-1DAF-4507-A751-03C579C8AC4B}" type="parTrans" cxnId="{D2E63D1B-3CAC-4E06-A2D2-18B1BC6C1CED}">
      <dgm:prSet/>
      <dgm:spPr/>
      <dgm:t>
        <a:bodyPr/>
        <a:lstStyle/>
        <a:p>
          <a:endParaRPr lang="es-US"/>
        </a:p>
      </dgm:t>
    </dgm:pt>
    <dgm:pt modelId="{7BA00CA9-572D-45B8-8558-8AEA3457BF2B}" type="sibTrans" cxnId="{D2E63D1B-3CAC-4E06-A2D2-18B1BC6C1CED}">
      <dgm:prSet/>
      <dgm:spPr/>
      <dgm:t>
        <a:bodyPr/>
        <a:lstStyle/>
        <a:p>
          <a:endParaRPr lang="es-US"/>
        </a:p>
      </dgm:t>
    </dgm:pt>
    <dgm:pt modelId="{3EAF300F-6C43-4733-AB92-4115AD612C4F}">
      <dgm:prSet/>
      <dgm:spPr/>
      <dgm:t>
        <a:bodyPr/>
        <a:lstStyle/>
        <a:p>
          <a:r>
            <a:rPr lang="es-US" dirty="0" err="1"/>
            <a:t>double</a:t>
          </a:r>
          <a:endParaRPr lang="es-US" dirty="0"/>
        </a:p>
      </dgm:t>
    </dgm:pt>
    <dgm:pt modelId="{8C85E9E7-B677-4896-BEAE-C2375B6B69B8}" type="parTrans" cxnId="{CA56A22E-420D-42E0-868B-C479EABC1878}">
      <dgm:prSet/>
      <dgm:spPr/>
      <dgm:t>
        <a:bodyPr/>
        <a:lstStyle/>
        <a:p>
          <a:endParaRPr lang="es-US"/>
        </a:p>
      </dgm:t>
    </dgm:pt>
    <dgm:pt modelId="{EB342F2A-B44B-4EC1-9024-7C3E4B3E7248}" type="sibTrans" cxnId="{CA56A22E-420D-42E0-868B-C479EABC1878}">
      <dgm:prSet/>
      <dgm:spPr/>
      <dgm:t>
        <a:bodyPr/>
        <a:lstStyle/>
        <a:p>
          <a:endParaRPr lang="es-US"/>
        </a:p>
      </dgm:t>
    </dgm:pt>
    <dgm:pt modelId="{3DF7A501-E8CF-436B-99CD-E4AEB145CEC2}">
      <dgm:prSet/>
      <dgm:spPr/>
      <dgm:t>
        <a:bodyPr/>
        <a:lstStyle/>
        <a:p>
          <a:r>
            <a:rPr lang="es-US" dirty="0"/>
            <a:t>byte</a:t>
          </a:r>
        </a:p>
      </dgm:t>
    </dgm:pt>
    <dgm:pt modelId="{B9C7D303-B5AE-46C6-BB61-DD30774D8230}" type="parTrans" cxnId="{831A47DB-2F93-4208-8D00-CF3885F4C7C6}">
      <dgm:prSet/>
      <dgm:spPr/>
      <dgm:t>
        <a:bodyPr/>
        <a:lstStyle/>
        <a:p>
          <a:endParaRPr lang="es-US"/>
        </a:p>
      </dgm:t>
    </dgm:pt>
    <dgm:pt modelId="{484471B5-D797-4508-9178-EA072F97E50C}" type="sibTrans" cxnId="{831A47DB-2F93-4208-8D00-CF3885F4C7C6}">
      <dgm:prSet/>
      <dgm:spPr/>
      <dgm:t>
        <a:bodyPr/>
        <a:lstStyle/>
        <a:p>
          <a:endParaRPr lang="es-US"/>
        </a:p>
      </dgm:t>
    </dgm:pt>
    <dgm:pt modelId="{7A46F17F-102B-4360-8EF0-EF0A0DAAD9A0}">
      <dgm:prSet/>
      <dgm:spPr/>
      <dgm:t>
        <a:bodyPr/>
        <a:lstStyle/>
        <a:p>
          <a:r>
            <a:rPr lang="es-US" dirty="0" err="1"/>
            <a:t>int</a:t>
          </a:r>
          <a:endParaRPr lang="es-US" dirty="0"/>
        </a:p>
      </dgm:t>
    </dgm:pt>
    <dgm:pt modelId="{10DAC504-E4F7-4841-AB83-F492225D77B0}" type="parTrans" cxnId="{0D4463EB-E7B0-4B81-903E-A7FC5E03DC4E}">
      <dgm:prSet/>
      <dgm:spPr/>
      <dgm:t>
        <a:bodyPr/>
        <a:lstStyle/>
        <a:p>
          <a:endParaRPr lang="es-US"/>
        </a:p>
      </dgm:t>
    </dgm:pt>
    <dgm:pt modelId="{323E13A6-1500-4270-9946-AE40AFABAF28}" type="sibTrans" cxnId="{0D4463EB-E7B0-4B81-903E-A7FC5E03DC4E}">
      <dgm:prSet/>
      <dgm:spPr/>
      <dgm:t>
        <a:bodyPr/>
        <a:lstStyle/>
        <a:p>
          <a:endParaRPr lang="es-US"/>
        </a:p>
      </dgm:t>
    </dgm:pt>
    <dgm:pt modelId="{17854D3C-5D74-4428-A30B-8DA5E253BE6C}">
      <dgm:prSet/>
      <dgm:spPr/>
      <dgm:t>
        <a:bodyPr/>
        <a:lstStyle/>
        <a:p>
          <a:r>
            <a:rPr lang="es-US" dirty="0" err="1"/>
            <a:t>long</a:t>
          </a:r>
          <a:endParaRPr lang="es-US" dirty="0"/>
        </a:p>
      </dgm:t>
    </dgm:pt>
    <dgm:pt modelId="{DF5BBCDA-11FC-4E70-927C-6DC3A4501475}" type="parTrans" cxnId="{A339D27E-DF06-4A2C-969E-918DBCB8ECF3}">
      <dgm:prSet/>
      <dgm:spPr/>
      <dgm:t>
        <a:bodyPr/>
        <a:lstStyle/>
        <a:p>
          <a:endParaRPr lang="es-US"/>
        </a:p>
      </dgm:t>
    </dgm:pt>
    <dgm:pt modelId="{E9EB6D57-7A94-4E6D-9562-F57888FC3B24}" type="sibTrans" cxnId="{A339D27E-DF06-4A2C-969E-918DBCB8ECF3}">
      <dgm:prSet/>
      <dgm:spPr/>
      <dgm:t>
        <a:bodyPr/>
        <a:lstStyle/>
        <a:p>
          <a:endParaRPr lang="es-US"/>
        </a:p>
      </dgm:t>
    </dgm:pt>
    <dgm:pt modelId="{408C40D9-FA5C-463A-B321-24102A295708}">
      <dgm:prSet/>
      <dgm:spPr/>
      <dgm:t>
        <a:bodyPr/>
        <a:lstStyle/>
        <a:p>
          <a:r>
            <a:rPr lang="es-US" dirty="0" err="1"/>
            <a:t>char</a:t>
          </a:r>
          <a:endParaRPr lang="es-US" dirty="0"/>
        </a:p>
      </dgm:t>
    </dgm:pt>
    <dgm:pt modelId="{1B6A34A2-5D79-4B89-B68E-0FD18A7A6220}" type="parTrans" cxnId="{7CE48DEF-603B-47D1-996D-DF3BE50C6C1C}">
      <dgm:prSet/>
      <dgm:spPr/>
      <dgm:t>
        <a:bodyPr/>
        <a:lstStyle/>
        <a:p>
          <a:endParaRPr lang="es-US"/>
        </a:p>
      </dgm:t>
    </dgm:pt>
    <dgm:pt modelId="{FAA612AC-B3F0-4702-BC58-BF2A96FD8D83}" type="sibTrans" cxnId="{7CE48DEF-603B-47D1-996D-DF3BE50C6C1C}">
      <dgm:prSet/>
      <dgm:spPr/>
      <dgm:t>
        <a:bodyPr/>
        <a:lstStyle/>
        <a:p>
          <a:endParaRPr lang="es-US"/>
        </a:p>
      </dgm:t>
    </dgm:pt>
    <dgm:pt modelId="{6C996360-ECA1-4D10-AF44-54B9D796A325}">
      <dgm:prSet/>
      <dgm:spPr/>
      <dgm:t>
        <a:bodyPr/>
        <a:lstStyle/>
        <a:p>
          <a:r>
            <a:rPr lang="es-US" dirty="0" err="1"/>
            <a:t>String</a:t>
          </a:r>
          <a:endParaRPr lang="es-US" dirty="0"/>
        </a:p>
      </dgm:t>
    </dgm:pt>
    <dgm:pt modelId="{CF994E34-BA27-47BA-B471-43C5011EFAAF}" type="parTrans" cxnId="{648CD174-0BA2-44DE-8796-29DE150972F4}">
      <dgm:prSet/>
      <dgm:spPr/>
      <dgm:t>
        <a:bodyPr/>
        <a:lstStyle/>
        <a:p>
          <a:endParaRPr lang="es-US"/>
        </a:p>
      </dgm:t>
    </dgm:pt>
    <dgm:pt modelId="{16041131-0B30-444B-86CD-8C41E78E0E61}" type="sibTrans" cxnId="{648CD174-0BA2-44DE-8796-29DE150972F4}">
      <dgm:prSet/>
      <dgm:spPr/>
      <dgm:t>
        <a:bodyPr/>
        <a:lstStyle/>
        <a:p>
          <a:endParaRPr lang="es-US"/>
        </a:p>
      </dgm:t>
    </dgm:pt>
    <dgm:pt modelId="{25B1517A-1A43-4CBF-8B16-1A275FDBA2BB}">
      <dgm:prSet/>
      <dgm:spPr/>
      <dgm:t>
        <a:bodyPr/>
        <a:lstStyle/>
        <a:p>
          <a:r>
            <a:rPr lang="es-US" dirty="0"/>
            <a:t>Array</a:t>
          </a:r>
        </a:p>
      </dgm:t>
    </dgm:pt>
    <dgm:pt modelId="{F48DF585-1F0E-4C2E-B2A0-4EC71ED353BA}" type="parTrans" cxnId="{08B10230-C826-4B00-8A31-B58596A6087E}">
      <dgm:prSet/>
      <dgm:spPr/>
      <dgm:t>
        <a:bodyPr/>
        <a:lstStyle/>
        <a:p>
          <a:endParaRPr lang="es-US"/>
        </a:p>
      </dgm:t>
    </dgm:pt>
    <dgm:pt modelId="{FC14C7A3-CAC6-4117-B9B1-030E01FA4EAE}" type="sibTrans" cxnId="{08B10230-C826-4B00-8A31-B58596A6087E}">
      <dgm:prSet/>
      <dgm:spPr/>
      <dgm:t>
        <a:bodyPr/>
        <a:lstStyle/>
        <a:p>
          <a:endParaRPr lang="es-US"/>
        </a:p>
      </dgm:t>
    </dgm:pt>
    <dgm:pt modelId="{C91E119C-C17B-4918-818F-4452DD52E83F}">
      <dgm:prSet/>
      <dgm:spPr/>
      <dgm:t>
        <a:bodyPr/>
        <a:lstStyle/>
        <a:p>
          <a:r>
            <a:rPr lang="es-US" dirty="0"/>
            <a:t>Etc..</a:t>
          </a:r>
        </a:p>
      </dgm:t>
    </dgm:pt>
    <dgm:pt modelId="{A9F1FEDA-D18D-4C30-B3E0-859F78B3222C}" type="parTrans" cxnId="{BBE11FA8-8C04-45C3-8911-CB10303B0205}">
      <dgm:prSet/>
      <dgm:spPr/>
      <dgm:t>
        <a:bodyPr/>
        <a:lstStyle/>
        <a:p>
          <a:endParaRPr lang="es-US"/>
        </a:p>
      </dgm:t>
    </dgm:pt>
    <dgm:pt modelId="{BE033F29-3F94-44DF-BB2F-3DF8F9AF4C7B}" type="sibTrans" cxnId="{BBE11FA8-8C04-45C3-8911-CB10303B0205}">
      <dgm:prSet/>
      <dgm:spPr/>
      <dgm:t>
        <a:bodyPr/>
        <a:lstStyle/>
        <a:p>
          <a:endParaRPr lang="es-US"/>
        </a:p>
      </dgm:t>
    </dgm:pt>
    <dgm:pt modelId="{BF2DF02D-130D-4FC3-89DB-819ECEE33AA0}" type="pres">
      <dgm:prSet presAssocID="{708D1BF8-6F7B-4641-AC27-49445A1D88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97AC38-144D-40F9-A0A1-F92A0010C5D4}" type="pres">
      <dgm:prSet presAssocID="{63A07336-418B-4286-A5EB-990B4CDEC7B8}" presName="root1" presStyleCnt="0"/>
      <dgm:spPr/>
    </dgm:pt>
    <dgm:pt modelId="{5C7CB47A-EF75-45A0-B137-302037641100}" type="pres">
      <dgm:prSet presAssocID="{63A07336-418B-4286-A5EB-990B4CDEC7B8}" presName="LevelOneTextNode" presStyleLbl="node0" presStyleIdx="0" presStyleCnt="1">
        <dgm:presLayoutVars>
          <dgm:chPref val="3"/>
        </dgm:presLayoutVars>
      </dgm:prSet>
      <dgm:spPr/>
    </dgm:pt>
    <dgm:pt modelId="{DE342708-0EFB-4DED-83D0-3689A9AAABCF}" type="pres">
      <dgm:prSet presAssocID="{63A07336-418B-4286-A5EB-990B4CDEC7B8}" presName="level2hierChild" presStyleCnt="0"/>
      <dgm:spPr/>
    </dgm:pt>
    <dgm:pt modelId="{448FE161-D190-4AD4-8001-21D5553A745C}" type="pres">
      <dgm:prSet presAssocID="{4C1F3B0D-FD65-4C24-969E-364A53077FF3}" presName="conn2-1" presStyleLbl="parChTrans1D2" presStyleIdx="0" presStyleCnt="2"/>
      <dgm:spPr/>
    </dgm:pt>
    <dgm:pt modelId="{375CE878-AF89-4CE5-B5A4-BE2E965A041A}" type="pres">
      <dgm:prSet presAssocID="{4C1F3B0D-FD65-4C24-969E-364A53077FF3}" presName="connTx" presStyleLbl="parChTrans1D2" presStyleIdx="0" presStyleCnt="2"/>
      <dgm:spPr/>
    </dgm:pt>
    <dgm:pt modelId="{EF0D4992-7ED8-400B-8BFA-62978DE87D60}" type="pres">
      <dgm:prSet presAssocID="{681F24F8-6DB7-4380-B774-37DA47B90EA2}" presName="root2" presStyleCnt="0"/>
      <dgm:spPr/>
    </dgm:pt>
    <dgm:pt modelId="{6C4108C0-F1C7-4F89-AD97-8847FD1D1A49}" type="pres">
      <dgm:prSet presAssocID="{681F24F8-6DB7-4380-B774-37DA47B90EA2}" presName="LevelTwoTextNode" presStyleLbl="node2" presStyleIdx="0" presStyleCnt="2">
        <dgm:presLayoutVars>
          <dgm:chPref val="3"/>
        </dgm:presLayoutVars>
      </dgm:prSet>
      <dgm:spPr/>
    </dgm:pt>
    <dgm:pt modelId="{FD840F09-ED5B-481A-AAC2-DE10A68D9B2F}" type="pres">
      <dgm:prSet presAssocID="{681F24F8-6DB7-4380-B774-37DA47B90EA2}" presName="level3hierChild" presStyleCnt="0"/>
      <dgm:spPr/>
    </dgm:pt>
    <dgm:pt modelId="{BB63933E-4AB3-4A57-9989-7A44F6D13437}" type="pres">
      <dgm:prSet presAssocID="{477FB786-5C01-4073-83B4-DB4648A2B025}" presName="conn2-1" presStyleLbl="parChTrans1D3" presStyleIdx="0" presStyleCnt="4"/>
      <dgm:spPr/>
    </dgm:pt>
    <dgm:pt modelId="{9E236E4A-5581-4A29-A345-A0FB090C8F2D}" type="pres">
      <dgm:prSet presAssocID="{477FB786-5C01-4073-83B4-DB4648A2B025}" presName="connTx" presStyleLbl="parChTrans1D3" presStyleIdx="0" presStyleCnt="4"/>
      <dgm:spPr/>
    </dgm:pt>
    <dgm:pt modelId="{AE339583-E0C6-4BDD-A74C-CBC6B7177429}" type="pres">
      <dgm:prSet presAssocID="{01BC6F4C-E51B-4EFF-BB40-6312CA852E48}" presName="root2" presStyleCnt="0"/>
      <dgm:spPr/>
    </dgm:pt>
    <dgm:pt modelId="{FC8A7C08-0A04-43E2-BE1C-A70ADF92E010}" type="pres">
      <dgm:prSet presAssocID="{01BC6F4C-E51B-4EFF-BB40-6312CA852E48}" presName="LevelTwoTextNode" presStyleLbl="node3" presStyleIdx="0" presStyleCnt="4">
        <dgm:presLayoutVars>
          <dgm:chPref val="3"/>
        </dgm:presLayoutVars>
      </dgm:prSet>
      <dgm:spPr/>
    </dgm:pt>
    <dgm:pt modelId="{22DBB8A8-CCD8-44F8-B2E4-B65FA81A57B3}" type="pres">
      <dgm:prSet presAssocID="{01BC6F4C-E51B-4EFF-BB40-6312CA852E48}" presName="level3hierChild" presStyleCnt="0"/>
      <dgm:spPr/>
    </dgm:pt>
    <dgm:pt modelId="{0FE3EC34-945E-4374-AEFA-081D0A4A045D}" type="pres">
      <dgm:prSet presAssocID="{9E8CF858-43FB-4212-8D33-55EE5AD570B6}" presName="conn2-1" presStyleLbl="parChTrans1D4" presStyleIdx="0" presStyleCnt="12"/>
      <dgm:spPr/>
    </dgm:pt>
    <dgm:pt modelId="{B361D064-FACD-42F7-8DC5-D74434A6726F}" type="pres">
      <dgm:prSet presAssocID="{9E8CF858-43FB-4212-8D33-55EE5AD570B6}" presName="connTx" presStyleLbl="parChTrans1D4" presStyleIdx="0" presStyleCnt="12"/>
      <dgm:spPr/>
    </dgm:pt>
    <dgm:pt modelId="{B3EBCF4D-746B-467A-BE43-E25E687C05B8}" type="pres">
      <dgm:prSet presAssocID="{2271998C-09E6-4C1F-81CD-1A6FAB6CA7C1}" presName="root2" presStyleCnt="0"/>
      <dgm:spPr/>
    </dgm:pt>
    <dgm:pt modelId="{64DBF3AD-E179-463E-839E-3827E1A59834}" type="pres">
      <dgm:prSet presAssocID="{2271998C-09E6-4C1F-81CD-1A6FAB6CA7C1}" presName="LevelTwoTextNode" presStyleLbl="node4" presStyleIdx="0" presStyleCnt="12">
        <dgm:presLayoutVars>
          <dgm:chPref val="3"/>
        </dgm:presLayoutVars>
      </dgm:prSet>
      <dgm:spPr/>
    </dgm:pt>
    <dgm:pt modelId="{AB11720A-750E-4D6D-B321-5E299DB3073D}" type="pres">
      <dgm:prSet presAssocID="{2271998C-09E6-4C1F-81CD-1A6FAB6CA7C1}" presName="level3hierChild" presStyleCnt="0"/>
      <dgm:spPr/>
    </dgm:pt>
    <dgm:pt modelId="{0E62D622-A203-4CC3-A480-381F15E9E1C5}" type="pres">
      <dgm:prSet presAssocID="{B6CA9DCE-1E00-43CC-BAE1-F4E42CC92203}" presName="conn2-1" presStyleLbl="parChTrans1D3" presStyleIdx="1" presStyleCnt="4"/>
      <dgm:spPr/>
    </dgm:pt>
    <dgm:pt modelId="{AD1D88B6-8897-46A7-8495-CED8C57812E6}" type="pres">
      <dgm:prSet presAssocID="{B6CA9DCE-1E00-43CC-BAE1-F4E42CC92203}" presName="connTx" presStyleLbl="parChTrans1D3" presStyleIdx="1" presStyleCnt="4"/>
      <dgm:spPr/>
    </dgm:pt>
    <dgm:pt modelId="{60CC0D7B-FFCE-4B61-98F0-786B6FF96676}" type="pres">
      <dgm:prSet presAssocID="{365CD9AC-08DF-4B07-9246-3237B52B94E6}" presName="root2" presStyleCnt="0"/>
      <dgm:spPr/>
    </dgm:pt>
    <dgm:pt modelId="{CB3ECFE8-AD8C-47C4-95C1-6BE03F92098A}" type="pres">
      <dgm:prSet presAssocID="{365CD9AC-08DF-4B07-9246-3237B52B94E6}" presName="LevelTwoTextNode" presStyleLbl="node3" presStyleIdx="1" presStyleCnt="4" custLinFactNeighborX="0" custLinFactNeighborY="-28708">
        <dgm:presLayoutVars>
          <dgm:chPref val="3"/>
        </dgm:presLayoutVars>
      </dgm:prSet>
      <dgm:spPr/>
    </dgm:pt>
    <dgm:pt modelId="{35FA172F-D603-475B-ACD6-B597B81E557F}" type="pres">
      <dgm:prSet presAssocID="{365CD9AC-08DF-4B07-9246-3237B52B94E6}" presName="level3hierChild" presStyleCnt="0"/>
      <dgm:spPr/>
    </dgm:pt>
    <dgm:pt modelId="{0593C307-E41B-4869-A91B-65479A3F784E}" type="pres">
      <dgm:prSet presAssocID="{2932BB44-D0FA-4AF0-A4C4-09C12B3FB00F}" presName="conn2-1" presStyleLbl="parChTrans1D4" presStyleIdx="1" presStyleCnt="12"/>
      <dgm:spPr/>
    </dgm:pt>
    <dgm:pt modelId="{78ACE355-93F1-4798-BD8E-3A215222C747}" type="pres">
      <dgm:prSet presAssocID="{2932BB44-D0FA-4AF0-A4C4-09C12B3FB00F}" presName="connTx" presStyleLbl="parChTrans1D4" presStyleIdx="1" presStyleCnt="12"/>
      <dgm:spPr/>
    </dgm:pt>
    <dgm:pt modelId="{DDA10C68-8DA9-4602-8B1E-C12E777E9ED3}" type="pres">
      <dgm:prSet presAssocID="{FA3AE959-88CF-4CC2-99A5-005AFE9229EF}" presName="root2" presStyleCnt="0"/>
      <dgm:spPr/>
    </dgm:pt>
    <dgm:pt modelId="{B1406A62-36BE-4149-B4EB-D45C887B77B9}" type="pres">
      <dgm:prSet presAssocID="{FA3AE959-88CF-4CC2-99A5-005AFE9229EF}" presName="LevelTwoTextNode" presStyleLbl="node4" presStyleIdx="1" presStyleCnt="12">
        <dgm:presLayoutVars>
          <dgm:chPref val="3"/>
        </dgm:presLayoutVars>
      </dgm:prSet>
      <dgm:spPr/>
    </dgm:pt>
    <dgm:pt modelId="{2E9AD131-D74C-46B0-8DC2-6ACF48452D36}" type="pres">
      <dgm:prSet presAssocID="{FA3AE959-88CF-4CC2-99A5-005AFE9229EF}" presName="level3hierChild" presStyleCnt="0"/>
      <dgm:spPr/>
    </dgm:pt>
    <dgm:pt modelId="{F78C5827-1679-44CD-B053-E427D82BD861}" type="pres">
      <dgm:prSet presAssocID="{E01B5D36-1DAF-4507-A751-03C579C8AC4B}" presName="conn2-1" presStyleLbl="parChTrans1D4" presStyleIdx="2" presStyleCnt="12"/>
      <dgm:spPr/>
    </dgm:pt>
    <dgm:pt modelId="{A8DF9560-2F8A-42DF-A0B6-40C8889B7CF3}" type="pres">
      <dgm:prSet presAssocID="{E01B5D36-1DAF-4507-A751-03C579C8AC4B}" presName="connTx" presStyleLbl="parChTrans1D4" presStyleIdx="2" presStyleCnt="12"/>
      <dgm:spPr/>
    </dgm:pt>
    <dgm:pt modelId="{45DA45BA-34B0-41E8-8BC2-B20277A3C8B2}" type="pres">
      <dgm:prSet presAssocID="{E8D806FA-5DBE-4259-95CE-CFA9F87B0414}" presName="root2" presStyleCnt="0"/>
      <dgm:spPr/>
    </dgm:pt>
    <dgm:pt modelId="{C130FADE-BCC2-472B-90B6-29A5E5E8788B}" type="pres">
      <dgm:prSet presAssocID="{E8D806FA-5DBE-4259-95CE-CFA9F87B0414}" presName="LevelTwoTextNode" presStyleLbl="node4" presStyleIdx="2" presStyleCnt="12">
        <dgm:presLayoutVars>
          <dgm:chPref val="3"/>
        </dgm:presLayoutVars>
      </dgm:prSet>
      <dgm:spPr/>
    </dgm:pt>
    <dgm:pt modelId="{3E577E61-F95E-41DF-9A4F-7C1025FC218E}" type="pres">
      <dgm:prSet presAssocID="{E8D806FA-5DBE-4259-95CE-CFA9F87B0414}" presName="level3hierChild" presStyleCnt="0"/>
      <dgm:spPr/>
    </dgm:pt>
    <dgm:pt modelId="{3E5A72A6-77B0-4502-9EC1-705844D6DB76}" type="pres">
      <dgm:prSet presAssocID="{8C85E9E7-B677-4896-BEAE-C2375B6B69B8}" presName="conn2-1" presStyleLbl="parChTrans1D4" presStyleIdx="3" presStyleCnt="12"/>
      <dgm:spPr/>
    </dgm:pt>
    <dgm:pt modelId="{FFDA1C3D-7504-4F25-BF83-BC4B68D139F4}" type="pres">
      <dgm:prSet presAssocID="{8C85E9E7-B677-4896-BEAE-C2375B6B69B8}" presName="connTx" presStyleLbl="parChTrans1D4" presStyleIdx="3" presStyleCnt="12"/>
      <dgm:spPr/>
    </dgm:pt>
    <dgm:pt modelId="{4EE9E486-3F70-4F60-9A9E-8F829A728C22}" type="pres">
      <dgm:prSet presAssocID="{3EAF300F-6C43-4733-AB92-4115AD612C4F}" presName="root2" presStyleCnt="0"/>
      <dgm:spPr/>
    </dgm:pt>
    <dgm:pt modelId="{481EA426-59DC-4B60-BBF9-9D95F6EBFF6A}" type="pres">
      <dgm:prSet presAssocID="{3EAF300F-6C43-4733-AB92-4115AD612C4F}" presName="LevelTwoTextNode" presStyleLbl="node4" presStyleIdx="3" presStyleCnt="12">
        <dgm:presLayoutVars>
          <dgm:chPref val="3"/>
        </dgm:presLayoutVars>
      </dgm:prSet>
      <dgm:spPr/>
    </dgm:pt>
    <dgm:pt modelId="{3D58346F-8DC5-4A7C-8E22-DFE694E00948}" type="pres">
      <dgm:prSet presAssocID="{3EAF300F-6C43-4733-AB92-4115AD612C4F}" presName="level3hierChild" presStyleCnt="0"/>
      <dgm:spPr/>
    </dgm:pt>
    <dgm:pt modelId="{3C52211F-CD0C-405C-B52A-209D9D0C88B2}" type="pres">
      <dgm:prSet presAssocID="{B40E3B86-C4BD-4BD0-8398-3BCC9EFDF095}" presName="conn2-1" presStyleLbl="parChTrans1D4" presStyleIdx="4" presStyleCnt="12"/>
      <dgm:spPr/>
    </dgm:pt>
    <dgm:pt modelId="{58F28C40-1744-4238-AB54-931879109A65}" type="pres">
      <dgm:prSet presAssocID="{B40E3B86-C4BD-4BD0-8398-3BCC9EFDF095}" presName="connTx" presStyleLbl="parChTrans1D4" presStyleIdx="4" presStyleCnt="12"/>
      <dgm:spPr/>
    </dgm:pt>
    <dgm:pt modelId="{ECB3ABD4-F090-41C0-8D9B-680585632EA9}" type="pres">
      <dgm:prSet presAssocID="{0A2BB579-F81C-401B-BB1D-C6717BBD60EB}" presName="root2" presStyleCnt="0"/>
      <dgm:spPr/>
    </dgm:pt>
    <dgm:pt modelId="{1D049C3B-16C3-4A9E-A3F2-CA1FC6246CFD}" type="pres">
      <dgm:prSet presAssocID="{0A2BB579-F81C-401B-BB1D-C6717BBD60EB}" presName="LevelTwoTextNode" presStyleLbl="node4" presStyleIdx="4" presStyleCnt="12">
        <dgm:presLayoutVars>
          <dgm:chPref val="3"/>
        </dgm:presLayoutVars>
      </dgm:prSet>
      <dgm:spPr/>
    </dgm:pt>
    <dgm:pt modelId="{85F11429-6278-4961-AB57-D698B21261BE}" type="pres">
      <dgm:prSet presAssocID="{0A2BB579-F81C-401B-BB1D-C6717BBD60EB}" presName="level3hierChild" presStyleCnt="0"/>
      <dgm:spPr/>
    </dgm:pt>
    <dgm:pt modelId="{64780FEC-43B2-4955-8B32-E04AD770697B}" type="pres">
      <dgm:prSet presAssocID="{B9C7D303-B5AE-46C6-BB61-DD30774D8230}" presName="conn2-1" presStyleLbl="parChTrans1D4" presStyleIdx="5" presStyleCnt="12"/>
      <dgm:spPr/>
    </dgm:pt>
    <dgm:pt modelId="{3F635525-1020-4FDE-974D-C6FF40EDDAEA}" type="pres">
      <dgm:prSet presAssocID="{B9C7D303-B5AE-46C6-BB61-DD30774D8230}" presName="connTx" presStyleLbl="parChTrans1D4" presStyleIdx="5" presStyleCnt="12"/>
      <dgm:spPr/>
    </dgm:pt>
    <dgm:pt modelId="{96E86934-CAA6-466D-88A3-2E381D7BFA66}" type="pres">
      <dgm:prSet presAssocID="{3DF7A501-E8CF-436B-99CD-E4AEB145CEC2}" presName="root2" presStyleCnt="0"/>
      <dgm:spPr/>
    </dgm:pt>
    <dgm:pt modelId="{77113EF1-1D72-4650-84F9-69F8CC327590}" type="pres">
      <dgm:prSet presAssocID="{3DF7A501-E8CF-436B-99CD-E4AEB145CEC2}" presName="LevelTwoTextNode" presStyleLbl="node4" presStyleIdx="5" presStyleCnt="12">
        <dgm:presLayoutVars>
          <dgm:chPref val="3"/>
        </dgm:presLayoutVars>
      </dgm:prSet>
      <dgm:spPr/>
    </dgm:pt>
    <dgm:pt modelId="{74034AF0-88BE-4236-8531-DF79804CE808}" type="pres">
      <dgm:prSet presAssocID="{3DF7A501-E8CF-436B-99CD-E4AEB145CEC2}" presName="level3hierChild" presStyleCnt="0"/>
      <dgm:spPr/>
    </dgm:pt>
    <dgm:pt modelId="{13462423-72B2-40B6-ABFD-42C46F7C687A}" type="pres">
      <dgm:prSet presAssocID="{10DAC504-E4F7-4841-AB83-F492225D77B0}" presName="conn2-1" presStyleLbl="parChTrans1D4" presStyleIdx="6" presStyleCnt="12"/>
      <dgm:spPr/>
    </dgm:pt>
    <dgm:pt modelId="{A1699EAD-7928-43FC-B0EB-4CA03FB5C82D}" type="pres">
      <dgm:prSet presAssocID="{10DAC504-E4F7-4841-AB83-F492225D77B0}" presName="connTx" presStyleLbl="parChTrans1D4" presStyleIdx="6" presStyleCnt="12"/>
      <dgm:spPr/>
    </dgm:pt>
    <dgm:pt modelId="{FCCBC519-A77A-4FE5-9290-09EC583E63FE}" type="pres">
      <dgm:prSet presAssocID="{7A46F17F-102B-4360-8EF0-EF0A0DAAD9A0}" presName="root2" presStyleCnt="0"/>
      <dgm:spPr/>
    </dgm:pt>
    <dgm:pt modelId="{5DAFB4D1-EC33-4F27-A4A7-59FC167E723C}" type="pres">
      <dgm:prSet presAssocID="{7A46F17F-102B-4360-8EF0-EF0A0DAAD9A0}" presName="LevelTwoTextNode" presStyleLbl="node4" presStyleIdx="6" presStyleCnt="12">
        <dgm:presLayoutVars>
          <dgm:chPref val="3"/>
        </dgm:presLayoutVars>
      </dgm:prSet>
      <dgm:spPr/>
    </dgm:pt>
    <dgm:pt modelId="{90E9C249-A645-4538-8EA9-ED70511AF2B2}" type="pres">
      <dgm:prSet presAssocID="{7A46F17F-102B-4360-8EF0-EF0A0DAAD9A0}" presName="level3hierChild" presStyleCnt="0"/>
      <dgm:spPr/>
    </dgm:pt>
    <dgm:pt modelId="{278D184B-94D4-4712-A40E-0FE3F8999A94}" type="pres">
      <dgm:prSet presAssocID="{DF5BBCDA-11FC-4E70-927C-6DC3A4501475}" presName="conn2-1" presStyleLbl="parChTrans1D4" presStyleIdx="7" presStyleCnt="12"/>
      <dgm:spPr/>
    </dgm:pt>
    <dgm:pt modelId="{F3D29C70-C4C2-4D01-86F2-8A6E2B988DDD}" type="pres">
      <dgm:prSet presAssocID="{DF5BBCDA-11FC-4E70-927C-6DC3A4501475}" presName="connTx" presStyleLbl="parChTrans1D4" presStyleIdx="7" presStyleCnt="12"/>
      <dgm:spPr/>
    </dgm:pt>
    <dgm:pt modelId="{EB59F37F-AC31-4C3E-B2AA-28B5F8418CC0}" type="pres">
      <dgm:prSet presAssocID="{17854D3C-5D74-4428-A30B-8DA5E253BE6C}" presName="root2" presStyleCnt="0"/>
      <dgm:spPr/>
    </dgm:pt>
    <dgm:pt modelId="{A56F2BC1-4267-4D99-9FA3-C161EC579489}" type="pres">
      <dgm:prSet presAssocID="{17854D3C-5D74-4428-A30B-8DA5E253BE6C}" presName="LevelTwoTextNode" presStyleLbl="node4" presStyleIdx="7" presStyleCnt="12">
        <dgm:presLayoutVars>
          <dgm:chPref val="3"/>
        </dgm:presLayoutVars>
      </dgm:prSet>
      <dgm:spPr/>
    </dgm:pt>
    <dgm:pt modelId="{2783999B-9BD8-413D-AB02-6E0D17B0B207}" type="pres">
      <dgm:prSet presAssocID="{17854D3C-5D74-4428-A30B-8DA5E253BE6C}" presName="level3hierChild" presStyleCnt="0"/>
      <dgm:spPr/>
    </dgm:pt>
    <dgm:pt modelId="{476B07BF-9FFB-4969-95E1-C62393F117F8}" type="pres">
      <dgm:prSet presAssocID="{25098C42-2EC6-4C4E-A366-7B08CD3A2714}" presName="conn2-1" presStyleLbl="parChTrans1D3" presStyleIdx="2" presStyleCnt="4"/>
      <dgm:spPr/>
    </dgm:pt>
    <dgm:pt modelId="{5624C8CB-42F5-4955-B434-4FA6A2DC7509}" type="pres">
      <dgm:prSet presAssocID="{25098C42-2EC6-4C4E-A366-7B08CD3A2714}" presName="connTx" presStyleLbl="parChTrans1D3" presStyleIdx="2" presStyleCnt="4"/>
      <dgm:spPr/>
    </dgm:pt>
    <dgm:pt modelId="{25CECC03-BAF6-4E07-92F7-D5C9DC5A6D72}" type="pres">
      <dgm:prSet presAssocID="{3174CE00-19D7-4BD7-8239-AD92C6E7594B}" presName="root2" presStyleCnt="0"/>
      <dgm:spPr/>
    </dgm:pt>
    <dgm:pt modelId="{6F50DCE4-E78E-4375-B8E8-7F521F192D7D}" type="pres">
      <dgm:prSet presAssocID="{3174CE00-19D7-4BD7-8239-AD92C6E7594B}" presName="LevelTwoTextNode" presStyleLbl="node3" presStyleIdx="2" presStyleCnt="4">
        <dgm:presLayoutVars>
          <dgm:chPref val="3"/>
        </dgm:presLayoutVars>
      </dgm:prSet>
      <dgm:spPr/>
    </dgm:pt>
    <dgm:pt modelId="{D6579A15-58D3-47E7-84A5-561FB594B65A}" type="pres">
      <dgm:prSet presAssocID="{3174CE00-19D7-4BD7-8239-AD92C6E7594B}" presName="level3hierChild" presStyleCnt="0"/>
      <dgm:spPr/>
    </dgm:pt>
    <dgm:pt modelId="{3EEC4278-8CB6-47BD-9D04-B29654701B78}" type="pres">
      <dgm:prSet presAssocID="{1B6A34A2-5D79-4B89-B68E-0FD18A7A6220}" presName="conn2-1" presStyleLbl="parChTrans1D4" presStyleIdx="8" presStyleCnt="12"/>
      <dgm:spPr/>
    </dgm:pt>
    <dgm:pt modelId="{0158F742-3B41-4403-AB92-54DD3E632FCD}" type="pres">
      <dgm:prSet presAssocID="{1B6A34A2-5D79-4B89-B68E-0FD18A7A6220}" presName="connTx" presStyleLbl="parChTrans1D4" presStyleIdx="8" presStyleCnt="12"/>
      <dgm:spPr/>
    </dgm:pt>
    <dgm:pt modelId="{BAA37633-122C-44DD-B90E-F352FFAC9A3D}" type="pres">
      <dgm:prSet presAssocID="{408C40D9-FA5C-463A-B321-24102A295708}" presName="root2" presStyleCnt="0"/>
      <dgm:spPr/>
    </dgm:pt>
    <dgm:pt modelId="{CA687636-97A2-4834-9D85-BA9F3DD679C6}" type="pres">
      <dgm:prSet presAssocID="{408C40D9-FA5C-463A-B321-24102A295708}" presName="LevelTwoTextNode" presStyleLbl="node4" presStyleIdx="8" presStyleCnt="12">
        <dgm:presLayoutVars>
          <dgm:chPref val="3"/>
        </dgm:presLayoutVars>
      </dgm:prSet>
      <dgm:spPr/>
    </dgm:pt>
    <dgm:pt modelId="{988C1568-3D82-48DF-8D23-7304B35B68D5}" type="pres">
      <dgm:prSet presAssocID="{408C40D9-FA5C-463A-B321-24102A295708}" presName="level3hierChild" presStyleCnt="0"/>
      <dgm:spPr/>
    </dgm:pt>
    <dgm:pt modelId="{E5367D6D-6F7C-4C00-80D7-05BE58A4BEA3}" type="pres">
      <dgm:prSet presAssocID="{447C1AE9-87BF-4485-819A-7E9DCFF8A587}" presName="conn2-1" presStyleLbl="parChTrans1D2" presStyleIdx="1" presStyleCnt="2"/>
      <dgm:spPr/>
    </dgm:pt>
    <dgm:pt modelId="{28FA1393-B59B-4DD5-AE1E-38AF10E073A6}" type="pres">
      <dgm:prSet presAssocID="{447C1AE9-87BF-4485-819A-7E9DCFF8A587}" presName="connTx" presStyleLbl="parChTrans1D2" presStyleIdx="1" presStyleCnt="2"/>
      <dgm:spPr/>
    </dgm:pt>
    <dgm:pt modelId="{998512D8-0987-4A95-BC0B-E2462B913F58}" type="pres">
      <dgm:prSet presAssocID="{1C5747B4-0CBE-439B-81E8-A97BE46F1F62}" presName="root2" presStyleCnt="0"/>
      <dgm:spPr/>
    </dgm:pt>
    <dgm:pt modelId="{2EF2A35E-955F-4E8A-A528-517116872FA0}" type="pres">
      <dgm:prSet presAssocID="{1C5747B4-0CBE-439B-81E8-A97BE46F1F62}" presName="LevelTwoTextNode" presStyleLbl="node2" presStyleIdx="1" presStyleCnt="2">
        <dgm:presLayoutVars>
          <dgm:chPref val="3"/>
        </dgm:presLayoutVars>
      </dgm:prSet>
      <dgm:spPr/>
    </dgm:pt>
    <dgm:pt modelId="{DD0B7590-E08B-4302-8841-A12646288826}" type="pres">
      <dgm:prSet presAssocID="{1C5747B4-0CBE-439B-81E8-A97BE46F1F62}" presName="level3hierChild" presStyleCnt="0"/>
      <dgm:spPr/>
    </dgm:pt>
    <dgm:pt modelId="{A31B1431-CA4F-42FD-A954-C5909494DBF3}" type="pres">
      <dgm:prSet presAssocID="{A01EF116-2E8B-48EF-8103-80B372594944}" presName="conn2-1" presStyleLbl="parChTrans1D3" presStyleIdx="3" presStyleCnt="4"/>
      <dgm:spPr/>
    </dgm:pt>
    <dgm:pt modelId="{D4089036-F976-48AD-A746-2A832A608CA2}" type="pres">
      <dgm:prSet presAssocID="{A01EF116-2E8B-48EF-8103-80B372594944}" presName="connTx" presStyleLbl="parChTrans1D3" presStyleIdx="3" presStyleCnt="4"/>
      <dgm:spPr/>
    </dgm:pt>
    <dgm:pt modelId="{4177DC1C-56D0-415B-88F8-861BF378235E}" type="pres">
      <dgm:prSet presAssocID="{C8ED15D6-1579-4D9C-8B24-117193E28385}" presName="root2" presStyleCnt="0"/>
      <dgm:spPr/>
    </dgm:pt>
    <dgm:pt modelId="{F9ACBDD8-7356-420E-BAA4-A9780E36C04C}" type="pres">
      <dgm:prSet presAssocID="{C8ED15D6-1579-4D9C-8B24-117193E28385}" presName="LevelTwoTextNode" presStyleLbl="node3" presStyleIdx="3" presStyleCnt="4">
        <dgm:presLayoutVars>
          <dgm:chPref val="3"/>
        </dgm:presLayoutVars>
      </dgm:prSet>
      <dgm:spPr/>
    </dgm:pt>
    <dgm:pt modelId="{650182FE-97D0-40F5-B2D8-9C7F3A34A371}" type="pres">
      <dgm:prSet presAssocID="{C8ED15D6-1579-4D9C-8B24-117193E28385}" presName="level3hierChild" presStyleCnt="0"/>
      <dgm:spPr/>
    </dgm:pt>
    <dgm:pt modelId="{4DE9952C-E806-4CDD-A9B5-785EF2B31835}" type="pres">
      <dgm:prSet presAssocID="{CF994E34-BA27-47BA-B471-43C5011EFAAF}" presName="conn2-1" presStyleLbl="parChTrans1D4" presStyleIdx="9" presStyleCnt="12"/>
      <dgm:spPr/>
    </dgm:pt>
    <dgm:pt modelId="{684D8BE7-0C23-4C29-88B0-BF873ADB7C07}" type="pres">
      <dgm:prSet presAssocID="{CF994E34-BA27-47BA-B471-43C5011EFAAF}" presName="connTx" presStyleLbl="parChTrans1D4" presStyleIdx="9" presStyleCnt="12"/>
      <dgm:spPr/>
    </dgm:pt>
    <dgm:pt modelId="{8991F7DB-E688-4881-AC02-7CCEA03F49DB}" type="pres">
      <dgm:prSet presAssocID="{6C996360-ECA1-4D10-AF44-54B9D796A325}" presName="root2" presStyleCnt="0"/>
      <dgm:spPr/>
    </dgm:pt>
    <dgm:pt modelId="{D9505DC4-004E-44F1-82D8-7311B6C1032C}" type="pres">
      <dgm:prSet presAssocID="{6C996360-ECA1-4D10-AF44-54B9D796A325}" presName="LevelTwoTextNode" presStyleLbl="node4" presStyleIdx="9" presStyleCnt="12">
        <dgm:presLayoutVars>
          <dgm:chPref val="3"/>
        </dgm:presLayoutVars>
      </dgm:prSet>
      <dgm:spPr/>
    </dgm:pt>
    <dgm:pt modelId="{1F72E8D8-5BA2-4F6C-9285-B2E82416F62D}" type="pres">
      <dgm:prSet presAssocID="{6C996360-ECA1-4D10-AF44-54B9D796A325}" presName="level3hierChild" presStyleCnt="0"/>
      <dgm:spPr/>
    </dgm:pt>
    <dgm:pt modelId="{9DD67CD4-71B9-44BA-8CC8-F86ADCDBC5ED}" type="pres">
      <dgm:prSet presAssocID="{F48DF585-1F0E-4C2E-B2A0-4EC71ED353BA}" presName="conn2-1" presStyleLbl="parChTrans1D4" presStyleIdx="10" presStyleCnt="12"/>
      <dgm:spPr/>
    </dgm:pt>
    <dgm:pt modelId="{C611DA3F-9E16-4FF3-85D6-5A6019DC09D9}" type="pres">
      <dgm:prSet presAssocID="{F48DF585-1F0E-4C2E-B2A0-4EC71ED353BA}" presName="connTx" presStyleLbl="parChTrans1D4" presStyleIdx="10" presStyleCnt="12"/>
      <dgm:spPr/>
    </dgm:pt>
    <dgm:pt modelId="{BDD08A3B-A802-45AD-921C-65990A2BFB85}" type="pres">
      <dgm:prSet presAssocID="{25B1517A-1A43-4CBF-8B16-1A275FDBA2BB}" presName="root2" presStyleCnt="0"/>
      <dgm:spPr/>
    </dgm:pt>
    <dgm:pt modelId="{9F2AE5BC-EA9C-493C-99C6-AADA68AE38F1}" type="pres">
      <dgm:prSet presAssocID="{25B1517A-1A43-4CBF-8B16-1A275FDBA2BB}" presName="LevelTwoTextNode" presStyleLbl="node4" presStyleIdx="10" presStyleCnt="12">
        <dgm:presLayoutVars>
          <dgm:chPref val="3"/>
        </dgm:presLayoutVars>
      </dgm:prSet>
      <dgm:spPr/>
    </dgm:pt>
    <dgm:pt modelId="{8627913D-5EB6-4738-A598-B9D8760CD102}" type="pres">
      <dgm:prSet presAssocID="{25B1517A-1A43-4CBF-8B16-1A275FDBA2BB}" presName="level3hierChild" presStyleCnt="0"/>
      <dgm:spPr/>
    </dgm:pt>
    <dgm:pt modelId="{22D5C1BF-0583-4F54-8278-132CBDF2D8EC}" type="pres">
      <dgm:prSet presAssocID="{A9F1FEDA-D18D-4C30-B3E0-859F78B3222C}" presName="conn2-1" presStyleLbl="parChTrans1D4" presStyleIdx="11" presStyleCnt="12"/>
      <dgm:spPr/>
    </dgm:pt>
    <dgm:pt modelId="{587B688B-7A63-45CB-ADA3-B2D43244088A}" type="pres">
      <dgm:prSet presAssocID="{A9F1FEDA-D18D-4C30-B3E0-859F78B3222C}" presName="connTx" presStyleLbl="parChTrans1D4" presStyleIdx="11" presStyleCnt="12"/>
      <dgm:spPr/>
    </dgm:pt>
    <dgm:pt modelId="{C1E7CD9B-50FB-47B2-B963-5E71A6F2AB01}" type="pres">
      <dgm:prSet presAssocID="{C91E119C-C17B-4918-818F-4452DD52E83F}" presName="root2" presStyleCnt="0"/>
      <dgm:spPr/>
    </dgm:pt>
    <dgm:pt modelId="{4A3DC56B-6480-4C5D-B388-D4A292728904}" type="pres">
      <dgm:prSet presAssocID="{C91E119C-C17B-4918-818F-4452DD52E83F}" presName="LevelTwoTextNode" presStyleLbl="node4" presStyleIdx="11" presStyleCnt="12">
        <dgm:presLayoutVars>
          <dgm:chPref val="3"/>
        </dgm:presLayoutVars>
      </dgm:prSet>
      <dgm:spPr/>
    </dgm:pt>
    <dgm:pt modelId="{6F146CEF-2569-492D-8B6F-7F9B8CA65929}" type="pres">
      <dgm:prSet presAssocID="{C91E119C-C17B-4918-818F-4452DD52E83F}" presName="level3hierChild" presStyleCnt="0"/>
      <dgm:spPr/>
    </dgm:pt>
  </dgm:ptLst>
  <dgm:cxnLst>
    <dgm:cxn modelId="{849A4900-180D-428E-B9E8-B446DAE2D83F}" type="presOf" srcId="{2271998C-09E6-4C1F-81CD-1A6FAB6CA7C1}" destId="{64DBF3AD-E179-463E-839E-3827E1A59834}" srcOrd="0" destOrd="0" presId="urn:microsoft.com/office/officeart/2005/8/layout/hierarchy2"/>
    <dgm:cxn modelId="{3AF14E04-9C6A-457C-8F38-1986CC199420}" srcId="{365CD9AC-08DF-4B07-9246-3237B52B94E6}" destId="{0A2BB579-F81C-401B-BB1D-C6717BBD60EB}" srcOrd="1" destOrd="0" parTransId="{B40E3B86-C4BD-4BD0-8398-3BCC9EFDF095}" sibTransId="{E8ED4A3C-454A-438A-BCFF-F53C3DC2AC45}"/>
    <dgm:cxn modelId="{3962AC0A-C23A-4790-AB8A-2C5BAE6F547A}" type="presOf" srcId="{E01B5D36-1DAF-4507-A751-03C579C8AC4B}" destId="{F78C5827-1679-44CD-B053-E427D82BD861}" srcOrd="0" destOrd="0" presId="urn:microsoft.com/office/officeart/2005/8/layout/hierarchy2"/>
    <dgm:cxn modelId="{AEB15F10-4758-4369-B7E9-F65AFEE7A0A3}" type="presOf" srcId="{B40E3B86-C4BD-4BD0-8398-3BCC9EFDF095}" destId="{58F28C40-1744-4238-AB54-931879109A65}" srcOrd="1" destOrd="0" presId="urn:microsoft.com/office/officeart/2005/8/layout/hierarchy2"/>
    <dgm:cxn modelId="{77A26B14-D166-4270-A072-49311A8BEDAD}" type="presOf" srcId="{3174CE00-19D7-4BD7-8239-AD92C6E7594B}" destId="{6F50DCE4-E78E-4375-B8E8-7F521F192D7D}" srcOrd="0" destOrd="0" presId="urn:microsoft.com/office/officeart/2005/8/layout/hierarchy2"/>
    <dgm:cxn modelId="{CE6C8415-EF7E-4D3C-95D3-032FBA8F86DC}" srcId="{681F24F8-6DB7-4380-B774-37DA47B90EA2}" destId="{365CD9AC-08DF-4B07-9246-3237B52B94E6}" srcOrd="1" destOrd="0" parTransId="{B6CA9DCE-1E00-43CC-BAE1-F4E42CC92203}" sibTransId="{28424188-855A-4BC2-B466-BC900969EB51}"/>
    <dgm:cxn modelId="{FD755216-1703-4134-9F04-FC8D81FEC14D}" type="presOf" srcId="{A9F1FEDA-D18D-4C30-B3E0-859F78B3222C}" destId="{587B688B-7A63-45CB-ADA3-B2D43244088A}" srcOrd="1" destOrd="0" presId="urn:microsoft.com/office/officeart/2005/8/layout/hierarchy2"/>
    <dgm:cxn modelId="{D2E63D1B-3CAC-4E06-A2D2-18B1BC6C1CED}" srcId="{FA3AE959-88CF-4CC2-99A5-005AFE9229EF}" destId="{E8D806FA-5DBE-4259-95CE-CFA9F87B0414}" srcOrd="0" destOrd="0" parTransId="{E01B5D36-1DAF-4507-A751-03C579C8AC4B}" sibTransId="{7BA00CA9-572D-45B8-8558-8AEA3457BF2B}"/>
    <dgm:cxn modelId="{A1E40A22-BDA7-4AD7-83C3-3E768F09E7F4}" type="presOf" srcId="{447C1AE9-87BF-4485-819A-7E9DCFF8A587}" destId="{E5367D6D-6F7C-4C00-80D7-05BE58A4BEA3}" srcOrd="0" destOrd="0" presId="urn:microsoft.com/office/officeart/2005/8/layout/hierarchy2"/>
    <dgm:cxn modelId="{D1EE4E28-F120-4242-B804-D1D7F5EDFD43}" type="presOf" srcId="{A9F1FEDA-D18D-4C30-B3E0-859F78B3222C}" destId="{22D5C1BF-0583-4F54-8278-132CBDF2D8EC}" srcOrd="0" destOrd="0" presId="urn:microsoft.com/office/officeart/2005/8/layout/hierarchy2"/>
    <dgm:cxn modelId="{A6985729-F12D-4958-9B3A-DD29DDA8C463}" type="presOf" srcId="{9E8CF858-43FB-4212-8D33-55EE5AD570B6}" destId="{B361D064-FACD-42F7-8DC5-D74434A6726F}" srcOrd="1" destOrd="0" presId="urn:microsoft.com/office/officeart/2005/8/layout/hierarchy2"/>
    <dgm:cxn modelId="{CA56A22E-420D-42E0-868B-C479EABC1878}" srcId="{FA3AE959-88CF-4CC2-99A5-005AFE9229EF}" destId="{3EAF300F-6C43-4733-AB92-4115AD612C4F}" srcOrd="1" destOrd="0" parTransId="{8C85E9E7-B677-4896-BEAE-C2375B6B69B8}" sibTransId="{EB342F2A-B44B-4EC1-9024-7C3E4B3E7248}"/>
    <dgm:cxn modelId="{08B10230-C826-4B00-8A31-B58596A6087E}" srcId="{C8ED15D6-1579-4D9C-8B24-117193E28385}" destId="{25B1517A-1A43-4CBF-8B16-1A275FDBA2BB}" srcOrd="1" destOrd="0" parTransId="{F48DF585-1F0E-4C2E-B2A0-4EC71ED353BA}" sibTransId="{FC14C7A3-CAC6-4117-B9B1-030E01FA4EAE}"/>
    <dgm:cxn modelId="{B1E07032-D96B-41D6-BD86-0B3DADE1F608}" type="presOf" srcId="{25098C42-2EC6-4C4E-A366-7B08CD3A2714}" destId="{5624C8CB-42F5-4955-B434-4FA6A2DC7509}" srcOrd="1" destOrd="0" presId="urn:microsoft.com/office/officeart/2005/8/layout/hierarchy2"/>
    <dgm:cxn modelId="{D784A73E-F726-4D13-91DE-71AA94495ECF}" type="presOf" srcId="{10DAC504-E4F7-4841-AB83-F492225D77B0}" destId="{13462423-72B2-40B6-ABFD-42C46F7C687A}" srcOrd="0" destOrd="0" presId="urn:microsoft.com/office/officeart/2005/8/layout/hierarchy2"/>
    <dgm:cxn modelId="{C1EB0440-2582-43C3-8FA3-1BD3C8F34ED7}" type="presOf" srcId="{3EAF300F-6C43-4733-AB92-4115AD612C4F}" destId="{481EA426-59DC-4B60-BBF9-9D95F6EBFF6A}" srcOrd="0" destOrd="0" presId="urn:microsoft.com/office/officeart/2005/8/layout/hierarchy2"/>
    <dgm:cxn modelId="{F426565D-4FB1-4350-AE3E-BD4673A19371}" srcId="{365CD9AC-08DF-4B07-9246-3237B52B94E6}" destId="{FA3AE959-88CF-4CC2-99A5-005AFE9229EF}" srcOrd="0" destOrd="0" parTransId="{2932BB44-D0FA-4AF0-A4C4-09C12B3FB00F}" sibTransId="{761AA468-E377-4235-AFD2-1302CC5852EF}"/>
    <dgm:cxn modelId="{1C8D8B5F-B5FC-499E-A6F7-B258BEA67880}" type="presOf" srcId="{4C1F3B0D-FD65-4C24-969E-364A53077FF3}" destId="{375CE878-AF89-4CE5-B5A4-BE2E965A041A}" srcOrd="1" destOrd="0" presId="urn:microsoft.com/office/officeart/2005/8/layout/hierarchy2"/>
    <dgm:cxn modelId="{496B7E60-8ABE-4921-8BD0-FDAC127C925D}" type="presOf" srcId="{10DAC504-E4F7-4841-AB83-F492225D77B0}" destId="{A1699EAD-7928-43FC-B0EB-4CA03FB5C82D}" srcOrd="1" destOrd="0" presId="urn:microsoft.com/office/officeart/2005/8/layout/hierarchy2"/>
    <dgm:cxn modelId="{DB338B41-9B64-476A-9B99-53927004201F}" srcId="{681F24F8-6DB7-4380-B774-37DA47B90EA2}" destId="{01BC6F4C-E51B-4EFF-BB40-6312CA852E48}" srcOrd="0" destOrd="0" parTransId="{477FB786-5C01-4073-83B4-DB4648A2B025}" sibTransId="{7FA0F5E2-E1EA-4F1C-9898-ACBFAA31E6D4}"/>
    <dgm:cxn modelId="{F7E92F62-F805-4ECA-8D95-9253FFCEA1F2}" type="presOf" srcId="{DF5BBCDA-11FC-4E70-927C-6DC3A4501475}" destId="{278D184B-94D4-4712-A40E-0FE3F8999A94}" srcOrd="0" destOrd="0" presId="urn:microsoft.com/office/officeart/2005/8/layout/hierarchy2"/>
    <dgm:cxn modelId="{4F6A7C42-DF13-4FE0-A318-E503330E6B51}" type="presOf" srcId="{F48DF585-1F0E-4C2E-B2A0-4EC71ED353BA}" destId="{9DD67CD4-71B9-44BA-8CC8-F86ADCDBC5ED}" srcOrd="0" destOrd="0" presId="urn:microsoft.com/office/officeart/2005/8/layout/hierarchy2"/>
    <dgm:cxn modelId="{D6DA3444-5516-41ED-AA39-69DF38DB6856}" type="presOf" srcId="{FA3AE959-88CF-4CC2-99A5-005AFE9229EF}" destId="{B1406A62-36BE-4149-B4EB-D45C887B77B9}" srcOrd="0" destOrd="0" presId="urn:microsoft.com/office/officeart/2005/8/layout/hierarchy2"/>
    <dgm:cxn modelId="{8BFEA265-D3CE-45F1-AC62-1B6FCAAAEEE7}" type="presOf" srcId="{B9C7D303-B5AE-46C6-BB61-DD30774D8230}" destId="{64780FEC-43B2-4955-8B32-E04AD770697B}" srcOrd="0" destOrd="0" presId="urn:microsoft.com/office/officeart/2005/8/layout/hierarchy2"/>
    <dgm:cxn modelId="{DE3E4367-3DAE-47A9-B1D5-36A7B72B0420}" type="presOf" srcId="{E8D806FA-5DBE-4259-95CE-CFA9F87B0414}" destId="{C130FADE-BCC2-472B-90B6-29A5E5E8788B}" srcOrd="0" destOrd="0" presId="urn:microsoft.com/office/officeart/2005/8/layout/hierarchy2"/>
    <dgm:cxn modelId="{9213FF68-B48F-43C7-9145-AA3B5762388B}" type="presOf" srcId="{C91E119C-C17B-4918-818F-4452DD52E83F}" destId="{4A3DC56B-6480-4C5D-B388-D4A292728904}" srcOrd="0" destOrd="0" presId="urn:microsoft.com/office/officeart/2005/8/layout/hierarchy2"/>
    <dgm:cxn modelId="{D52ED051-C5B8-4DC0-8A8D-AEC223B2E5AE}" type="presOf" srcId="{6C996360-ECA1-4D10-AF44-54B9D796A325}" destId="{D9505DC4-004E-44F1-82D8-7311B6C1032C}" srcOrd="0" destOrd="0" presId="urn:microsoft.com/office/officeart/2005/8/layout/hierarchy2"/>
    <dgm:cxn modelId="{B68F7373-8002-47C9-B72C-D9AC023B3326}" type="presOf" srcId="{CF994E34-BA27-47BA-B471-43C5011EFAAF}" destId="{684D8BE7-0C23-4C29-88B0-BF873ADB7C07}" srcOrd="1" destOrd="0" presId="urn:microsoft.com/office/officeart/2005/8/layout/hierarchy2"/>
    <dgm:cxn modelId="{648CD174-0BA2-44DE-8796-29DE150972F4}" srcId="{C8ED15D6-1579-4D9C-8B24-117193E28385}" destId="{6C996360-ECA1-4D10-AF44-54B9D796A325}" srcOrd="0" destOrd="0" parTransId="{CF994E34-BA27-47BA-B471-43C5011EFAAF}" sibTransId="{16041131-0B30-444B-86CD-8C41E78E0E61}"/>
    <dgm:cxn modelId="{E0E8F474-90AF-4557-9D5B-13A4C781A7E6}" type="presOf" srcId="{1B6A34A2-5D79-4B89-B68E-0FD18A7A6220}" destId="{0158F742-3B41-4403-AB92-54DD3E632FCD}" srcOrd="1" destOrd="0" presId="urn:microsoft.com/office/officeart/2005/8/layout/hierarchy2"/>
    <dgm:cxn modelId="{B99CD055-98AC-4494-B431-CC7C6D980EC6}" type="presOf" srcId="{4C1F3B0D-FD65-4C24-969E-364A53077FF3}" destId="{448FE161-D190-4AD4-8001-21D5553A745C}" srcOrd="0" destOrd="0" presId="urn:microsoft.com/office/officeart/2005/8/layout/hierarchy2"/>
    <dgm:cxn modelId="{19928878-5FCD-4C3D-A578-6E29553EE1EF}" type="presOf" srcId="{408C40D9-FA5C-463A-B321-24102A295708}" destId="{CA687636-97A2-4834-9D85-BA9F3DD679C6}" srcOrd="0" destOrd="0" presId="urn:microsoft.com/office/officeart/2005/8/layout/hierarchy2"/>
    <dgm:cxn modelId="{61474B7D-88C1-41AD-9C21-31E0DC7363DA}" type="presOf" srcId="{447C1AE9-87BF-4485-819A-7E9DCFF8A587}" destId="{28FA1393-B59B-4DD5-AE1E-38AF10E073A6}" srcOrd="1" destOrd="0" presId="urn:microsoft.com/office/officeart/2005/8/layout/hierarchy2"/>
    <dgm:cxn modelId="{A339D27E-DF06-4A2C-969E-918DBCB8ECF3}" srcId="{0A2BB579-F81C-401B-BB1D-C6717BBD60EB}" destId="{17854D3C-5D74-4428-A30B-8DA5E253BE6C}" srcOrd="2" destOrd="0" parTransId="{DF5BBCDA-11FC-4E70-927C-6DC3A4501475}" sibTransId="{E9EB6D57-7A94-4E6D-9562-F57888FC3B24}"/>
    <dgm:cxn modelId="{55A11984-4D4F-4EAC-BD76-3AC08942FAE1}" srcId="{1C5747B4-0CBE-439B-81E8-A97BE46F1F62}" destId="{C8ED15D6-1579-4D9C-8B24-117193E28385}" srcOrd="0" destOrd="0" parTransId="{A01EF116-2E8B-48EF-8103-80B372594944}" sibTransId="{619DFC76-D318-4BFB-9202-804C28623296}"/>
    <dgm:cxn modelId="{5E15EB84-C8F6-43E6-A626-01E4F0D4FEC5}" type="presOf" srcId="{C8ED15D6-1579-4D9C-8B24-117193E28385}" destId="{F9ACBDD8-7356-420E-BAA4-A9780E36C04C}" srcOrd="0" destOrd="0" presId="urn:microsoft.com/office/officeart/2005/8/layout/hierarchy2"/>
    <dgm:cxn modelId="{B4F7A388-E509-423A-B6A6-CBF2D6F3B939}" type="presOf" srcId="{3DF7A501-E8CF-436B-99CD-E4AEB145CEC2}" destId="{77113EF1-1D72-4650-84F9-69F8CC327590}" srcOrd="0" destOrd="0" presId="urn:microsoft.com/office/officeart/2005/8/layout/hierarchy2"/>
    <dgm:cxn modelId="{5DCFB98C-B293-4404-99EF-C7E2C36F480B}" type="presOf" srcId="{681F24F8-6DB7-4380-B774-37DA47B90EA2}" destId="{6C4108C0-F1C7-4F89-AD97-8847FD1D1A49}" srcOrd="0" destOrd="0" presId="urn:microsoft.com/office/officeart/2005/8/layout/hierarchy2"/>
    <dgm:cxn modelId="{5798678E-C49B-4C7A-BB86-0D74F8DA56E1}" type="presOf" srcId="{0A2BB579-F81C-401B-BB1D-C6717BBD60EB}" destId="{1D049C3B-16C3-4A9E-A3F2-CA1FC6246CFD}" srcOrd="0" destOrd="0" presId="urn:microsoft.com/office/officeart/2005/8/layout/hierarchy2"/>
    <dgm:cxn modelId="{34B27B98-8E08-4F39-8C36-A3281F5CFD73}" type="presOf" srcId="{DF5BBCDA-11FC-4E70-927C-6DC3A4501475}" destId="{F3D29C70-C4C2-4D01-86F2-8A6E2B988DDD}" srcOrd="1" destOrd="0" presId="urn:microsoft.com/office/officeart/2005/8/layout/hierarchy2"/>
    <dgm:cxn modelId="{4FE1E298-AE1D-4D3F-B59E-19B0CE3FFA9A}" type="presOf" srcId="{E01B5D36-1DAF-4507-A751-03C579C8AC4B}" destId="{A8DF9560-2F8A-42DF-A0B6-40C8889B7CF3}" srcOrd="1" destOrd="0" presId="urn:microsoft.com/office/officeart/2005/8/layout/hierarchy2"/>
    <dgm:cxn modelId="{71194599-3ED1-4BE3-BD93-59AB8B58DABA}" type="presOf" srcId="{708D1BF8-6F7B-4641-AC27-49445A1D8879}" destId="{BF2DF02D-130D-4FC3-89DB-819ECEE33AA0}" srcOrd="0" destOrd="0" presId="urn:microsoft.com/office/officeart/2005/8/layout/hierarchy2"/>
    <dgm:cxn modelId="{110F6C9F-6339-4805-92A5-D77D3D2BECEB}" type="presOf" srcId="{1B6A34A2-5D79-4B89-B68E-0FD18A7A6220}" destId="{3EEC4278-8CB6-47BD-9D04-B29654701B78}" srcOrd="0" destOrd="0" presId="urn:microsoft.com/office/officeart/2005/8/layout/hierarchy2"/>
    <dgm:cxn modelId="{D49BB0A6-AF3E-4C82-914C-0C531698FF83}" type="presOf" srcId="{9E8CF858-43FB-4212-8D33-55EE5AD570B6}" destId="{0FE3EC34-945E-4374-AEFA-081D0A4A045D}" srcOrd="0" destOrd="0" presId="urn:microsoft.com/office/officeart/2005/8/layout/hierarchy2"/>
    <dgm:cxn modelId="{BBE11FA8-8C04-45C3-8911-CB10303B0205}" srcId="{C8ED15D6-1579-4D9C-8B24-117193E28385}" destId="{C91E119C-C17B-4918-818F-4452DD52E83F}" srcOrd="2" destOrd="0" parTransId="{A9F1FEDA-D18D-4C30-B3E0-859F78B3222C}" sibTransId="{BE033F29-3F94-44DF-BB2F-3DF8F9AF4C7B}"/>
    <dgm:cxn modelId="{652E13A9-A9EE-4980-BD1A-D68E0905492C}" type="presOf" srcId="{1C5747B4-0CBE-439B-81E8-A97BE46F1F62}" destId="{2EF2A35E-955F-4E8A-A528-517116872FA0}" srcOrd="0" destOrd="0" presId="urn:microsoft.com/office/officeart/2005/8/layout/hierarchy2"/>
    <dgm:cxn modelId="{79F792AB-24D4-4AF5-8965-7E22EA0C4233}" srcId="{63A07336-418B-4286-A5EB-990B4CDEC7B8}" destId="{1C5747B4-0CBE-439B-81E8-A97BE46F1F62}" srcOrd="1" destOrd="0" parTransId="{447C1AE9-87BF-4485-819A-7E9DCFF8A587}" sibTransId="{0749AD0E-7C28-4763-A310-0347F5463C40}"/>
    <dgm:cxn modelId="{E926C6AE-9E40-4D81-A753-14E065DF2043}" type="presOf" srcId="{2932BB44-D0FA-4AF0-A4C4-09C12B3FB00F}" destId="{0593C307-E41B-4869-A91B-65479A3F784E}" srcOrd="0" destOrd="0" presId="urn:microsoft.com/office/officeart/2005/8/layout/hierarchy2"/>
    <dgm:cxn modelId="{B72E69B2-45D3-47FA-A608-8A8D4921AFC3}" type="presOf" srcId="{8C85E9E7-B677-4896-BEAE-C2375B6B69B8}" destId="{3E5A72A6-77B0-4502-9EC1-705844D6DB76}" srcOrd="0" destOrd="0" presId="urn:microsoft.com/office/officeart/2005/8/layout/hierarchy2"/>
    <dgm:cxn modelId="{B7D124B5-DD51-48CC-BB0F-FC09A644D42F}" type="presOf" srcId="{B6CA9DCE-1E00-43CC-BAE1-F4E42CC92203}" destId="{0E62D622-A203-4CC3-A480-381F15E9E1C5}" srcOrd="0" destOrd="0" presId="urn:microsoft.com/office/officeart/2005/8/layout/hierarchy2"/>
    <dgm:cxn modelId="{152217B7-8F0A-48F1-9B96-3CDC20E60E9A}" srcId="{681F24F8-6DB7-4380-B774-37DA47B90EA2}" destId="{3174CE00-19D7-4BD7-8239-AD92C6E7594B}" srcOrd="2" destOrd="0" parTransId="{25098C42-2EC6-4C4E-A366-7B08CD3A2714}" sibTransId="{13ADBAF0-BFDC-4026-B37F-865A555215E6}"/>
    <dgm:cxn modelId="{50EA9CB7-DE86-42EC-BF9F-2C18615CD72E}" type="presOf" srcId="{25B1517A-1A43-4CBF-8B16-1A275FDBA2BB}" destId="{9F2AE5BC-EA9C-493C-99C6-AADA68AE38F1}" srcOrd="0" destOrd="0" presId="urn:microsoft.com/office/officeart/2005/8/layout/hierarchy2"/>
    <dgm:cxn modelId="{140E8CBB-98E8-4380-9376-D698B43F7858}" type="presOf" srcId="{01BC6F4C-E51B-4EFF-BB40-6312CA852E48}" destId="{FC8A7C08-0A04-43E2-BE1C-A70ADF92E010}" srcOrd="0" destOrd="0" presId="urn:microsoft.com/office/officeart/2005/8/layout/hierarchy2"/>
    <dgm:cxn modelId="{4B146FC2-0D2F-4240-A6E4-BA7E5A8A53BF}" type="presOf" srcId="{A01EF116-2E8B-48EF-8103-80B372594944}" destId="{D4089036-F976-48AD-A746-2A832A608CA2}" srcOrd="1" destOrd="0" presId="urn:microsoft.com/office/officeart/2005/8/layout/hierarchy2"/>
    <dgm:cxn modelId="{61486BC4-F742-447B-8C26-A88233F5277B}" type="presOf" srcId="{63A07336-418B-4286-A5EB-990B4CDEC7B8}" destId="{5C7CB47A-EF75-45A0-B137-302037641100}" srcOrd="0" destOrd="0" presId="urn:microsoft.com/office/officeart/2005/8/layout/hierarchy2"/>
    <dgm:cxn modelId="{AFD9E0C9-BAAD-40D2-B272-D019535F14E6}" srcId="{708D1BF8-6F7B-4641-AC27-49445A1D8879}" destId="{63A07336-418B-4286-A5EB-990B4CDEC7B8}" srcOrd="0" destOrd="0" parTransId="{5AB6BFDA-4BF6-4B3A-B7F4-0377518D36E0}" sibTransId="{42DB7042-7936-419D-BA1F-F21BB3E843B8}"/>
    <dgm:cxn modelId="{9B01CCCB-0315-4AFF-81BD-33A774CF3B29}" type="presOf" srcId="{B40E3B86-C4BD-4BD0-8398-3BCC9EFDF095}" destId="{3C52211F-CD0C-405C-B52A-209D9D0C88B2}" srcOrd="0" destOrd="0" presId="urn:microsoft.com/office/officeart/2005/8/layout/hierarchy2"/>
    <dgm:cxn modelId="{30C392CD-4B35-4B18-8061-C0141F66C8EC}" type="presOf" srcId="{B6CA9DCE-1E00-43CC-BAE1-F4E42CC92203}" destId="{AD1D88B6-8897-46A7-8495-CED8C57812E6}" srcOrd="1" destOrd="0" presId="urn:microsoft.com/office/officeart/2005/8/layout/hierarchy2"/>
    <dgm:cxn modelId="{09D987D3-C70D-485F-89FB-7811E76F3F2A}" type="presOf" srcId="{8C85E9E7-B677-4896-BEAE-C2375B6B69B8}" destId="{FFDA1C3D-7504-4F25-BF83-BC4B68D139F4}" srcOrd="1" destOrd="0" presId="urn:microsoft.com/office/officeart/2005/8/layout/hierarchy2"/>
    <dgm:cxn modelId="{24B941D8-A6C5-4AC8-9E73-82EE8B081BEE}" srcId="{63A07336-418B-4286-A5EB-990B4CDEC7B8}" destId="{681F24F8-6DB7-4380-B774-37DA47B90EA2}" srcOrd="0" destOrd="0" parTransId="{4C1F3B0D-FD65-4C24-969E-364A53077FF3}" sibTransId="{2EAAC024-04B0-43BE-B051-44B9C1C0905A}"/>
    <dgm:cxn modelId="{AFC0B7D9-3E94-4E02-AD4B-5F6941FA533C}" type="presOf" srcId="{F48DF585-1F0E-4C2E-B2A0-4EC71ED353BA}" destId="{C611DA3F-9E16-4FF3-85D6-5A6019DC09D9}" srcOrd="1" destOrd="0" presId="urn:microsoft.com/office/officeart/2005/8/layout/hierarchy2"/>
    <dgm:cxn modelId="{831A47DB-2F93-4208-8D00-CF3885F4C7C6}" srcId="{0A2BB579-F81C-401B-BB1D-C6717BBD60EB}" destId="{3DF7A501-E8CF-436B-99CD-E4AEB145CEC2}" srcOrd="0" destOrd="0" parTransId="{B9C7D303-B5AE-46C6-BB61-DD30774D8230}" sibTransId="{484471B5-D797-4508-9178-EA072F97E50C}"/>
    <dgm:cxn modelId="{B9301CDE-CDD2-4AA8-9999-2C773E0CC3AF}" srcId="{01BC6F4C-E51B-4EFF-BB40-6312CA852E48}" destId="{2271998C-09E6-4C1F-81CD-1A6FAB6CA7C1}" srcOrd="0" destOrd="0" parTransId="{9E8CF858-43FB-4212-8D33-55EE5AD570B6}" sibTransId="{7208800E-9084-4892-BB21-C42F8CC2F592}"/>
    <dgm:cxn modelId="{B80354DE-518C-4E8E-A4C5-1609647271FF}" type="presOf" srcId="{477FB786-5C01-4073-83B4-DB4648A2B025}" destId="{BB63933E-4AB3-4A57-9989-7A44F6D13437}" srcOrd="0" destOrd="0" presId="urn:microsoft.com/office/officeart/2005/8/layout/hierarchy2"/>
    <dgm:cxn modelId="{9D8109E1-CC0C-4A00-A720-5B95D4BA9AD1}" type="presOf" srcId="{2932BB44-D0FA-4AF0-A4C4-09C12B3FB00F}" destId="{78ACE355-93F1-4798-BD8E-3A215222C747}" srcOrd="1" destOrd="0" presId="urn:microsoft.com/office/officeart/2005/8/layout/hierarchy2"/>
    <dgm:cxn modelId="{75319BE1-82D3-41B1-BC40-D5A25E54AB63}" type="presOf" srcId="{7A46F17F-102B-4360-8EF0-EF0A0DAAD9A0}" destId="{5DAFB4D1-EC33-4F27-A4A7-59FC167E723C}" srcOrd="0" destOrd="0" presId="urn:microsoft.com/office/officeart/2005/8/layout/hierarchy2"/>
    <dgm:cxn modelId="{716D06E9-A8C0-4793-97AE-5D1259EABC46}" type="presOf" srcId="{B9C7D303-B5AE-46C6-BB61-DD30774D8230}" destId="{3F635525-1020-4FDE-974D-C6FF40EDDAEA}" srcOrd="1" destOrd="0" presId="urn:microsoft.com/office/officeart/2005/8/layout/hierarchy2"/>
    <dgm:cxn modelId="{0D4463EB-E7B0-4B81-903E-A7FC5E03DC4E}" srcId="{0A2BB579-F81C-401B-BB1D-C6717BBD60EB}" destId="{7A46F17F-102B-4360-8EF0-EF0A0DAAD9A0}" srcOrd="1" destOrd="0" parTransId="{10DAC504-E4F7-4841-AB83-F492225D77B0}" sibTransId="{323E13A6-1500-4270-9946-AE40AFABAF28}"/>
    <dgm:cxn modelId="{563986EF-6D94-46AD-9C9C-8A59AF423FC0}" type="presOf" srcId="{365CD9AC-08DF-4B07-9246-3237B52B94E6}" destId="{CB3ECFE8-AD8C-47C4-95C1-6BE03F92098A}" srcOrd="0" destOrd="0" presId="urn:microsoft.com/office/officeart/2005/8/layout/hierarchy2"/>
    <dgm:cxn modelId="{7CE48DEF-603B-47D1-996D-DF3BE50C6C1C}" srcId="{3174CE00-19D7-4BD7-8239-AD92C6E7594B}" destId="{408C40D9-FA5C-463A-B321-24102A295708}" srcOrd="0" destOrd="0" parTransId="{1B6A34A2-5D79-4B89-B68E-0FD18A7A6220}" sibTransId="{FAA612AC-B3F0-4702-BC58-BF2A96FD8D83}"/>
    <dgm:cxn modelId="{BB987CF2-9E7A-4556-973C-6CDDA055C4F1}" type="presOf" srcId="{17854D3C-5D74-4428-A30B-8DA5E253BE6C}" destId="{A56F2BC1-4267-4D99-9FA3-C161EC579489}" srcOrd="0" destOrd="0" presId="urn:microsoft.com/office/officeart/2005/8/layout/hierarchy2"/>
    <dgm:cxn modelId="{DF47D6F3-E5E9-4616-BCDD-F08846D0B2C8}" type="presOf" srcId="{477FB786-5C01-4073-83B4-DB4648A2B025}" destId="{9E236E4A-5581-4A29-A345-A0FB090C8F2D}" srcOrd="1" destOrd="0" presId="urn:microsoft.com/office/officeart/2005/8/layout/hierarchy2"/>
    <dgm:cxn modelId="{4EA10CF5-C7E1-45D2-857C-1A36129121A5}" type="presOf" srcId="{A01EF116-2E8B-48EF-8103-80B372594944}" destId="{A31B1431-CA4F-42FD-A954-C5909494DBF3}" srcOrd="0" destOrd="0" presId="urn:microsoft.com/office/officeart/2005/8/layout/hierarchy2"/>
    <dgm:cxn modelId="{83E790F5-B24B-4E52-BE8D-2674026B2BCE}" type="presOf" srcId="{CF994E34-BA27-47BA-B471-43C5011EFAAF}" destId="{4DE9952C-E806-4CDD-A9B5-785EF2B31835}" srcOrd="0" destOrd="0" presId="urn:microsoft.com/office/officeart/2005/8/layout/hierarchy2"/>
    <dgm:cxn modelId="{DE4BE1FD-425A-4B9C-A2EF-ADFE1B357F46}" type="presOf" srcId="{25098C42-2EC6-4C4E-A366-7B08CD3A2714}" destId="{476B07BF-9FFB-4969-95E1-C62393F117F8}" srcOrd="0" destOrd="0" presId="urn:microsoft.com/office/officeart/2005/8/layout/hierarchy2"/>
    <dgm:cxn modelId="{EB91B98B-15F8-4765-9BA4-437117B53067}" type="presParOf" srcId="{BF2DF02D-130D-4FC3-89DB-819ECEE33AA0}" destId="{4697AC38-144D-40F9-A0A1-F92A0010C5D4}" srcOrd="0" destOrd="0" presId="urn:microsoft.com/office/officeart/2005/8/layout/hierarchy2"/>
    <dgm:cxn modelId="{97ACFBCD-693C-4314-8A03-948F06308BA6}" type="presParOf" srcId="{4697AC38-144D-40F9-A0A1-F92A0010C5D4}" destId="{5C7CB47A-EF75-45A0-B137-302037641100}" srcOrd="0" destOrd="0" presId="urn:microsoft.com/office/officeart/2005/8/layout/hierarchy2"/>
    <dgm:cxn modelId="{B66920C1-CD61-4F9C-9AF4-9245E8C5632A}" type="presParOf" srcId="{4697AC38-144D-40F9-A0A1-F92A0010C5D4}" destId="{DE342708-0EFB-4DED-83D0-3689A9AAABCF}" srcOrd="1" destOrd="0" presId="urn:microsoft.com/office/officeart/2005/8/layout/hierarchy2"/>
    <dgm:cxn modelId="{532164E9-A219-40DD-BA74-2DDA5D00A7A6}" type="presParOf" srcId="{DE342708-0EFB-4DED-83D0-3689A9AAABCF}" destId="{448FE161-D190-4AD4-8001-21D5553A745C}" srcOrd="0" destOrd="0" presId="urn:microsoft.com/office/officeart/2005/8/layout/hierarchy2"/>
    <dgm:cxn modelId="{65D1327D-8454-4017-9058-50C5B6FB2CE1}" type="presParOf" srcId="{448FE161-D190-4AD4-8001-21D5553A745C}" destId="{375CE878-AF89-4CE5-B5A4-BE2E965A041A}" srcOrd="0" destOrd="0" presId="urn:microsoft.com/office/officeart/2005/8/layout/hierarchy2"/>
    <dgm:cxn modelId="{8805E827-55A3-485C-B2D7-509CBBBB37D3}" type="presParOf" srcId="{DE342708-0EFB-4DED-83D0-3689A9AAABCF}" destId="{EF0D4992-7ED8-400B-8BFA-62978DE87D60}" srcOrd="1" destOrd="0" presId="urn:microsoft.com/office/officeart/2005/8/layout/hierarchy2"/>
    <dgm:cxn modelId="{F287E2B8-3202-4078-8E7A-EE27BBEEFCA7}" type="presParOf" srcId="{EF0D4992-7ED8-400B-8BFA-62978DE87D60}" destId="{6C4108C0-F1C7-4F89-AD97-8847FD1D1A49}" srcOrd="0" destOrd="0" presId="urn:microsoft.com/office/officeart/2005/8/layout/hierarchy2"/>
    <dgm:cxn modelId="{A34AE810-4618-48C7-AFFE-465FA557DDBF}" type="presParOf" srcId="{EF0D4992-7ED8-400B-8BFA-62978DE87D60}" destId="{FD840F09-ED5B-481A-AAC2-DE10A68D9B2F}" srcOrd="1" destOrd="0" presId="urn:microsoft.com/office/officeart/2005/8/layout/hierarchy2"/>
    <dgm:cxn modelId="{A7E2113B-0165-4FE5-B746-F1E20C105B5E}" type="presParOf" srcId="{FD840F09-ED5B-481A-AAC2-DE10A68D9B2F}" destId="{BB63933E-4AB3-4A57-9989-7A44F6D13437}" srcOrd="0" destOrd="0" presId="urn:microsoft.com/office/officeart/2005/8/layout/hierarchy2"/>
    <dgm:cxn modelId="{A2A169F9-2957-4EDD-8ED7-9DC3553579CB}" type="presParOf" srcId="{BB63933E-4AB3-4A57-9989-7A44F6D13437}" destId="{9E236E4A-5581-4A29-A345-A0FB090C8F2D}" srcOrd="0" destOrd="0" presId="urn:microsoft.com/office/officeart/2005/8/layout/hierarchy2"/>
    <dgm:cxn modelId="{EA0C87D5-FB28-47E1-B7DE-EC35128E4376}" type="presParOf" srcId="{FD840F09-ED5B-481A-AAC2-DE10A68D9B2F}" destId="{AE339583-E0C6-4BDD-A74C-CBC6B7177429}" srcOrd="1" destOrd="0" presId="urn:microsoft.com/office/officeart/2005/8/layout/hierarchy2"/>
    <dgm:cxn modelId="{D573F5D3-043F-4854-8DB0-57711B6B9D8C}" type="presParOf" srcId="{AE339583-E0C6-4BDD-A74C-CBC6B7177429}" destId="{FC8A7C08-0A04-43E2-BE1C-A70ADF92E010}" srcOrd="0" destOrd="0" presId="urn:microsoft.com/office/officeart/2005/8/layout/hierarchy2"/>
    <dgm:cxn modelId="{C696515D-D83E-4DCD-9997-1613AAB7D394}" type="presParOf" srcId="{AE339583-E0C6-4BDD-A74C-CBC6B7177429}" destId="{22DBB8A8-CCD8-44F8-B2E4-B65FA81A57B3}" srcOrd="1" destOrd="0" presId="urn:microsoft.com/office/officeart/2005/8/layout/hierarchy2"/>
    <dgm:cxn modelId="{7BD4D66E-CB7C-4492-920D-952D27803F7E}" type="presParOf" srcId="{22DBB8A8-CCD8-44F8-B2E4-B65FA81A57B3}" destId="{0FE3EC34-945E-4374-AEFA-081D0A4A045D}" srcOrd="0" destOrd="0" presId="urn:microsoft.com/office/officeart/2005/8/layout/hierarchy2"/>
    <dgm:cxn modelId="{9D1A7848-06DC-4A08-82CA-7228E1D75F2F}" type="presParOf" srcId="{0FE3EC34-945E-4374-AEFA-081D0A4A045D}" destId="{B361D064-FACD-42F7-8DC5-D74434A6726F}" srcOrd="0" destOrd="0" presId="urn:microsoft.com/office/officeart/2005/8/layout/hierarchy2"/>
    <dgm:cxn modelId="{9C4F20B7-2CD0-4A07-88BC-7CC581062F7A}" type="presParOf" srcId="{22DBB8A8-CCD8-44F8-B2E4-B65FA81A57B3}" destId="{B3EBCF4D-746B-467A-BE43-E25E687C05B8}" srcOrd="1" destOrd="0" presId="urn:microsoft.com/office/officeart/2005/8/layout/hierarchy2"/>
    <dgm:cxn modelId="{2B9FFA4C-5256-4748-825F-104FE2BD77F9}" type="presParOf" srcId="{B3EBCF4D-746B-467A-BE43-E25E687C05B8}" destId="{64DBF3AD-E179-463E-839E-3827E1A59834}" srcOrd="0" destOrd="0" presId="urn:microsoft.com/office/officeart/2005/8/layout/hierarchy2"/>
    <dgm:cxn modelId="{6DE87185-4906-4DE3-899B-A4748A8881D1}" type="presParOf" srcId="{B3EBCF4D-746B-467A-BE43-E25E687C05B8}" destId="{AB11720A-750E-4D6D-B321-5E299DB3073D}" srcOrd="1" destOrd="0" presId="urn:microsoft.com/office/officeart/2005/8/layout/hierarchy2"/>
    <dgm:cxn modelId="{EEA3A385-B621-4274-AB9C-2D1EB1ADEC03}" type="presParOf" srcId="{FD840F09-ED5B-481A-AAC2-DE10A68D9B2F}" destId="{0E62D622-A203-4CC3-A480-381F15E9E1C5}" srcOrd="2" destOrd="0" presId="urn:microsoft.com/office/officeart/2005/8/layout/hierarchy2"/>
    <dgm:cxn modelId="{2A2C38BC-E8F3-48CF-9466-0BF7656EBD68}" type="presParOf" srcId="{0E62D622-A203-4CC3-A480-381F15E9E1C5}" destId="{AD1D88B6-8897-46A7-8495-CED8C57812E6}" srcOrd="0" destOrd="0" presId="urn:microsoft.com/office/officeart/2005/8/layout/hierarchy2"/>
    <dgm:cxn modelId="{1BE72D87-525A-41D5-942D-98147E95D109}" type="presParOf" srcId="{FD840F09-ED5B-481A-AAC2-DE10A68D9B2F}" destId="{60CC0D7B-FFCE-4B61-98F0-786B6FF96676}" srcOrd="3" destOrd="0" presId="urn:microsoft.com/office/officeart/2005/8/layout/hierarchy2"/>
    <dgm:cxn modelId="{25226E39-73F9-40F6-B468-4A324144B482}" type="presParOf" srcId="{60CC0D7B-FFCE-4B61-98F0-786B6FF96676}" destId="{CB3ECFE8-AD8C-47C4-95C1-6BE03F92098A}" srcOrd="0" destOrd="0" presId="urn:microsoft.com/office/officeart/2005/8/layout/hierarchy2"/>
    <dgm:cxn modelId="{28B9A76E-A669-43E7-8455-94A4CD0AFBC0}" type="presParOf" srcId="{60CC0D7B-FFCE-4B61-98F0-786B6FF96676}" destId="{35FA172F-D603-475B-ACD6-B597B81E557F}" srcOrd="1" destOrd="0" presId="urn:microsoft.com/office/officeart/2005/8/layout/hierarchy2"/>
    <dgm:cxn modelId="{042E679C-A0FB-44C3-B7F1-414525757A2B}" type="presParOf" srcId="{35FA172F-D603-475B-ACD6-B597B81E557F}" destId="{0593C307-E41B-4869-A91B-65479A3F784E}" srcOrd="0" destOrd="0" presId="urn:microsoft.com/office/officeart/2005/8/layout/hierarchy2"/>
    <dgm:cxn modelId="{4DDB3926-605D-4C18-991D-F3BD4B46B482}" type="presParOf" srcId="{0593C307-E41B-4869-A91B-65479A3F784E}" destId="{78ACE355-93F1-4798-BD8E-3A215222C747}" srcOrd="0" destOrd="0" presId="urn:microsoft.com/office/officeart/2005/8/layout/hierarchy2"/>
    <dgm:cxn modelId="{88CA850D-FFEF-407B-8F22-F80579DF314A}" type="presParOf" srcId="{35FA172F-D603-475B-ACD6-B597B81E557F}" destId="{DDA10C68-8DA9-4602-8B1E-C12E777E9ED3}" srcOrd="1" destOrd="0" presId="urn:microsoft.com/office/officeart/2005/8/layout/hierarchy2"/>
    <dgm:cxn modelId="{E3429772-DE4B-466F-B011-E75BA632CD84}" type="presParOf" srcId="{DDA10C68-8DA9-4602-8B1E-C12E777E9ED3}" destId="{B1406A62-36BE-4149-B4EB-D45C887B77B9}" srcOrd="0" destOrd="0" presId="urn:microsoft.com/office/officeart/2005/8/layout/hierarchy2"/>
    <dgm:cxn modelId="{47C03444-6359-43E6-8C6E-F1BF0D610DB8}" type="presParOf" srcId="{DDA10C68-8DA9-4602-8B1E-C12E777E9ED3}" destId="{2E9AD131-D74C-46B0-8DC2-6ACF48452D36}" srcOrd="1" destOrd="0" presId="urn:microsoft.com/office/officeart/2005/8/layout/hierarchy2"/>
    <dgm:cxn modelId="{CA962F1E-41F1-4F50-BDF3-67BF905BB9E3}" type="presParOf" srcId="{2E9AD131-D74C-46B0-8DC2-6ACF48452D36}" destId="{F78C5827-1679-44CD-B053-E427D82BD861}" srcOrd="0" destOrd="0" presId="urn:microsoft.com/office/officeart/2005/8/layout/hierarchy2"/>
    <dgm:cxn modelId="{71EC1262-EE0E-45E8-ABBD-D6BD8E3DABD2}" type="presParOf" srcId="{F78C5827-1679-44CD-B053-E427D82BD861}" destId="{A8DF9560-2F8A-42DF-A0B6-40C8889B7CF3}" srcOrd="0" destOrd="0" presId="urn:microsoft.com/office/officeart/2005/8/layout/hierarchy2"/>
    <dgm:cxn modelId="{93C0723A-29DE-45FF-9DF1-FC92BF326F4B}" type="presParOf" srcId="{2E9AD131-D74C-46B0-8DC2-6ACF48452D36}" destId="{45DA45BA-34B0-41E8-8BC2-B20277A3C8B2}" srcOrd="1" destOrd="0" presId="urn:microsoft.com/office/officeart/2005/8/layout/hierarchy2"/>
    <dgm:cxn modelId="{69BC90A2-1502-4759-AFF2-EF495E2A6707}" type="presParOf" srcId="{45DA45BA-34B0-41E8-8BC2-B20277A3C8B2}" destId="{C130FADE-BCC2-472B-90B6-29A5E5E8788B}" srcOrd="0" destOrd="0" presId="urn:microsoft.com/office/officeart/2005/8/layout/hierarchy2"/>
    <dgm:cxn modelId="{069A7C87-5595-40DC-A452-934575288E3B}" type="presParOf" srcId="{45DA45BA-34B0-41E8-8BC2-B20277A3C8B2}" destId="{3E577E61-F95E-41DF-9A4F-7C1025FC218E}" srcOrd="1" destOrd="0" presId="urn:microsoft.com/office/officeart/2005/8/layout/hierarchy2"/>
    <dgm:cxn modelId="{3FC40F9A-AFA9-49BA-A76D-9BC9AC589336}" type="presParOf" srcId="{2E9AD131-D74C-46B0-8DC2-6ACF48452D36}" destId="{3E5A72A6-77B0-4502-9EC1-705844D6DB76}" srcOrd="2" destOrd="0" presId="urn:microsoft.com/office/officeart/2005/8/layout/hierarchy2"/>
    <dgm:cxn modelId="{496E62A5-19E9-4A81-A038-BD00D6E52B8F}" type="presParOf" srcId="{3E5A72A6-77B0-4502-9EC1-705844D6DB76}" destId="{FFDA1C3D-7504-4F25-BF83-BC4B68D139F4}" srcOrd="0" destOrd="0" presId="urn:microsoft.com/office/officeart/2005/8/layout/hierarchy2"/>
    <dgm:cxn modelId="{76E6057C-4DFB-45AB-B8BE-10C9BCAC8DC4}" type="presParOf" srcId="{2E9AD131-D74C-46B0-8DC2-6ACF48452D36}" destId="{4EE9E486-3F70-4F60-9A9E-8F829A728C22}" srcOrd="3" destOrd="0" presId="urn:microsoft.com/office/officeart/2005/8/layout/hierarchy2"/>
    <dgm:cxn modelId="{8728D2F4-9907-4A8E-B43B-4BFDF4E635D3}" type="presParOf" srcId="{4EE9E486-3F70-4F60-9A9E-8F829A728C22}" destId="{481EA426-59DC-4B60-BBF9-9D95F6EBFF6A}" srcOrd="0" destOrd="0" presId="urn:microsoft.com/office/officeart/2005/8/layout/hierarchy2"/>
    <dgm:cxn modelId="{3F195746-9CD1-46E0-80E4-B2168732E39D}" type="presParOf" srcId="{4EE9E486-3F70-4F60-9A9E-8F829A728C22}" destId="{3D58346F-8DC5-4A7C-8E22-DFE694E00948}" srcOrd="1" destOrd="0" presId="urn:microsoft.com/office/officeart/2005/8/layout/hierarchy2"/>
    <dgm:cxn modelId="{41756A59-5124-4B69-ADB1-623170BB41D5}" type="presParOf" srcId="{35FA172F-D603-475B-ACD6-B597B81E557F}" destId="{3C52211F-CD0C-405C-B52A-209D9D0C88B2}" srcOrd="2" destOrd="0" presId="urn:microsoft.com/office/officeart/2005/8/layout/hierarchy2"/>
    <dgm:cxn modelId="{B43CBC5D-462D-416E-B261-0B0C7A2B73E6}" type="presParOf" srcId="{3C52211F-CD0C-405C-B52A-209D9D0C88B2}" destId="{58F28C40-1744-4238-AB54-931879109A65}" srcOrd="0" destOrd="0" presId="urn:microsoft.com/office/officeart/2005/8/layout/hierarchy2"/>
    <dgm:cxn modelId="{7C1CFCD5-61B3-4F2F-A8FC-B4D61D2F5AC6}" type="presParOf" srcId="{35FA172F-D603-475B-ACD6-B597B81E557F}" destId="{ECB3ABD4-F090-41C0-8D9B-680585632EA9}" srcOrd="3" destOrd="0" presId="urn:microsoft.com/office/officeart/2005/8/layout/hierarchy2"/>
    <dgm:cxn modelId="{CAC24E71-7190-4AD7-8D10-F49DA72132D9}" type="presParOf" srcId="{ECB3ABD4-F090-41C0-8D9B-680585632EA9}" destId="{1D049C3B-16C3-4A9E-A3F2-CA1FC6246CFD}" srcOrd="0" destOrd="0" presId="urn:microsoft.com/office/officeart/2005/8/layout/hierarchy2"/>
    <dgm:cxn modelId="{1A15C42C-7F5A-4504-8463-0A4A63B3F680}" type="presParOf" srcId="{ECB3ABD4-F090-41C0-8D9B-680585632EA9}" destId="{85F11429-6278-4961-AB57-D698B21261BE}" srcOrd="1" destOrd="0" presId="urn:microsoft.com/office/officeart/2005/8/layout/hierarchy2"/>
    <dgm:cxn modelId="{698C2A15-CCC0-4685-9F6C-F5DA4D99EFBB}" type="presParOf" srcId="{85F11429-6278-4961-AB57-D698B21261BE}" destId="{64780FEC-43B2-4955-8B32-E04AD770697B}" srcOrd="0" destOrd="0" presId="urn:microsoft.com/office/officeart/2005/8/layout/hierarchy2"/>
    <dgm:cxn modelId="{A67C7003-3B27-4610-AAB0-89D5885DEC0A}" type="presParOf" srcId="{64780FEC-43B2-4955-8B32-E04AD770697B}" destId="{3F635525-1020-4FDE-974D-C6FF40EDDAEA}" srcOrd="0" destOrd="0" presId="urn:microsoft.com/office/officeart/2005/8/layout/hierarchy2"/>
    <dgm:cxn modelId="{D5D66E2D-C342-4BD3-B39B-6205EB5C9D32}" type="presParOf" srcId="{85F11429-6278-4961-AB57-D698B21261BE}" destId="{96E86934-CAA6-466D-88A3-2E381D7BFA66}" srcOrd="1" destOrd="0" presId="urn:microsoft.com/office/officeart/2005/8/layout/hierarchy2"/>
    <dgm:cxn modelId="{A493054B-9D82-4CA0-B74D-9466BA5D5B76}" type="presParOf" srcId="{96E86934-CAA6-466D-88A3-2E381D7BFA66}" destId="{77113EF1-1D72-4650-84F9-69F8CC327590}" srcOrd="0" destOrd="0" presId="urn:microsoft.com/office/officeart/2005/8/layout/hierarchy2"/>
    <dgm:cxn modelId="{EC6D04DA-7F95-435B-B8D7-AB337AB064B3}" type="presParOf" srcId="{96E86934-CAA6-466D-88A3-2E381D7BFA66}" destId="{74034AF0-88BE-4236-8531-DF79804CE808}" srcOrd="1" destOrd="0" presId="urn:microsoft.com/office/officeart/2005/8/layout/hierarchy2"/>
    <dgm:cxn modelId="{266151EF-2D55-4754-899D-EDA77E70A220}" type="presParOf" srcId="{85F11429-6278-4961-AB57-D698B21261BE}" destId="{13462423-72B2-40B6-ABFD-42C46F7C687A}" srcOrd="2" destOrd="0" presId="urn:microsoft.com/office/officeart/2005/8/layout/hierarchy2"/>
    <dgm:cxn modelId="{2DBB9639-05E2-45C9-8FB7-D82EB7857D2B}" type="presParOf" srcId="{13462423-72B2-40B6-ABFD-42C46F7C687A}" destId="{A1699EAD-7928-43FC-B0EB-4CA03FB5C82D}" srcOrd="0" destOrd="0" presId="urn:microsoft.com/office/officeart/2005/8/layout/hierarchy2"/>
    <dgm:cxn modelId="{3415E3BF-42AB-468A-BD34-46D9DAD1CE71}" type="presParOf" srcId="{85F11429-6278-4961-AB57-D698B21261BE}" destId="{FCCBC519-A77A-4FE5-9290-09EC583E63FE}" srcOrd="3" destOrd="0" presId="urn:microsoft.com/office/officeart/2005/8/layout/hierarchy2"/>
    <dgm:cxn modelId="{12907A7D-8337-4B1B-B077-D6C7333F1951}" type="presParOf" srcId="{FCCBC519-A77A-4FE5-9290-09EC583E63FE}" destId="{5DAFB4D1-EC33-4F27-A4A7-59FC167E723C}" srcOrd="0" destOrd="0" presId="urn:microsoft.com/office/officeart/2005/8/layout/hierarchy2"/>
    <dgm:cxn modelId="{89960CBF-E329-4D29-B6C1-B13190148B70}" type="presParOf" srcId="{FCCBC519-A77A-4FE5-9290-09EC583E63FE}" destId="{90E9C249-A645-4538-8EA9-ED70511AF2B2}" srcOrd="1" destOrd="0" presId="urn:microsoft.com/office/officeart/2005/8/layout/hierarchy2"/>
    <dgm:cxn modelId="{DA635D2E-F1CA-4B16-BC9F-EA770527C923}" type="presParOf" srcId="{85F11429-6278-4961-AB57-D698B21261BE}" destId="{278D184B-94D4-4712-A40E-0FE3F8999A94}" srcOrd="4" destOrd="0" presId="urn:microsoft.com/office/officeart/2005/8/layout/hierarchy2"/>
    <dgm:cxn modelId="{CB46AAE3-280C-4D43-A95B-D1B295E0A268}" type="presParOf" srcId="{278D184B-94D4-4712-A40E-0FE3F8999A94}" destId="{F3D29C70-C4C2-4D01-86F2-8A6E2B988DDD}" srcOrd="0" destOrd="0" presId="urn:microsoft.com/office/officeart/2005/8/layout/hierarchy2"/>
    <dgm:cxn modelId="{78E8B4B9-9B77-4816-BD4E-5A3A164E29DA}" type="presParOf" srcId="{85F11429-6278-4961-AB57-D698B21261BE}" destId="{EB59F37F-AC31-4C3E-B2AA-28B5F8418CC0}" srcOrd="5" destOrd="0" presId="urn:microsoft.com/office/officeart/2005/8/layout/hierarchy2"/>
    <dgm:cxn modelId="{600DF91F-2277-4A9D-A30B-E07F14400D60}" type="presParOf" srcId="{EB59F37F-AC31-4C3E-B2AA-28B5F8418CC0}" destId="{A56F2BC1-4267-4D99-9FA3-C161EC579489}" srcOrd="0" destOrd="0" presId="urn:microsoft.com/office/officeart/2005/8/layout/hierarchy2"/>
    <dgm:cxn modelId="{C544D66F-C287-4B7D-BF84-5443BC12B57A}" type="presParOf" srcId="{EB59F37F-AC31-4C3E-B2AA-28B5F8418CC0}" destId="{2783999B-9BD8-413D-AB02-6E0D17B0B207}" srcOrd="1" destOrd="0" presId="urn:microsoft.com/office/officeart/2005/8/layout/hierarchy2"/>
    <dgm:cxn modelId="{5D921AF0-34AA-4E03-9396-E09AD193EAFD}" type="presParOf" srcId="{FD840F09-ED5B-481A-AAC2-DE10A68D9B2F}" destId="{476B07BF-9FFB-4969-95E1-C62393F117F8}" srcOrd="4" destOrd="0" presId="urn:microsoft.com/office/officeart/2005/8/layout/hierarchy2"/>
    <dgm:cxn modelId="{63CE5411-C976-43C5-84D2-F3FC0084F680}" type="presParOf" srcId="{476B07BF-9FFB-4969-95E1-C62393F117F8}" destId="{5624C8CB-42F5-4955-B434-4FA6A2DC7509}" srcOrd="0" destOrd="0" presId="urn:microsoft.com/office/officeart/2005/8/layout/hierarchy2"/>
    <dgm:cxn modelId="{405CDD26-95B8-42C4-8EFE-CF9571887742}" type="presParOf" srcId="{FD840F09-ED5B-481A-AAC2-DE10A68D9B2F}" destId="{25CECC03-BAF6-4E07-92F7-D5C9DC5A6D72}" srcOrd="5" destOrd="0" presId="urn:microsoft.com/office/officeart/2005/8/layout/hierarchy2"/>
    <dgm:cxn modelId="{2E8A106B-42FC-44AE-B2E4-881A1289C40F}" type="presParOf" srcId="{25CECC03-BAF6-4E07-92F7-D5C9DC5A6D72}" destId="{6F50DCE4-E78E-4375-B8E8-7F521F192D7D}" srcOrd="0" destOrd="0" presId="urn:microsoft.com/office/officeart/2005/8/layout/hierarchy2"/>
    <dgm:cxn modelId="{D4EB6348-3631-44FD-A304-6AE542B1DC44}" type="presParOf" srcId="{25CECC03-BAF6-4E07-92F7-D5C9DC5A6D72}" destId="{D6579A15-58D3-47E7-84A5-561FB594B65A}" srcOrd="1" destOrd="0" presId="urn:microsoft.com/office/officeart/2005/8/layout/hierarchy2"/>
    <dgm:cxn modelId="{A98BF1A0-A48D-4EC3-A374-3A9BE05BF64C}" type="presParOf" srcId="{D6579A15-58D3-47E7-84A5-561FB594B65A}" destId="{3EEC4278-8CB6-47BD-9D04-B29654701B78}" srcOrd="0" destOrd="0" presId="urn:microsoft.com/office/officeart/2005/8/layout/hierarchy2"/>
    <dgm:cxn modelId="{4444E394-D034-4F75-94B4-71891FBC1590}" type="presParOf" srcId="{3EEC4278-8CB6-47BD-9D04-B29654701B78}" destId="{0158F742-3B41-4403-AB92-54DD3E632FCD}" srcOrd="0" destOrd="0" presId="urn:microsoft.com/office/officeart/2005/8/layout/hierarchy2"/>
    <dgm:cxn modelId="{7B3BE5F0-8C57-4065-AA09-F060E7298444}" type="presParOf" srcId="{D6579A15-58D3-47E7-84A5-561FB594B65A}" destId="{BAA37633-122C-44DD-B90E-F352FFAC9A3D}" srcOrd="1" destOrd="0" presId="urn:microsoft.com/office/officeart/2005/8/layout/hierarchy2"/>
    <dgm:cxn modelId="{33608A5F-C9FE-4925-BAA2-6B50FB188641}" type="presParOf" srcId="{BAA37633-122C-44DD-B90E-F352FFAC9A3D}" destId="{CA687636-97A2-4834-9D85-BA9F3DD679C6}" srcOrd="0" destOrd="0" presId="urn:microsoft.com/office/officeart/2005/8/layout/hierarchy2"/>
    <dgm:cxn modelId="{52D3F670-B282-41D7-93A0-2D52F95556CA}" type="presParOf" srcId="{BAA37633-122C-44DD-B90E-F352FFAC9A3D}" destId="{988C1568-3D82-48DF-8D23-7304B35B68D5}" srcOrd="1" destOrd="0" presId="urn:microsoft.com/office/officeart/2005/8/layout/hierarchy2"/>
    <dgm:cxn modelId="{251C2A98-07F5-4AD9-9809-3EB8C7819C5B}" type="presParOf" srcId="{DE342708-0EFB-4DED-83D0-3689A9AAABCF}" destId="{E5367D6D-6F7C-4C00-80D7-05BE58A4BEA3}" srcOrd="2" destOrd="0" presId="urn:microsoft.com/office/officeart/2005/8/layout/hierarchy2"/>
    <dgm:cxn modelId="{840EB831-D85F-47E8-8CCE-F46FEE9B6F7D}" type="presParOf" srcId="{E5367D6D-6F7C-4C00-80D7-05BE58A4BEA3}" destId="{28FA1393-B59B-4DD5-AE1E-38AF10E073A6}" srcOrd="0" destOrd="0" presId="urn:microsoft.com/office/officeart/2005/8/layout/hierarchy2"/>
    <dgm:cxn modelId="{59E7692C-7FB9-4C53-BFD2-5A3341F346E6}" type="presParOf" srcId="{DE342708-0EFB-4DED-83D0-3689A9AAABCF}" destId="{998512D8-0987-4A95-BC0B-E2462B913F58}" srcOrd="3" destOrd="0" presId="urn:microsoft.com/office/officeart/2005/8/layout/hierarchy2"/>
    <dgm:cxn modelId="{51204172-4799-4901-A044-0D62E7A5803E}" type="presParOf" srcId="{998512D8-0987-4A95-BC0B-E2462B913F58}" destId="{2EF2A35E-955F-4E8A-A528-517116872FA0}" srcOrd="0" destOrd="0" presId="urn:microsoft.com/office/officeart/2005/8/layout/hierarchy2"/>
    <dgm:cxn modelId="{F7464381-126E-4A0C-AF1A-9CC7B1A19F85}" type="presParOf" srcId="{998512D8-0987-4A95-BC0B-E2462B913F58}" destId="{DD0B7590-E08B-4302-8841-A12646288826}" srcOrd="1" destOrd="0" presId="urn:microsoft.com/office/officeart/2005/8/layout/hierarchy2"/>
    <dgm:cxn modelId="{F43C7075-714A-4F5F-8546-D5188CB7A175}" type="presParOf" srcId="{DD0B7590-E08B-4302-8841-A12646288826}" destId="{A31B1431-CA4F-42FD-A954-C5909494DBF3}" srcOrd="0" destOrd="0" presId="urn:microsoft.com/office/officeart/2005/8/layout/hierarchy2"/>
    <dgm:cxn modelId="{A2BE40EC-428A-4419-876B-D2B89FC30E04}" type="presParOf" srcId="{A31B1431-CA4F-42FD-A954-C5909494DBF3}" destId="{D4089036-F976-48AD-A746-2A832A608CA2}" srcOrd="0" destOrd="0" presId="urn:microsoft.com/office/officeart/2005/8/layout/hierarchy2"/>
    <dgm:cxn modelId="{AF35D630-66BB-4206-8350-902402005457}" type="presParOf" srcId="{DD0B7590-E08B-4302-8841-A12646288826}" destId="{4177DC1C-56D0-415B-88F8-861BF378235E}" srcOrd="1" destOrd="0" presId="urn:microsoft.com/office/officeart/2005/8/layout/hierarchy2"/>
    <dgm:cxn modelId="{12375794-24E3-4272-AA10-0E130B39BE25}" type="presParOf" srcId="{4177DC1C-56D0-415B-88F8-861BF378235E}" destId="{F9ACBDD8-7356-420E-BAA4-A9780E36C04C}" srcOrd="0" destOrd="0" presId="urn:microsoft.com/office/officeart/2005/8/layout/hierarchy2"/>
    <dgm:cxn modelId="{27CC3816-9B92-4D8A-9FE1-D5D89DD99581}" type="presParOf" srcId="{4177DC1C-56D0-415B-88F8-861BF378235E}" destId="{650182FE-97D0-40F5-B2D8-9C7F3A34A371}" srcOrd="1" destOrd="0" presId="urn:microsoft.com/office/officeart/2005/8/layout/hierarchy2"/>
    <dgm:cxn modelId="{C59F2D7B-077F-4F16-80DF-69033E45AA4C}" type="presParOf" srcId="{650182FE-97D0-40F5-B2D8-9C7F3A34A371}" destId="{4DE9952C-E806-4CDD-A9B5-785EF2B31835}" srcOrd="0" destOrd="0" presId="urn:microsoft.com/office/officeart/2005/8/layout/hierarchy2"/>
    <dgm:cxn modelId="{8A8304AA-79AA-4723-B051-E12D7BD22CC6}" type="presParOf" srcId="{4DE9952C-E806-4CDD-A9B5-785EF2B31835}" destId="{684D8BE7-0C23-4C29-88B0-BF873ADB7C07}" srcOrd="0" destOrd="0" presId="urn:microsoft.com/office/officeart/2005/8/layout/hierarchy2"/>
    <dgm:cxn modelId="{39426137-6E72-4688-B88D-4C03FAE62569}" type="presParOf" srcId="{650182FE-97D0-40F5-B2D8-9C7F3A34A371}" destId="{8991F7DB-E688-4881-AC02-7CCEA03F49DB}" srcOrd="1" destOrd="0" presId="urn:microsoft.com/office/officeart/2005/8/layout/hierarchy2"/>
    <dgm:cxn modelId="{938FEEAA-956F-4714-BACE-1307564EEFDE}" type="presParOf" srcId="{8991F7DB-E688-4881-AC02-7CCEA03F49DB}" destId="{D9505DC4-004E-44F1-82D8-7311B6C1032C}" srcOrd="0" destOrd="0" presId="urn:microsoft.com/office/officeart/2005/8/layout/hierarchy2"/>
    <dgm:cxn modelId="{1F6435F1-0561-4812-A802-DA225E77AFCC}" type="presParOf" srcId="{8991F7DB-E688-4881-AC02-7CCEA03F49DB}" destId="{1F72E8D8-5BA2-4F6C-9285-B2E82416F62D}" srcOrd="1" destOrd="0" presId="urn:microsoft.com/office/officeart/2005/8/layout/hierarchy2"/>
    <dgm:cxn modelId="{D5A7D5CD-CA6C-4E08-B695-CB47F0611B0E}" type="presParOf" srcId="{650182FE-97D0-40F5-B2D8-9C7F3A34A371}" destId="{9DD67CD4-71B9-44BA-8CC8-F86ADCDBC5ED}" srcOrd="2" destOrd="0" presId="urn:microsoft.com/office/officeart/2005/8/layout/hierarchy2"/>
    <dgm:cxn modelId="{2BFB2837-E4A9-4C77-87CE-C8A057E71A00}" type="presParOf" srcId="{9DD67CD4-71B9-44BA-8CC8-F86ADCDBC5ED}" destId="{C611DA3F-9E16-4FF3-85D6-5A6019DC09D9}" srcOrd="0" destOrd="0" presId="urn:microsoft.com/office/officeart/2005/8/layout/hierarchy2"/>
    <dgm:cxn modelId="{ADEB3311-1539-499B-BD73-FB976EC23013}" type="presParOf" srcId="{650182FE-97D0-40F5-B2D8-9C7F3A34A371}" destId="{BDD08A3B-A802-45AD-921C-65990A2BFB85}" srcOrd="3" destOrd="0" presId="urn:microsoft.com/office/officeart/2005/8/layout/hierarchy2"/>
    <dgm:cxn modelId="{4B0A0FAE-A091-40D5-9695-64C7269A7507}" type="presParOf" srcId="{BDD08A3B-A802-45AD-921C-65990A2BFB85}" destId="{9F2AE5BC-EA9C-493C-99C6-AADA68AE38F1}" srcOrd="0" destOrd="0" presId="urn:microsoft.com/office/officeart/2005/8/layout/hierarchy2"/>
    <dgm:cxn modelId="{740086A7-9481-43D9-BAE6-61872F878B19}" type="presParOf" srcId="{BDD08A3B-A802-45AD-921C-65990A2BFB85}" destId="{8627913D-5EB6-4738-A598-B9D8760CD102}" srcOrd="1" destOrd="0" presId="urn:microsoft.com/office/officeart/2005/8/layout/hierarchy2"/>
    <dgm:cxn modelId="{4E4F5906-4172-4BD4-8F1A-F527904CA7DB}" type="presParOf" srcId="{650182FE-97D0-40F5-B2D8-9C7F3A34A371}" destId="{22D5C1BF-0583-4F54-8278-132CBDF2D8EC}" srcOrd="4" destOrd="0" presId="urn:microsoft.com/office/officeart/2005/8/layout/hierarchy2"/>
    <dgm:cxn modelId="{028C8C15-2E60-4EFF-8F11-80B287E91E20}" type="presParOf" srcId="{22D5C1BF-0583-4F54-8278-132CBDF2D8EC}" destId="{587B688B-7A63-45CB-ADA3-B2D43244088A}" srcOrd="0" destOrd="0" presId="urn:microsoft.com/office/officeart/2005/8/layout/hierarchy2"/>
    <dgm:cxn modelId="{C79BD351-3F92-4069-ADC8-6350BC4F09F0}" type="presParOf" srcId="{650182FE-97D0-40F5-B2D8-9C7F3A34A371}" destId="{C1E7CD9B-50FB-47B2-B963-5E71A6F2AB01}" srcOrd="5" destOrd="0" presId="urn:microsoft.com/office/officeart/2005/8/layout/hierarchy2"/>
    <dgm:cxn modelId="{2253AA5E-8474-47F8-B5A6-955A5D6E20CF}" type="presParOf" srcId="{C1E7CD9B-50FB-47B2-B963-5E71A6F2AB01}" destId="{4A3DC56B-6480-4C5D-B388-D4A292728904}" srcOrd="0" destOrd="0" presId="urn:microsoft.com/office/officeart/2005/8/layout/hierarchy2"/>
    <dgm:cxn modelId="{6DB9DAA5-55B6-4513-A6C3-CF72800D6DAF}" type="presParOf" srcId="{C1E7CD9B-50FB-47B2-B963-5E71A6F2AB01}" destId="{6F146CEF-2569-492D-8B6F-7F9B8CA659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2F8CA9-14D0-44F3-991A-F2F7A54A4280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3D2258F7-857A-44F1-8F1B-36FAAA08D9A5}">
      <dgm:prSet phldrT="[Texto]"/>
      <dgm:spPr/>
      <dgm:t>
        <a:bodyPr/>
        <a:lstStyle/>
        <a:p>
          <a:r>
            <a:rPr lang="es-US" dirty="0"/>
            <a:t>Aritméticos</a:t>
          </a:r>
        </a:p>
      </dgm:t>
    </dgm:pt>
    <dgm:pt modelId="{17BB5593-4890-410D-8FB0-55506102319B}" type="parTrans" cxnId="{C77E46FF-B12A-4DB7-B818-3B4FFA9F429E}">
      <dgm:prSet/>
      <dgm:spPr/>
      <dgm:t>
        <a:bodyPr/>
        <a:lstStyle/>
        <a:p>
          <a:endParaRPr lang="es-US"/>
        </a:p>
      </dgm:t>
    </dgm:pt>
    <dgm:pt modelId="{BDC3509C-614A-401F-B342-D4F2260E7975}" type="sibTrans" cxnId="{C77E46FF-B12A-4DB7-B818-3B4FFA9F429E}">
      <dgm:prSet/>
      <dgm:spPr/>
      <dgm:t>
        <a:bodyPr/>
        <a:lstStyle/>
        <a:p>
          <a:endParaRPr lang="es-US"/>
        </a:p>
      </dgm:t>
    </dgm:pt>
    <dgm:pt modelId="{66F7BFA0-0A27-49BA-91F7-38F44DFC5B02}">
      <dgm:prSet phldrT="[Texto]"/>
      <dgm:spPr/>
      <dgm:t>
        <a:bodyPr/>
        <a:lstStyle/>
        <a:p>
          <a:r>
            <a:rPr lang="es-US" dirty="0"/>
            <a:t>Suma</a:t>
          </a:r>
        </a:p>
      </dgm:t>
    </dgm:pt>
    <dgm:pt modelId="{BF912EEB-AB71-4952-B811-AA731EA9362E}" type="parTrans" cxnId="{C94F8AD3-B03D-4539-A271-70C155573E0C}">
      <dgm:prSet/>
      <dgm:spPr/>
      <dgm:t>
        <a:bodyPr/>
        <a:lstStyle/>
        <a:p>
          <a:endParaRPr lang="es-US"/>
        </a:p>
      </dgm:t>
    </dgm:pt>
    <dgm:pt modelId="{E8EAEEE4-43F0-4D1A-873D-0F4CE057ACCA}" type="sibTrans" cxnId="{C94F8AD3-B03D-4539-A271-70C155573E0C}">
      <dgm:prSet/>
      <dgm:spPr/>
      <dgm:t>
        <a:bodyPr/>
        <a:lstStyle/>
        <a:p>
          <a:endParaRPr lang="es-US"/>
        </a:p>
      </dgm:t>
    </dgm:pt>
    <dgm:pt modelId="{D8E8469E-9163-4763-B4DD-E236BE15A74B}">
      <dgm:prSet phldrT="[Texto]"/>
      <dgm:spPr/>
      <dgm:t>
        <a:bodyPr/>
        <a:lstStyle/>
        <a:p>
          <a:r>
            <a:rPr lang="es-US" dirty="0"/>
            <a:t>Resta</a:t>
          </a:r>
        </a:p>
      </dgm:t>
    </dgm:pt>
    <dgm:pt modelId="{6340EE4F-6B76-44BD-903C-645D8353E4D9}" type="parTrans" cxnId="{76D4D1B1-A4B1-4109-BC1E-D3EB8CCF3C11}">
      <dgm:prSet/>
      <dgm:spPr/>
      <dgm:t>
        <a:bodyPr/>
        <a:lstStyle/>
        <a:p>
          <a:endParaRPr lang="es-US"/>
        </a:p>
      </dgm:t>
    </dgm:pt>
    <dgm:pt modelId="{F8C1DE0F-FB29-48AD-A9C6-3C5AE951DD8A}" type="sibTrans" cxnId="{76D4D1B1-A4B1-4109-BC1E-D3EB8CCF3C11}">
      <dgm:prSet/>
      <dgm:spPr/>
      <dgm:t>
        <a:bodyPr/>
        <a:lstStyle/>
        <a:p>
          <a:endParaRPr lang="es-US"/>
        </a:p>
      </dgm:t>
    </dgm:pt>
    <dgm:pt modelId="{293CFEA8-06C5-424C-983E-6FD2B392B760}">
      <dgm:prSet phldrT="[Texto]"/>
      <dgm:spPr/>
      <dgm:t>
        <a:bodyPr/>
        <a:lstStyle/>
        <a:p>
          <a:r>
            <a:rPr lang="es-US" dirty="0"/>
            <a:t>Lógicos</a:t>
          </a:r>
        </a:p>
      </dgm:t>
    </dgm:pt>
    <dgm:pt modelId="{C369FFFB-4C92-4F68-BBC1-DB81180F359A}" type="parTrans" cxnId="{0ACF7C80-9B14-4E36-BE00-E3CF5C1EE153}">
      <dgm:prSet/>
      <dgm:spPr/>
      <dgm:t>
        <a:bodyPr/>
        <a:lstStyle/>
        <a:p>
          <a:endParaRPr lang="es-US"/>
        </a:p>
      </dgm:t>
    </dgm:pt>
    <dgm:pt modelId="{0C2F13BE-9D9E-48C4-B7FC-6EDE9B3268BD}" type="sibTrans" cxnId="{0ACF7C80-9B14-4E36-BE00-E3CF5C1EE153}">
      <dgm:prSet/>
      <dgm:spPr/>
      <dgm:t>
        <a:bodyPr/>
        <a:lstStyle/>
        <a:p>
          <a:endParaRPr lang="es-US"/>
        </a:p>
      </dgm:t>
    </dgm:pt>
    <dgm:pt modelId="{FBD1BD26-5D1D-4DE9-B977-E1C4B4842D94}">
      <dgm:prSet phldrT="[Texto]"/>
      <dgm:spPr/>
      <dgm:t>
        <a:bodyPr/>
        <a:lstStyle/>
        <a:p>
          <a:r>
            <a:rPr lang="es-US" dirty="0"/>
            <a:t>Mayor que</a:t>
          </a:r>
        </a:p>
      </dgm:t>
    </dgm:pt>
    <dgm:pt modelId="{058461D7-F7CC-4372-820B-4BC32A2D3A9D}" type="parTrans" cxnId="{BA63E7D9-ED61-4FCC-A743-9C4C70CD2617}">
      <dgm:prSet/>
      <dgm:spPr/>
      <dgm:t>
        <a:bodyPr/>
        <a:lstStyle/>
        <a:p>
          <a:endParaRPr lang="es-US"/>
        </a:p>
      </dgm:t>
    </dgm:pt>
    <dgm:pt modelId="{22EC0F85-1E43-40FA-9074-02BAF0B485EB}" type="sibTrans" cxnId="{BA63E7D9-ED61-4FCC-A743-9C4C70CD2617}">
      <dgm:prSet/>
      <dgm:spPr/>
      <dgm:t>
        <a:bodyPr/>
        <a:lstStyle/>
        <a:p>
          <a:endParaRPr lang="es-US"/>
        </a:p>
      </dgm:t>
    </dgm:pt>
    <dgm:pt modelId="{8A213BF0-4434-4A00-AAA4-9A121EB78143}">
      <dgm:prSet phldrT="[Texto]"/>
      <dgm:spPr/>
      <dgm:t>
        <a:bodyPr/>
        <a:lstStyle/>
        <a:p>
          <a:r>
            <a:rPr lang="es-US" dirty="0"/>
            <a:t>Multiplicación</a:t>
          </a:r>
        </a:p>
      </dgm:t>
    </dgm:pt>
    <dgm:pt modelId="{F459602C-6C02-459A-9565-8B5AEC69BF23}" type="parTrans" cxnId="{095AC013-5DE7-4DAA-81F6-37E63563630B}">
      <dgm:prSet/>
      <dgm:spPr/>
      <dgm:t>
        <a:bodyPr/>
        <a:lstStyle/>
        <a:p>
          <a:endParaRPr lang="es-US"/>
        </a:p>
      </dgm:t>
    </dgm:pt>
    <dgm:pt modelId="{08DB7CAF-4D51-434E-9E12-C8F12D16030C}" type="sibTrans" cxnId="{095AC013-5DE7-4DAA-81F6-37E63563630B}">
      <dgm:prSet/>
      <dgm:spPr/>
      <dgm:t>
        <a:bodyPr/>
        <a:lstStyle/>
        <a:p>
          <a:endParaRPr lang="es-US"/>
        </a:p>
      </dgm:t>
    </dgm:pt>
    <dgm:pt modelId="{92A66164-5E3B-463F-99A5-F8AF2BADA05F}">
      <dgm:prSet phldrT="[Texto]"/>
      <dgm:spPr/>
      <dgm:t>
        <a:bodyPr/>
        <a:lstStyle/>
        <a:p>
          <a:r>
            <a:rPr lang="es-US" dirty="0"/>
            <a:t>División</a:t>
          </a:r>
        </a:p>
      </dgm:t>
    </dgm:pt>
    <dgm:pt modelId="{7B11D0CC-5AAA-4353-8BF8-23319C46EC53}" type="parTrans" cxnId="{9683439B-B050-419A-BAD3-1B94068716D4}">
      <dgm:prSet/>
      <dgm:spPr/>
      <dgm:t>
        <a:bodyPr/>
        <a:lstStyle/>
        <a:p>
          <a:endParaRPr lang="es-US"/>
        </a:p>
      </dgm:t>
    </dgm:pt>
    <dgm:pt modelId="{1658C922-111C-412E-BF90-8EC578F69451}" type="sibTrans" cxnId="{9683439B-B050-419A-BAD3-1B94068716D4}">
      <dgm:prSet/>
      <dgm:spPr/>
      <dgm:t>
        <a:bodyPr/>
        <a:lstStyle/>
        <a:p>
          <a:endParaRPr lang="es-US"/>
        </a:p>
      </dgm:t>
    </dgm:pt>
    <dgm:pt modelId="{BC4203A8-15F1-4580-9C7E-9545E97FA903}">
      <dgm:prSet phldrT="[Texto]"/>
      <dgm:spPr/>
      <dgm:t>
        <a:bodyPr/>
        <a:lstStyle/>
        <a:p>
          <a:r>
            <a:rPr lang="es-US" dirty="0"/>
            <a:t>Residuo</a:t>
          </a:r>
        </a:p>
      </dgm:t>
    </dgm:pt>
    <dgm:pt modelId="{94B4E87E-E3B4-4BB8-ABB3-12A6902E6AE3}" type="parTrans" cxnId="{E9C70F96-C67E-496C-91F6-C9A3E4B00275}">
      <dgm:prSet/>
      <dgm:spPr/>
      <dgm:t>
        <a:bodyPr/>
        <a:lstStyle/>
        <a:p>
          <a:endParaRPr lang="es-US"/>
        </a:p>
      </dgm:t>
    </dgm:pt>
    <dgm:pt modelId="{2148F95E-B48B-4C77-8D70-B4E6B0EC2E05}" type="sibTrans" cxnId="{E9C70F96-C67E-496C-91F6-C9A3E4B00275}">
      <dgm:prSet/>
      <dgm:spPr/>
      <dgm:t>
        <a:bodyPr/>
        <a:lstStyle/>
        <a:p>
          <a:endParaRPr lang="es-US"/>
        </a:p>
      </dgm:t>
    </dgm:pt>
    <dgm:pt modelId="{835637E2-9D0C-4223-8825-9232EBC58318}">
      <dgm:prSet phldrT="[Texto]"/>
      <dgm:spPr/>
      <dgm:t>
        <a:bodyPr/>
        <a:lstStyle/>
        <a:p>
          <a:r>
            <a:rPr lang="es-US" dirty="0"/>
            <a:t>Menor que</a:t>
          </a:r>
        </a:p>
      </dgm:t>
    </dgm:pt>
    <dgm:pt modelId="{2EBA9EEF-EE71-4AD3-96D1-6028F8533D26}" type="parTrans" cxnId="{EDE9CEDE-5EFF-4C19-9263-EFC1EEEA8C7C}">
      <dgm:prSet/>
      <dgm:spPr/>
      <dgm:t>
        <a:bodyPr/>
        <a:lstStyle/>
        <a:p>
          <a:endParaRPr lang="es-US"/>
        </a:p>
      </dgm:t>
    </dgm:pt>
    <dgm:pt modelId="{E955FE3D-A64A-469C-AA4A-F1AA1B41CA04}" type="sibTrans" cxnId="{EDE9CEDE-5EFF-4C19-9263-EFC1EEEA8C7C}">
      <dgm:prSet/>
      <dgm:spPr/>
      <dgm:t>
        <a:bodyPr/>
        <a:lstStyle/>
        <a:p>
          <a:endParaRPr lang="es-US"/>
        </a:p>
      </dgm:t>
    </dgm:pt>
    <dgm:pt modelId="{3AB36967-B2CF-4F1C-A9A8-3BA84C04CD0F}">
      <dgm:prSet phldrT="[Texto]"/>
      <dgm:spPr/>
      <dgm:t>
        <a:bodyPr/>
        <a:lstStyle/>
        <a:p>
          <a:r>
            <a:rPr lang="es-US" dirty="0"/>
            <a:t>Igual que</a:t>
          </a:r>
        </a:p>
      </dgm:t>
    </dgm:pt>
    <dgm:pt modelId="{9175C406-DD20-4FBE-B4BF-F50263C3C9C2}" type="parTrans" cxnId="{CC4CE9E2-A661-4C70-8987-90C949C4699F}">
      <dgm:prSet/>
      <dgm:spPr/>
      <dgm:t>
        <a:bodyPr/>
        <a:lstStyle/>
        <a:p>
          <a:endParaRPr lang="es-US"/>
        </a:p>
      </dgm:t>
    </dgm:pt>
    <dgm:pt modelId="{82100BF2-2B47-4843-9412-BD4E4B6C99D3}" type="sibTrans" cxnId="{CC4CE9E2-A661-4C70-8987-90C949C4699F}">
      <dgm:prSet/>
      <dgm:spPr/>
      <dgm:t>
        <a:bodyPr/>
        <a:lstStyle/>
        <a:p>
          <a:endParaRPr lang="es-US"/>
        </a:p>
      </dgm:t>
    </dgm:pt>
    <dgm:pt modelId="{7B6F0652-ED5F-4341-8DCD-90F650040472}">
      <dgm:prSet phldrT="[Texto]"/>
      <dgm:spPr/>
      <dgm:t>
        <a:bodyPr/>
        <a:lstStyle/>
        <a:p>
          <a:r>
            <a:rPr lang="es-US" dirty="0"/>
            <a:t>Y</a:t>
          </a:r>
        </a:p>
      </dgm:t>
    </dgm:pt>
    <dgm:pt modelId="{93DB7A4B-978A-4388-8104-07C645F9FE9D}" type="parTrans" cxnId="{77DA334E-18E8-48E4-8AFD-37F5040E4D85}">
      <dgm:prSet/>
      <dgm:spPr/>
      <dgm:t>
        <a:bodyPr/>
        <a:lstStyle/>
        <a:p>
          <a:endParaRPr lang="es-US"/>
        </a:p>
      </dgm:t>
    </dgm:pt>
    <dgm:pt modelId="{E34F3963-F306-4417-BB88-FA2EBE919A9C}" type="sibTrans" cxnId="{77DA334E-18E8-48E4-8AFD-37F5040E4D85}">
      <dgm:prSet/>
      <dgm:spPr/>
      <dgm:t>
        <a:bodyPr/>
        <a:lstStyle/>
        <a:p>
          <a:endParaRPr lang="es-US"/>
        </a:p>
      </dgm:t>
    </dgm:pt>
    <dgm:pt modelId="{FC88FC0B-E379-4168-A878-9C0D996390D6}">
      <dgm:prSet phldrT="[Texto]"/>
      <dgm:spPr/>
      <dgm:t>
        <a:bodyPr/>
        <a:lstStyle/>
        <a:p>
          <a:r>
            <a:rPr lang="es-US" dirty="0"/>
            <a:t>O</a:t>
          </a:r>
        </a:p>
      </dgm:t>
    </dgm:pt>
    <dgm:pt modelId="{1B45D894-77EA-4987-86C5-E01824368607}" type="parTrans" cxnId="{B33DC09B-4F24-4103-A370-D857054FEF70}">
      <dgm:prSet/>
      <dgm:spPr/>
      <dgm:t>
        <a:bodyPr/>
        <a:lstStyle/>
        <a:p>
          <a:endParaRPr lang="es-US"/>
        </a:p>
      </dgm:t>
    </dgm:pt>
    <dgm:pt modelId="{8CCB5423-CCE1-49FF-BC7B-A9C3B281CAA5}" type="sibTrans" cxnId="{B33DC09B-4F24-4103-A370-D857054FEF70}">
      <dgm:prSet/>
      <dgm:spPr/>
      <dgm:t>
        <a:bodyPr/>
        <a:lstStyle/>
        <a:p>
          <a:endParaRPr lang="es-US"/>
        </a:p>
      </dgm:t>
    </dgm:pt>
    <dgm:pt modelId="{07735872-B9CA-407A-BA24-3A6677F98430}" type="pres">
      <dgm:prSet presAssocID="{242F8CA9-14D0-44F3-991A-F2F7A54A4280}" presName="Name0" presStyleCnt="0">
        <dgm:presLayoutVars>
          <dgm:dir/>
          <dgm:animLvl val="lvl"/>
          <dgm:resizeHandles/>
        </dgm:presLayoutVars>
      </dgm:prSet>
      <dgm:spPr/>
    </dgm:pt>
    <dgm:pt modelId="{CE4D85FC-6CCD-424B-AB93-491B701F27B7}" type="pres">
      <dgm:prSet presAssocID="{3D2258F7-857A-44F1-8F1B-36FAAA08D9A5}" presName="linNode" presStyleCnt="0"/>
      <dgm:spPr/>
    </dgm:pt>
    <dgm:pt modelId="{464393F7-D130-496D-BC4E-0BF38B673E57}" type="pres">
      <dgm:prSet presAssocID="{3D2258F7-857A-44F1-8F1B-36FAAA08D9A5}" presName="parentShp" presStyleLbl="node1" presStyleIdx="0" presStyleCnt="2">
        <dgm:presLayoutVars>
          <dgm:bulletEnabled val="1"/>
        </dgm:presLayoutVars>
      </dgm:prSet>
      <dgm:spPr/>
    </dgm:pt>
    <dgm:pt modelId="{C99B9683-E518-4EE9-AB4B-FD30BE3E95CC}" type="pres">
      <dgm:prSet presAssocID="{3D2258F7-857A-44F1-8F1B-36FAAA08D9A5}" presName="childShp" presStyleLbl="bgAccFollowNode1" presStyleIdx="0" presStyleCnt="2">
        <dgm:presLayoutVars>
          <dgm:bulletEnabled val="1"/>
        </dgm:presLayoutVars>
      </dgm:prSet>
      <dgm:spPr/>
    </dgm:pt>
    <dgm:pt modelId="{75E222DE-8FC2-46D1-8168-FFE5DECEFE12}" type="pres">
      <dgm:prSet presAssocID="{BDC3509C-614A-401F-B342-D4F2260E7975}" presName="spacing" presStyleCnt="0"/>
      <dgm:spPr/>
    </dgm:pt>
    <dgm:pt modelId="{76FE612F-6F04-4E74-8A65-002F8CBD6A16}" type="pres">
      <dgm:prSet presAssocID="{293CFEA8-06C5-424C-983E-6FD2B392B760}" presName="linNode" presStyleCnt="0"/>
      <dgm:spPr/>
    </dgm:pt>
    <dgm:pt modelId="{A126B6B8-23E0-47D6-B581-2B2FEE57FD67}" type="pres">
      <dgm:prSet presAssocID="{293CFEA8-06C5-424C-983E-6FD2B392B760}" presName="parentShp" presStyleLbl="node1" presStyleIdx="1" presStyleCnt="2" custLinFactNeighborX="3">
        <dgm:presLayoutVars>
          <dgm:bulletEnabled val="1"/>
        </dgm:presLayoutVars>
      </dgm:prSet>
      <dgm:spPr/>
    </dgm:pt>
    <dgm:pt modelId="{591C90AA-D515-4CA9-AD31-9CF4392E1C83}" type="pres">
      <dgm:prSet presAssocID="{293CFEA8-06C5-424C-983E-6FD2B392B76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95AC013-5DE7-4DAA-81F6-37E63563630B}" srcId="{3D2258F7-857A-44F1-8F1B-36FAAA08D9A5}" destId="{8A213BF0-4434-4A00-AAA4-9A121EB78143}" srcOrd="2" destOrd="0" parTransId="{F459602C-6C02-459A-9565-8B5AEC69BF23}" sibTransId="{08DB7CAF-4D51-434E-9E12-C8F12D16030C}"/>
    <dgm:cxn modelId="{FB187E2E-02D7-4717-A61C-524DF884307D}" type="presOf" srcId="{242F8CA9-14D0-44F3-991A-F2F7A54A4280}" destId="{07735872-B9CA-407A-BA24-3A6677F98430}" srcOrd="0" destOrd="0" presId="urn:microsoft.com/office/officeart/2005/8/layout/vList6"/>
    <dgm:cxn modelId="{623AC33E-B210-4CDE-8DA4-7F7E8D80B997}" type="presOf" srcId="{FBD1BD26-5D1D-4DE9-B977-E1C4B4842D94}" destId="{591C90AA-D515-4CA9-AD31-9CF4392E1C83}" srcOrd="0" destOrd="0" presId="urn:microsoft.com/office/officeart/2005/8/layout/vList6"/>
    <dgm:cxn modelId="{1AD0C55B-96DE-453F-8843-A24302688A8B}" type="presOf" srcId="{7B6F0652-ED5F-4341-8DCD-90F650040472}" destId="{591C90AA-D515-4CA9-AD31-9CF4392E1C83}" srcOrd="0" destOrd="3" presId="urn:microsoft.com/office/officeart/2005/8/layout/vList6"/>
    <dgm:cxn modelId="{80819C64-49B3-4B02-9B70-9BB6D4195824}" type="presOf" srcId="{D8E8469E-9163-4763-B4DD-E236BE15A74B}" destId="{C99B9683-E518-4EE9-AB4B-FD30BE3E95CC}" srcOrd="0" destOrd="1" presId="urn:microsoft.com/office/officeart/2005/8/layout/vList6"/>
    <dgm:cxn modelId="{77DA334E-18E8-48E4-8AFD-37F5040E4D85}" srcId="{293CFEA8-06C5-424C-983E-6FD2B392B760}" destId="{7B6F0652-ED5F-4341-8DCD-90F650040472}" srcOrd="3" destOrd="0" parTransId="{93DB7A4B-978A-4388-8104-07C645F9FE9D}" sibTransId="{E34F3963-F306-4417-BB88-FA2EBE919A9C}"/>
    <dgm:cxn modelId="{524F1572-A6ED-4E2A-94D6-BC5EEA599FBA}" type="presOf" srcId="{293CFEA8-06C5-424C-983E-6FD2B392B760}" destId="{A126B6B8-23E0-47D6-B581-2B2FEE57FD67}" srcOrd="0" destOrd="0" presId="urn:microsoft.com/office/officeart/2005/8/layout/vList6"/>
    <dgm:cxn modelId="{C8085855-FB8A-46AE-A795-1E381AC6FB22}" type="presOf" srcId="{3D2258F7-857A-44F1-8F1B-36FAAA08D9A5}" destId="{464393F7-D130-496D-BC4E-0BF38B673E57}" srcOrd="0" destOrd="0" presId="urn:microsoft.com/office/officeart/2005/8/layout/vList6"/>
    <dgm:cxn modelId="{2171757D-94AF-4A1F-86E6-E113A4E8351E}" type="presOf" srcId="{8A213BF0-4434-4A00-AAA4-9A121EB78143}" destId="{C99B9683-E518-4EE9-AB4B-FD30BE3E95CC}" srcOrd="0" destOrd="2" presId="urn:microsoft.com/office/officeart/2005/8/layout/vList6"/>
    <dgm:cxn modelId="{0ACF7C80-9B14-4E36-BE00-E3CF5C1EE153}" srcId="{242F8CA9-14D0-44F3-991A-F2F7A54A4280}" destId="{293CFEA8-06C5-424C-983E-6FD2B392B760}" srcOrd="1" destOrd="0" parTransId="{C369FFFB-4C92-4F68-BBC1-DB81180F359A}" sibTransId="{0C2F13BE-9D9E-48C4-B7FC-6EDE9B3268BD}"/>
    <dgm:cxn modelId="{F337AB80-0D15-4713-ABCD-BC86EEABFE46}" type="presOf" srcId="{66F7BFA0-0A27-49BA-91F7-38F44DFC5B02}" destId="{C99B9683-E518-4EE9-AB4B-FD30BE3E95CC}" srcOrd="0" destOrd="0" presId="urn:microsoft.com/office/officeart/2005/8/layout/vList6"/>
    <dgm:cxn modelId="{FA586090-4CF4-41D6-9587-997FC7887A96}" type="presOf" srcId="{FC88FC0B-E379-4168-A878-9C0D996390D6}" destId="{591C90AA-D515-4CA9-AD31-9CF4392E1C83}" srcOrd="0" destOrd="4" presId="urn:microsoft.com/office/officeart/2005/8/layout/vList6"/>
    <dgm:cxn modelId="{E9C70F96-C67E-496C-91F6-C9A3E4B00275}" srcId="{3D2258F7-857A-44F1-8F1B-36FAAA08D9A5}" destId="{BC4203A8-15F1-4580-9C7E-9545E97FA903}" srcOrd="4" destOrd="0" parTransId="{94B4E87E-E3B4-4BB8-ABB3-12A6902E6AE3}" sibTransId="{2148F95E-B48B-4C77-8D70-B4E6B0EC2E05}"/>
    <dgm:cxn modelId="{9683439B-B050-419A-BAD3-1B94068716D4}" srcId="{3D2258F7-857A-44F1-8F1B-36FAAA08D9A5}" destId="{92A66164-5E3B-463F-99A5-F8AF2BADA05F}" srcOrd="3" destOrd="0" parTransId="{7B11D0CC-5AAA-4353-8BF8-23319C46EC53}" sibTransId="{1658C922-111C-412E-BF90-8EC578F69451}"/>
    <dgm:cxn modelId="{B33DC09B-4F24-4103-A370-D857054FEF70}" srcId="{293CFEA8-06C5-424C-983E-6FD2B392B760}" destId="{FC88FC0B-E379-4168-A878-9C0D996390D6}" srcOrd="4" destOrd="0" parTransId="{1B45D894-77EA-4987-86C5-E01824368607}" sibTransId="{8CCB5423-CCE1-49FF-BC7B-A9C3B281CAA5}"/>
    <dgm:cxn modelId="{76D4D1B1-A4B1-4109-BC1E-D3EB8CCF3C11}" srcId="{3D2258F7-857A-44F1-8F1B-36FAAA08D9A5}" destId="{D8E8469E-9163-4763-B4DD-E236BE15A74B}" srcOrd="1" destOrd="0" parTransId="{6340EE4F-6B76-44BD-903C-645D8353E4D9}" sibTransId="{F8C1DE0F-FB29-48AD-A9C6-3C5AE951DD8A}"/>
    <dgm:cxn modelId="{EAFE3AC2-847C-4142-95D6-B086506B2EF2}" type="presOf" srcId="{835637E2-9D0C-4223-8825-9232EBC58318}" destId="{591C90AA-D515-4CA9-AD31-9CF4392E1C83}" srcOrd="0" destOrd="1" presId="urn:microsoft.com/office/officeart/2005/8/layout/vList6"/>
    <dgm:cxn modelId="{5AD46FD2-8691-4226-9CA2-82C600DF793A}" type="presOf" srcId="{BC4203A8-15F1-4580-9C7E-9545E97FA903}" destId="{C99B9683-E518-4EE9-AB4B-FD30BE3E95CC}" srcOrd="0" destOrd="4" presId="urn:microsoft.com/office/officeart/2005/8/layout/vList6"/>
    <dgm:cxn modelId="{80B2C8D2-CBFE-48EE-84B7-DD88B4AAE330}" type="presOf" srcId="{92A66164-5E3B-463F-99A5-F8AF2BADA05F}" destId="{C99B9683-E518-4EE9-AB4B-FD30BE3E95CC}" srcOrd="0" destOrd="3" presId="urn:microsoft.com/office/officeart/2005/8/layout/vList6"/>
    <dgm:cxn modelId="{C94F8AD3-B03D-4539-A271-70C155573E0C}" srcId="{3D2258F7-857A-44F1-8F1B-36FAAA08D9A5}" destId="{66F7BFA0-0A27-49BA-91F7-38F44DFC5B02}" srcOrd="0" destOrd="0" parTransId="{BF912EEB-AB71-4952-B811-AA731EA9362E}" sibTransId="{E8EAEEE4-43F0-4D1A-873D-0F4CE057ACCA}"/>
    <dgm:cxn modelId="{BA63E7D9-ED61-4FCC-A743-9C4C70CD2617}" srcId="{293CFEA8-06C5-424C-983E-6FD2B392B760}" destId="{FBD1BD26-5D1D-4DE9-B977-E1C4B4842D94}" srcOrd="0" destOrd="0" parTransId="{058461D7-F7CC-4372-820B-4BC32A2D3A9D}" sibTransId="{22EC0F85-1E43-40FA-9074-02BAF0B485EB}"/>
    <dgm:cxn modelId="{EDE9CEDE-5EFF-4C19-9263-EFC1EEEA8C7C}" srcId="{293CFEA8-06C5-424C-983E-6FD2B392B760}" destId="{835637E2-9D0C-4223-8825-9232EBC58318}" srcOrd="1" destOrd="0" parTransId="{2EBA9EEF-EE71-4AD3-96D1-6028F8533D26}" sibTransId="{E955FE3D-A64A-469C-AA4A-F1AA1B41CA04}"/>
    <dgm:cxn modelId="{CC4CE9E2-A661-4C70-8987-90C949C4699F}" srcId="{293CFEA8-06C5-424C-983E-6FD2B392B760}" destId="{3AB36967-B2CF-4F1C-A9A8-3BA84C04CD0F}" srcOrd="2" destOrd="0" parTransId="{9175C406-DD20-4FBE-B4BF-F50263C3C9C2}" sibTransId="{82100BF2-2B47-4843-9412-BD4E4B6C99D3}"/>
    <dgm:cxn modelId="{B969AEFD-C9E0-4E45-8473-6006BCE5C239}" type="presOf" srcId="{3AB36967-B2CF-4F1C-A9A8-3BA84C04CD0F}" destId="{591C90AA-D515-4CA9-AD31-9CF4392E1C83}" srcOrd="0" destOrd="2" presId="urn:microsoft.com/office/officeart/2005/8/layout/vList6"/>
    <dgm:cxn modelId="{C77E46FF-B12A-4DB7-B818-3B4FFA9F429E}" srcId="{242F8CA9-14D0-44F3-991A-F2F7A54A4280}" destId="{3D2258F7-857A-44F1-8F1B-36FAAA08D9A5}" srcOrd="0" destOrd="0" parTransId="{17BB5593-4890-410D-8FB0-55506102319B}" sibTransId="{BDC3509C-614A-401F-B342-D4F2260E7975}"/>
    <dgm:cxn modelId="{CB36A69C-29B6-4E31-BA82-43755EA88EF2}" type="presParOf" srcId="{07735872-B9CA-407A-BA24-3A6677F98430}" destId="{CE4D85FC-6CCD-424B-AB93-491B701F27B7}" srcOrd="0" destOrd="0" presId="urn:microsoft.com/office/officeart/2005/8/layout/vList6"/>
    <dgm:cxn modelId="{B45F4508-7823-4C73-BE79-EB69FE6E8E85}" type="presParOf" srcId="{CE4D85FC-6CCD-424B-AB93-491B701F27B7}" destId="{464393F7-D130-496D-BC4E-0BF38B673E57}" srcOrd="0" destOrd="0" presId="urn:microsoft.com/office/officeart/2005/8/layout/vList6"/>
    <dgm:cxn modelId="{4113A9E0-3F93-41CE-BBF5-023720166F93}" type="presParOf" srcId="{CE4D85FC-6CCD-424B-AB93-491B701F27B7}" destId="{C99B9683-E518-4EE9-AB4B-FD30BE3E95CC}" srcOrd="1" destOrd="0" presId="urn:microsoft.com/office/officeart/2005/8/layout/vList6"/>
    <dgm:cxn modelId="{784C93C1-4431-4948-B993-F62D1C9E37D8}" type="presParOf" srcId="{07735872-B9CA-407A-BA24-3A6677F98430}" destId="{75E222DE-8FC2-46D1-8168-FFE5DECEFE12}" srcOrd="1" destOrd="0" presId="urn:microsoft.com/office/officeart/2005/8/layout/vList6"/>
    <dgm:cxn modelId="{9D333229-B89E-4850-8C6C-3B262A68EC1F}" type="presParOf" srcId="{07735872-B9CA-407A-BA24-3A6677F98430}" destId="{76FE612F-6F04-4E74-8A65-002F8CBD6A16}" srcOrd="2" destOrd="0" presId="urn:microsoft.com/office/officeart/2005/8/layout/vList6"/>
    <dgm:cxn modelId="{5C16B5BD-FBD5-479B-AD9A-326E13C3AF44}" type="presParOf" srcId="{76FE612F-6F04-4E74-8A65-002F8CBD6A16}" destId="{A126B6B8-23E0-47D6-B581-2B2FEE57FD67}" srcOrd="0" destOrd="0" presId="urn:microsoft.com/office/officeart/2005/8/layout/vList6"/>
    <dgm:cxn modelId="{FC39F3EC-9A7C-497D-9321-0F06489F834C}" type="presParOf" srcId="{76FE612F-6F04-4E74-8A65-002F8CBD6A16}" destId="{591C90AA-D515-4CA9-AD31-9CF4392E1C8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015216" y="-768673"/>
          <a:ext cx="5974984" cy="5974984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22225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11300" y="201734"/>
          <a:ext cx="6989190" cy="403292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alpha val="9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3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Tipos de datos</a:t>
          </a:r>
        </a:p>
      </dsp:txBody>
      <dsp:txXfrm>
        <a:off x="311300" y="201734"/>
        <a:ext cx="6989190" cy="403292"/>
      </dsp:txXfrm>
    </dsp:sp>
    <dsp:sp modelId="{07CB3071-D555-47DA-A36A-69EB91531FD8}">
      <dsp:nvSpPr>
        <dsp:cNvPr id="0" name=""/>
        <dsp:cNvSpPr/>
      </dsp:nvSpPr>
      <dsp:spPr>
        <a:xfrm>
          <a:off x="59242" y="151323"/>
          <a:ext cx="504115" cy="504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76517" y="807028"/>
          <a:ext cx="6623972" cy="403292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6667"/>
                <a:tint val="98000"/>
                <a:lumMod val="110000"/>
              </a:schemeClr>
            </a:gs>
            <a:gs pos="84000">
              <a:schemeClr val="accent2">
                <a:alpha val="90000"/>
                <a:hueOff val="0"/>
                <a:satOff val="0"/>
                <a:lumOff val="0"/>
                <a:alphaOff val="-6667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3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Operadores</a:t>
          </a:r>
        </a:p>
      </dsp:txBody>
      <dsp:txXfrm>
        <a:off x="676517" y="807028"/>
        <a:ext cx="6623972" cy="403292"/>
      </dsp:txXfrm>
    </dsp:sp>
    <dsp:sp modelId="{3F8116AC-FAC3-4E95-9865-93CCFEB191B9}">
      <dsp:nvSpPr>
        <dsp:cNvPr id="0" name=""/>
        <dsp:cNvSpPr/>
      </dsp:nvSpPr>
      <dsp:spPr>
        <a:xfrm>
          <a:off x="424459" y="756617"/>
          <a:ext cx="504115" cy="504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76655" y="1411878"/>
          <a:ext cx="6423835" cy="403292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98000"/>
                <a:lumMod val="110000"/>
              </a:schemeClr>
            </a:gs>
            <a:gs pos="84000">
              <a:schemeClr val="accent2">
                <a:alpha val="90000"/>
                <a:hueOff val="0"/>
                <a:satOff val="0"/>
                <a:lumOff val="0"/>
                <a:alphaOff val="-13333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3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Sentencias de control</a:t>
          </a:r>
        </a:p>
      </dsp:txBody>
      <dsp:txXfrm>
        <a:off x="876655" y="1411878"/>
        <a:ext cx="6423835" cy="403292"/>
      </dsp:txXfrm>
    </dsp:sp>
    <dsp:sp modelId="{A965097E-32F1-4AB8-8C4E-2814A7596B2F}">
      <dsp:nvSpPr>
        <dsp:cNvPr id="0" name=""/>
        <dsp:cNvSpPr/>
      </dsp:nvSpPr>
      <dsp:spPr>
        <a:xfrm>
          <a:off x="624597" y="1361467"/>
          <a:ext cx="504115" cy="504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0D21-3459-426E-8A19-019548E4FC2D}">
      <dsp:nvSpPr>
        <dsp:cNvPr id="0" name=""/>
        <dsp:cNvSpPr/>
      </dsp:nvSpPr>
      <dsp:spPr>
        <a:xfrm>
          <a:off x="940557" y="2017172"/>
          <a:ext cx="6359933" cy="403292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98000"/>
                <a:lumMod val="110000"/>
              </a:schemeClr>
            </a:gs>
            <a:gs pos="84000">
              <a:schemeClr val="accent2">
                <a:alpha val="90000"/>
                <a:hueOff val="0"/>
                <a:satOff val="0"/>
                <a:lumOff val="0"/>
                <a:alphaOff val="-2000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 dirty="0"/>
            <a:t>Ciclos en Java</a:t>
          </a:r>
        </a:p>
      </dsp:txBody>
      <dsp:txXfrm>
        <a:off x="940557" y="2017172"/>
        <a:ext cx="6359933" cy="403292"/>
      </dsp:txXfrm>
    </dsp:sp>
    <dsp:sp modelId="{BB456071-5A08-47F5-9118-B287BFD6B0A3}">
      <dsp:nvSpPr>
        <dsp:cNvPr id="0" name=""/>
        <dsp:cNvSpPr/>
      </dsp:nvSpPr>
      <dsp:spPr>
        <a:xfrm>
          <a:off x="688499" y="1966760"/>
          <a:ext cx="504115" cy="504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3B5B01-2487-4912-8250-8AC98BA12EAF}">
      <dsp:nvSpPr>
        <dsp:cNvPr id="0" name=""/>
        <dsp:cNvSpPr/>
      </dsp:nvSpPr>
      <dsp:spPr>
        <a:xfrm>
          <a:off x="876655" y="2622465"/>
          <a:ext cx="6423835" cy="403292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98000"/>
                <a:lumMod val="110000"/>
              </a:schemeClr>
            </a:gs>
            <a:gs pos="84000">
              <a:schemeClr val="accent2">
                <a:alpha val="90000"/>
                <a:hueOff val="0"/>
                <a:satOff val="0"/>
                <a:lumOff val="0"/>
                <a:alphaOff val="-26667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 dirty="0"/>
            <a:t>Creación de clases y funciones</a:t>
          </a:r>
        </a:p>
      </dsp:txBody>
      <dsp:txXfrm>
        <a:off x="876655" y="2622465"/>
        <a:ext cx="6423835" cy="403292"/>
      </dsp:txXfrm>
    </dsp:sp>
    <dsp:sp modelId="{E7CE16A5-62DE-445E-B17D-37A5931307B2}">
      <dsp:nvSpPr>
        <dsp:cNvPr id="0" name=""/>
        <dsp:cNvSpPr/>
      </dsp:nvSpPr>
      <dsp:spPr>
        <a:xfrm>
          <a:off x="624597" y="2572054"/>
          <a:ext cx="504115" cy="504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955B37-C8A7-477F-86E6-A1E161350009}">
      <dsp:nvSpPr>
        <dsp:cNvPr id="0" name=""/>
        <dsp:cNvSpPr/>
      </dsp:nvSpPr>
      <dsp:spPr>
        <a:xfrm>
          <a:off x="676517" y="3227315"/>
          <a:ext cx="6623972" cy="403292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3333"/>
                <a:tint val="98000"/>
                <a:lumMod val="110000"/>
              </a:schemeClr>
            </a:gs>
            <a:gs pos="84000">
              <a:schemeClr val="accent2">
                <a:alpha val="90000"/>
                <a:hueOff val="0"/>
                <a:satOff val="0"/>
                <a:lumOff val="0"/>
                <a:alphaOff val="-33333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 dirty="0"/>
            <a:t>Arreglos y matrices</a:t>
          </a:r>
        </a:p>
      </dsp:txBody>
      <dsp:txXfrm>
        <a:off x="676517" y="3227315"/>
        <a:ext cx="6623972" cy="403292"/>
      </dsp:txXfrm>
    </dsp:sp>
    <dsp:sp modelId="{67C312BF-1DC7-4CF8-B08B-C5AC17A74F95}">
      <dsp:nvSpPr>
        <dsp:cNvPr id="0" name=""/>
        <dsp:cNvSpPr/>
      </dsp:nvSpPr>
      <dsp:spPr>
        <a:xfrm>
          <a:off x="424459" y="3176904"/>
          <a:ext cx="504115" cy="504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F4F78F-D941-487C-B567-DF346931A6C3}">
      <dsp:nvSpPr>
        <dsp:cNvPr id="0" name=""/>
        <dsp:cNvSpPr/>
      </dsp:nvSpPr>
      <dsp:spPr>
        <a:xfrm>
          <a:off x="311300" y="3832609"/>
          <a:ext cx="6989190" cy="403292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8000"/>
                <a:lumMod val="110000"/>
              </a:schemeClr>
            </a:gs>
            <a:gs pos="84000">
              <a:schemeClr val="accent2">
                <a:alpha val="90000"/>
                <a:hueOff val="0"/>
                <a:satOff val="0"/>
                <a:lumOff val="0"/>
                <a:alphaOff val="-4000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1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 dirty="0"/>
            <a:t>Programación Orientada a Objetos (POO)</a:t>
          </a:r>
        </a:p>
      </dsp:txBody>
      <dsp:txXfrm>
        <a:off x="311300" y="3832609"/>
        <a:ext cx="6989190" cy="403292"/>
      </dsp:txXfrm>
    </dsp:sp>
    <dsp:sp modelId="{178B9DE6-6A29-4E2E-B241-BD951051282E}">
      <dsp:nvSpPr>
        <dsp:cNvPr id="0" name=""/>
        <dsp:cNvSpPr/>
      </dsp:nvSpPr>
      <dsp:spPr>
        <a:xfrm>
          <a:off x="59242" y="3782198"/>
          <a:ext cx="504115" cy="504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CB47A-EF75-45A0-B137-302037641100}">
      <dsp:nvSpPr>
        <dsp:cNvPr id="0" name=""/>
        <dsp:cNvSpPr/>
      </dsp:nvSpPr>
      <dsp:spPr>
        <a:xfrm>
          <a:off x="757204" y="2569106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Tipos de datos</a:t>
          </a:r>
        </a:p>
      </dsp:txBody>
      <dsp:txXfrm>
        <a:off x="770977" y="2582879"/>
        <a:ext cx="912937" cy="442695"/>
      </dsp:txXfrm>
    </dsp:sp>
    <dsp:sp modelId="{448FE161-D190-4AD4-8001-21D5553A745C}">
      <dsp:nvSpPr>
        <dsp:cNvPr id="0" name=""/>
        <dsp:cNvSpPr/>
      </dsp:nvSpPr>
      <dsp:spPr>
        <a:xfrm rot="17230830">
          <a:off x="1248995" y="2187029"/>
          <a:ext cx="127357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73579" y="88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1853945" y="2164012"/>
        <a:ext cx="63678" cy="63678"/>
      </dsp:txXfrm>
    </dsp:sp>
    <dsp:sp modelId="{6C4108C0-F1C7-4F89-AD97-8847FD1D1A49}">
      <dsp:nvSpPr>
        <dsp:cNvPr id="0" name=""/>
        <dsp:cNvSpPr/>
      </dsp:nvSpPr>
      <dsp:spPr>
        <a:xfrm>
          <a:off x="2073881" y="1352355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Primitivos</a:t>
          </a:r>
        </a:p>
      </dsp:txBody>
      <dsp:txXfrm>
        <a:off x="2087654" y="1366128"/>
        <a:ext cx="912937" cy="442695"/>
      </dsp:txXfrm>
    </dsp:sp>
    <dsp:sp modelId="{BB63933E-4AB3-4A57-9989-7A44F6D13437}">
      <dsp:nvSpPr>
        <dsp:cNvPr id="0" name=""/>
        <dsp:cNvSpPr/>
      </dsp:nvSpPr>
      <dsp:spPr>
        <a:xfrm rot="17132988">
          <a:off x="2500807" y="902681"/>
          <a:ext cx="14033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03309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3167379" y="876420"/>
        <a:ext cx="70165" cy="70165"/>
      </dsp:txXfrm>
    </dsp:sp>
    <dsp:sp modelId="{FC8A7C08-0A04-43E2-BE1C-A70ADF92E010}">
      <dsp:nvSpPr>
        <dsp:cNvPr id="0" name=""/>
        <dsp:cNvSpPr/>
      </dsp:nvSpPr>
      <dsp:spPr>
        <a:xfrm>
          <a:off x="3390559" y="409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Booleano</a:t>
          </a:r>
        </a:p>
      </dsp:txBody>
      <dsp:txXfrm>
        <a:off x="3404332" y="14182"/>
        <a:ext cx="912937" cy="442695"/>
      </dsp:txXfrm>
    </dsp:sp>
    <dsp:sp modelId="{0FE3EC34-945E-4374-AEFA-081D0A4A045D}">
      <dsp:nvSpPr>
        <dsp:cNvPr id="0" name=""/>
        <dsp:cNvSpPr/>
      </dsp:nvSpPr>
      <dsp:spPr>
        <a:xfrm>
          <a:off x="4331042" y="226708"/>
          <a:ext cx="3761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7619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4509734" y="226126"/>
        <a:ext cx="18809" cy="18809"/>
      </dsp:txXfrm>
    </dsp:sp>
    <dsp:sp modelId="{64DBF3AD-E179-463E-839E-3827E1A59834}">
      <dsp:nvSpPr>
        <dsp:cNvPr id="0" name=""/>
        <dsp:cNvSpPr/>
      </dsp:nvSpPr>
      <dsp:spPr>
        <a:xfrm>
          <a:off x="4707236" y="409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 err="1"/>
            <a:t>boolean</a:t>
          </a:r>
          <a:endParaRPr lang="es-US" sz="1500" kern="1200" dirty="0"/>
        </a:p>
      </dsp:txBody>
      <dsp:txXfrm>
        <a:off x="4721009" y="14182"/>
        <a:ext cx="912937" cy="442695"/>
      </dsp:txXfrm>
    </dsp:sp>
    <dsp:sp modelId="{0E62D622-A203-4CC3-A480-381F15E9E1C5}">
      <dsp:nvSpPr>
        <dsp:cNvPr id="0" name=""/>
        <dsp:cNvSpPr/>
      </dsp:nvSpPr>
      <dsp:spPr>
        <a:xfrm rot="1805">
          <a:off x="3014365" y="1578752"/>
          <a:ext cx="3761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7619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3193057" y="1578170"/>
        <a:ext cx="18809" cy="18809"/>
      </dsp:txXfrm>
    </dsp:sp>
    <dsp:sp modelId="{CB3ECFE8-AD8C-47C4-95C1-6BE03F92098A}">
      <dsp:nvSpPr>
        <dsp:cNvPr id="0" name=""/>
        <dsp:cNvSpPr/>
      </dsp:nvSpPr>
      <dsp:spPr>
        <a:xfrm>
          <a:off x="3390559" y="1352552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Numéricos</a:t>
          </a:r>
        </a:p>
      </dsp:txBody>
      <dsp:txXfrm>
        <a:off x="3404332" y="1366325"/>
        <a:ext cx="912937" cy="442695"/>
      </dsp:txXfrm>
    </dsp:sp>
    <dsp:sp modelId="{0593C307-E41B-4869-A91B-65479A3F784E}">
      <dsp:nvSpPr>
        <dsp:cNvPr id="0" name=""/>
        <dsp:cNvSpPr/>
      </dsp:nvSpPr>
      <dsp:spPr>
        <a:xfrm rot="18288881">
          <a:off x="4189679" y="1308363"/>
          <a:ext cx="6589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58920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4502666" y="1300712"/>
        <a:ext cx="32946" cy="32946"/>
      </dsp:txXfrm>
    </dsp:sp>
    <dsp:sp modelId="{B1406A62-36BE-4149-B4EB-D45C887B77B9}">
      <dsp:nvSpPr>
        <dsp:cNvPr id="0" name=""/>
        <dsp:cNvSpPr/>
      </dsp:nvSpPr>
      <dsp:spPr>
        <a:xfrm>
          <a:off x="4707236" y="811577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Flotante</a:t>
          </a:r>
        </a:p>
      </dsp:txBody>
      <dsp:txXfrm>
        <a:off x="4721009" y="825350"/>
        <a:ext cx="912937" cy="442695"/>
      </dsp:txXfrm>
    </dsp:sp>
    <dsp:sp modelId="{F78C5827-1679-44CD-B053-E427D82BD861}">
      <dsp:nvSpPr>
        <dsp:cNvPr id="0" name=""/>
        <dsp:cNvSpPr/>
      </dsp:nvSpPr>
      <dsp:spPr>
        <a:xfrm rot="19457599">
          <a:off x="5604175" y="902681"/>
          <a:ext cx="46328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6328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5824234" y="899921"/>
        <a:ext cx="23164" cy="23164"/>
      </dsp:txXfrm>
    </dsp:sp>
    <dsp:sp modelId="{C130FADE-BCC2-472B-90B6-29A5E5E8788B}">
      <dsp:nvSpPr>
        <dsp:cNvPr id="0" name=""/>
        <dsp:cNvSpPr/>
      </dsp:nvSpPr>
      <dsp:spPr>
        <a:xfrm>
          <a:off x="6023913" y="541188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 err="1"/>
            <a:t>float</a:t>
          </a:r>
          <a:endParaRPr lang="es-US" sz="1500" kern="1200" dirty="0"/>
        </a:p>
      </dsp:txBody>
      <dsp:txXfrm>
        <a:off x="6037686" y="554961"/>
        <a:ext cx="912937" cy="442695"/>
      </dsp:txXfrm>
    </dsp:sp>
    <dsp:sp modelId="{3E5A72A6-77B0-4502-9EC1-705844D6DB76}">
      <dsp:nvSpPr>
        <dsp:cNvPr id="0" name=""/>
        <dsp:cNvSpPr/>
      </dsp:nvSpPr>
      <dsp:spPr>
        <a:xfrm rot="2142401">
          <a:off x="5604175" y="1173070"/>
          <a:ext cx="46328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6328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5824234" y="1170310"/>
        <a:ext cx="23164" cy="23164"/>
      </dsp:txXfrm>
    </dsp:sp>
    <dsp:sp modelId="{481EA426-59DC-4B60-BBF9-9D95F6EBFF6A}">
      <dsp:nvSpPr>
        <dsp:cNvPr id="0" name=""/>
        <dsp:cNvSpPr/>
      </dsp:nvSpPr>
      <dsp:spPr>
        <a:xfrm>
          <a:off x="6023913" y="1081966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 err="1"/>
            <a:t>double</a:t>
          </a:r>
          <a:endParaRPr lang="es-US" sz="1500" kern="1200" dirty="0"/>
        </a:p>
      </dsp:txBody>
      <dsp:txXfrm>
        <a:off x="6037686" y="1095739"/>
        <a:ext cx="912937" cy="442695"/>
      </dsp:txXfrm>
    </dsp:sp>
    <dsp:sp modelId="{3C52211F-CD0C-405C-B52A-209D9D0C88B2}">
      <dsp:nvSpPr>
        <dsp:cNvPr id="0" name=""/>
        <dsp:cNvSpPr/>
      </dsp:nvSpPr>
      <dsp:spPr>
        <a:xfrm rot="3906858">
          <a:off x="4072151" y="1984336"/>
          <a:ext cx="89397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93976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4496790" y="1970809"/>
        <a:ext cx="44698" cy="44698"/>
      </dsp:txXfrm>
    </dsp:sp>
    <dsp:sp modelId="{1D049C3B-16C3-4A9E-A3F2-CA1FC6246CFD}">
      <dsp:nvSpPr>
        <dsp:cNvPr id="0" name=""/>
        <dsp:cNvSpPr/>
      </dsp:nvSpPr>
      <dsp:spPr>
        <a:xfrm>
          <a:off x="4707236" y="2163522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Entero</a:t>
          </a:r>
        </a:p>
      </dsp:txBody>
      <dsp:txXfrm>
        <a:off x="4721009" y="2177295"/>
        <a:ext cx="912937" cy="442695"/>
      </dsp:txXfrm>
    </dsp:sp>
    <dsp:sp modelId="{64780FEC-43B2-4955-8B32-E04AD770697B}">
      <dsp:nvSpPr>
        <dsp:cNvPr id="0" name=""/>
        <dsp:cNvSpPr/>
      </dsp:nvSpPr>
      <dsp:spPr>
        <a:xfrm rot="18289469">
          <a:off x="5506437" y="2119432"/>
          <a:ext cx="65875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58758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5819347" y="2111785"/>
        <a:ext cx="32937" cy="32937"/>
      </dsp:txXfrm>
    </dsp:sp>
    <dsp:sp modelId="{77113EF1-1D72-4650-84F9-69F8CC327590}">
      <dsp:nvSpPr>
        <dsp:cNvPr id="0" name=""/>
        <dsp:cNvSpPr/>
      </dsp:nvSpPr>
      <dsp:spPr>
        <a:xfrm>
          <a:off x="6023913" y="1622744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byte</a:t>
          </a:r>
        </a:p>
      </dsp:txBody>
      <dsp:txXfrm>
        <a:off x="6037686" y="1636517"/>
        <a:ext cx="912937" cy="442695"/>
      </dsp:txXfrm>
    </dsp:sp>
    <dsp:sp modelId="{13462423-72B2-40B6-ABFD-42C46F7C687A}">
      <dsp:nvSpPr>
        <dsp:cNvPr id="0" name=""/>
        <dsp:cNvSpPr/>
      </dsp:nvSpPr>
      <dsp:spPr>
        <a:xfrm>
          <a:off x="5647720" y="2389821"/>
          <a:ext cx="3761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7619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5826412" y="2389238"/>
        <a:ext cx="18809" cy="18809"/>
      </dsp:txXfrm>
    </dsp:sp>
    <dsp:sp modelId="{5DAFB4D1-EC33-4F27-A4A7-59FC167E723C}">
      <dsp:nvSpPr>
        <dsp:cNvPr id="0" name=""/>
        <dsp:cNvSpPr/>
      </dsp:nvSpPr>
      <dsp:spPr>
        <a:xfrm>
          <a:off x="6023913" y="2163522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 err="1"/>
            <a:t>int</a:t>
          </a:r>
          <a:endParaRPr lang="es-US" sz="1500" kern="1200" dirty="0"/>
        </a:p>
      </dsp:txBody>
      <dsp:txXfrm>
        <a:off x="6037686" y="2177295"/>
        <a:ext cx="912937" cy="442695"/>
      </dsp:txXfrm>
    </dsp:sp>
    <dsp:sp modelId="{278D184B-94D4-4712-A40E-0FE3F8999A94}">
      <dsp:nvSpPr>
        <dsp:cNvPr id="0" name=""/>
        <dsp:cNvSpPr/>
      </dsp:nvSpPr>
      <dsp:spPr>
        <a:xfrm rot="3310531">
          <a:off x="5506437" y="2660210"/>
          <a:ext cx="65875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58758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5819347" y="2652563"/>
        <a:ext cx="32937" cy="32937"/>
      </dsp:txXfrm>
    </dsp:sp>
    <dsp:sp modelId="{A56F2BC1-4267-4D99-9FA3-C161EC579489}">
      <dsp:nvSpPr>
        <dsp:cNvPr id="0" name=""/>
        <dsp:cNvSpPr/>
      </dsp:nvSpPr>
      <dsp:spPr>
        <a:xfrm>
          <a:off x="6023913" y="2704300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 err="1"/>
            <a:t>long</a:t>
          </a:r>
          <a:endParaRPr lang="es-US" sz="1500" kern="1200" dirty="0"/>
        </a:p>
      </dsp:txBody>
      <dsp:txXfrm>
        <a:off x="6037686" y="2718073"/>
        <a:ext cx="912937" cy="442695"/>
      </dsp:txXfrm>
    </dsp:sp>
    <dsp:sp modelId="{476B07BF-9FFB-4969-95E1-C62393F117F8}">
      <dsp:nvSpPr>
        <dsp:cNvPr id="0" name=""/>
        <dsp:cNvSpPr/>
      </dsp:nvSpPr>
      <dsp:spPr>
        <a:xfrm rot="4467012">
          <a:off x="2500807" y="2254626"/>
          <a:ext cx="14033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03309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3167379" y="2228366"/>
        <a:ext cx="70165" cy="70165"/>
      </dsp:txXfrm>
    </dsp:sp>
    <dsp:sp modelId="{6F50DCE4-E78E-4375-B8E8-7F521F192D7D}">
      <dsp:nvSpPr>
        <dsp:cNvPr id="0" name=""/>
        <dsp:cNvSpPr/>
      </dsp:nvSpPr>
      <dsp:spPr>
        <a:xfrm>
          <a:off x="3390559" y="2704300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Carácter</a:t>
          </a:r>
        </a:p>
      </dsp:txBody>
      <dsp:txXfrm>
        <a:off x="3404332" y="2718073"/>
        <a:ext cx="912937" cy="442695"/>
      </dsp:txXfrm>
    </dsp:sp>
    <dsp:sp modelId="{3EEC4278-8CB6-47BD-9D04-B29654701B78}">
      <dsp:nvSpPr>
        <dsp:cNvPr id="0" name=""/>
        <dsp:cNvSpPr/>
      </dsp:nvSpPr>
      <dsp:spPr>
        <a:xfrm>
          <a:off x="4331042" y="2930599"/>
          <a:ext cx="3761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7619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4509734" y="2930016"/>
        <a:ext cx="18809" cy="18809"/>
      </dsp:txXfrm>
    </dsp:sp>
    <dsp:sp modelId="{CA687636-97A2-4834-9D85-BA9F3DD679C6}">
      <dsp:nvSpPr>
        <dsp:cNvPr id="0" name=""/>
        <dsp:cNvSpPr/>
      </dsp:nvSpPr>
      <dsp:spPr>
        <a:xfrm>
          <a:off x="4707236" y="2704300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 err="1"/>
            <a:t>char</a:t>
          </a:r>
          <a:endParaRPr lang="es-US" sz="1500" kern="1200" dirty="0"/>
        </a:p>
      </dsp:txBody>
      <dsp:txXfrm>
        <a:off x="4721009" y="2718073"/>
        <a:ext cx="912937" cy="442695"/>
      </dsp:txXfrm>
    </dsp:sp>
    <dsp:sp modelId="{E5367D6D-6F7C-4C00-80D7-05BE58A4BEA3}">
      <dsp:nvSpPr>
        <dsp:cNvPr id="0" name=""/>
        <dsp:cNvSpPr/>
      </dsp:nvSpPr>
      <dsp:spPr>
        <a:xfrm rot="4369170">
          <a:off x="1248995" y="3403780"/>
          <a:ext cx="127357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73579" y="88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1853945" y="3380763"/>
        <a:ext cx="63678" cy="63678"/>
      </dsp:txXfrm>
    </dsp:sp>
    <dsp:sp modelId="{2EF2A35E-955F-4E8A-A528-517116872FA0}">
      <dsp:nvSpPr>
        <dsp:cNvPr id="0" name=""/>
        <dsp:cNvSpPr/>
      </dsp:nvSpPr>
      <dsp:spPr>
        <a:xfrm>
          <a:off x="2073881" y="3785857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No primitivos</a:t>
          </a:r>
        </a:p>
      </dsp:txBody>
      <dsp:txXfrm>
        <a:off x="2087654" y="3799630"/>
        <a:ext cx="912937" cy="442695"/>
      </dsp:txXfrm>
    </dsp:sp>
    <dsp:sp modelId="{A31B1431-CA4F-42FD-A954-C5909494DBF3}">
      <dsp:nvSpPr>
        <dsp:cNvPr id="0" name=""/>
        <dsp:cNvSpPr/>
      </dsp:nvSpPr>
      <dsp:spPr>
        <a:xfrm>
          <a:off x="3014365" y="4012155"/>
          <a:ext cx="3761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7619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3193057" y="4011573"/>
        <a:ext cx="18809" cy="18809"/>
      </dsp:txXfrm>
    </dsp:sp>
    <dsp:sp modelId="{F9ACBDD8-7356-420E-BAA4-A9780E36C04C}">
      <dsp:nvSpPr>
        <dsp:cNvPr id="0" name=""/>
        <dsp:cNvSpPr/>
      </dsp:nvSpPr>
      <dsp:spPr>
        <a:xfrm>
          <a:off x="3390559" y="3785857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Cadenas</a:t>
          </a:r>
        </a:p>
      </dsp:txBody>
      <dsp:txXfrm>
        <a:off x="3404332" y="3799630"/>
        <a:ext cx="912937" cy="442695"/>
      </dsp:txXfrm>
    </dsp:sp>
    <dsp:sp modelId="{4DE9952C-E806-4CDD-A9B5-785EF2B31835}">
      <dsp:nvSpPr>
        <dsp:cNvPr id="0" name=""/>
        <dsp:cNvSpPr/>
      </dsp:nvSpPr>
      <dsp:spPr>
        <a:xfrm rot="18289469">
          <a:off x="4189760" y="3741766"/>
          <a:ext cx="65875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58758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4502670" y="3734119"/>
        <a:ext cx="32937" cy="32937"/>
      </dsp:txXfrm>
    </dsp:sp>
    <dsp:sp modelId="{D9505DC4-004E-44F1-82D8-7311B6C1032C}">
      <dsp:nvSpPr>
        <dsp:cNvPr id="0" name=""/>
        <dsp:cNvSpPr/>
      </dsp:nvSpPr>
      <dsp:spPr>
        <a:xfrm>
          <a:off x="4707236" y="3245078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 err="1"/>
            <a:t>String</a:t>
          </a:r>
          <a:endParaRPr lang="es-US" sz="1500" kern="1200" dirty="0"/>
        </a:p>
      </dsp:txBody>
      <dsp:txXfrm>
        <a:off x="4721009" y="3258851"/>
        <a:ext cx="912937" cy="442695"/>
      </dsp:txXfrm>
    </dsp:sp>
    <dsp:sp modelId="{9DD67CD4-71B9-44BA-8CC8-F86ADCDBC5ED}">
      <dsp:nvSpPr>
        <dsp:cNvPr id="0" name=""/>
        <dsp:cNvSpPr/>
      </dsp:nvSpPr>
      <dsp:spPr>
        <a:xfrm>
          <a:off x="4331042" y="4012155"/>
          <a:ext cx="3761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76193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4509734" y="4011573"/>
        <a:ext cx="18809" cy="18809"/>
      </dsp:txXfrm>
    </dsp:sp>
    <dsp:sp modelId="{9F2AE5BC-EA9C-493C-99C6-AADA68AE38F1}">
      <dsp:nvSpPr>
        <dsp:cNvPr id="0" name=""/>
        <dsp:cNvSpPr/>
      </dsp:nvSpPr>
      <dsp:spPr>
        <a:xfrm>
          <a:off x="4707236" y="3785857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Array</a:t>
          </a:r>
        </a:p>
      </dsp:txBody>
      <dsp:txXfrm>
        <a:off x="4721009" y="3799630"/>
        <a:ext cx="912937" cy="442695"/>
      </dsp:txXfrm>
    </dsp:sp>
    <dsp:sp modelId="{22D5C1BF-0583-4F54-8278-132CBDF2D8EC}">
      <dsp:nvSpPr>
        <dsp:cNvPr id="0" name=""/>
        <dsp:cNvSpPr/>
      </dsp:nvSpPr>
      <dsp:spPr>
        <a:xfrm rot="3310531">
          <a:off x="4189760" y="4282545"/>
          <a:ext cx="65875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58758" y="88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US" sz="500" kern="1200"/>
        </a:p>
      </dsp:txBody>
      <dsp:txXfrm>
        <a:off x="4502670" y="4274898"/>
        <a:ext cx="32937" cy="32937"/>
      </dsp:txXfrm>
    </dsp:sp>
    <dsp:sp modelId="{4A3DC56B-6480-4C5D-B388-D4A292728904}">
      <dsp:nvSpPr>
        <dsp:cNvPr id="0" name=""/>
        <dsp:cNvSpPr/>
      </dsp:nvSpPr>
      <dsp:spPr>
        <a:xfrm>
          <a:off x="4707236" y="4326635"/>
          <a:ext cx="940483" cy="47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500" kern="1200" dirty="0"/>
            <a:t>Etc..</a:t>
          </a:r>
        </a:p>
      </dsp:txBody>
      <dsp:txXfrm>
        <a:off x="4721009" y="4340408"/>
        <a:ext cx="912937" cy="442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B9683-E518-4EE9-AB4B-FD30BE3E95CC}">
      <dsp:nvSpPr>
        <dsp:cNvPr id="0" name=""/>
        <dsp:cNvSpPr/>
      </dsp:nvSpPr>
      <dsp:spPr>
        <a:xfrm>
          <a:off x="4411979" y="524"/>
          <a:ext cx="6617970" cy="20466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Suma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Resta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Multiplicación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División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Residuo</a:t>
          </a:r>
        </a:p>
      </dsp:txBody>
      <dsp:txXfrm>
        <a:off x="4411979" y="256360"/>
        <a:ext cx="5850464" cy="1535013"/>
      </dsp:txXfrm>
    </dsp:sp>
    <dsp:sp modelId="{464393F7-D130-496D-BC4E-0BF38B673E57}">
      <dsp:nvSpPr>
        <dsp:cNvPr id="0" name=""/>
        <dsp:cNvSpPr/>
      </dsp:nvSpPr>
      <dsp:spPr>
        <a:xfrm>
          <a:off x="0" y="524"/>
          <a:ext cx="4411980" cy="2046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5800" kern="1200" dirty="0"/>
            <a:t>Aritméticos</a:t>
          </a:r>
        </a:p>
      </dsp:txBody>
      <dsp:txXfrm>
        <a:off x="99911" y="100435"/>
        <a:ext cx="4212158" cy="1846862"/>
      </dsp:txXfrm>
    </dsp:sp>
    <dsp:sp modelId="{591C90AA-D515-4CA9-AD31-9CF4392E1C83}">
      <dsp:nvSpPr>
        <dsp:cNvPr id="0" name=""/>
        <dsp:cNvSpPr/>
      </dsp:nvSpPr>
      <dsp:spPr>
        <a:xfrm>
          <a:off x="4411979" y="2251878"/>
          <a:ext cx="6617970" cy="20466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Mayor que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Menor que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Igual que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2000" kern="1200" dirty="0"/>
            <a:t>O</a:t>
          </a:r>
        </a:p>
      </dsp:txBody>
      <dsp:txXfrm>
        <a:off x="4411979" y="2507714"/>
        <a:ext cx="5850464" cy="1535013"/>
      </dsp:txXfrm>
    </dsp:sp>
    <dsp:sp modelId="{A126B6B8-23E0-47D6-B581-2B2FEE57FD67}">
      <dsp:nvSpPr>
        <dsp:cNvPr id="0" name=""/>
        <dsp:cNvSpPr/>
      </dsp:nvSpPr>
      <dsp:spPr>
        <a:xfrm>
          <a:off x="198" y="2251878"/>
          <a:ext cx="4411980" cy="2046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5800" kern="1200" dirty="0"/>
            <a:t>Lógicos</a:t>
          </a:r>
        </a:p>
      </dsp:txBody>
      <dsp:txXfrm>
        <a:off x="100109" y="2351789"/>
        <a:ext cx="4212158" cy="184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Clases para reforzamiento.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Introducción a la programación.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30D7253-3A33-469B-A088-A78823A2E7AA}"/>
              </a:ext>
            </a:extLst>
          </p:cNvPr>
          <p:cNvSpPr txBox="1">
            <a:spLocks/>
          </p:cNvSpPr>
          <p:nvPr/>
        </p:nvSpPr>
        <p:spPr>
          <a:xfrm>
            <a:off x="9609668" y="5952068"/>
            <a:ext cx="2133600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CEBFF"/>
                </a:solidFill>
              </a:rPr>
              <a:t>Ing. Oscar Gámez.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B0CAD-3600-4F7A-B130-74BC6D4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Ejercicios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184C4-B4E3-4916-82F2-7B77DDE0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US" dirty="0"/>
              <a:t>Crear un programa que pida 2 números enteros al usuario, luego de eso calcular la suma, resta, multiplicación y división entre los números que se digiten.</a:t>
            </a:r>
          </a:p>
          <a:p>
            <a:pPr marL="342900" indent="-342900">
              <a:buAutoNum type="arabicPeriod"/>
            </a:pPr>
            <a:r>
              <a:rPr lang="es-US" dirty="0"/>
              <a:t>Hacer un programa que imprima una factura comercial, el programa debe pedir:</a:t>
            </a:r>
          </a:p>
          <a:p>
            <a:pPr marL="0" indent="0">
              <a:buNone/>
            </a:pPr>
            <a:r>
              <a:rPr lang="es-US" dirty="0"/>
              <a:t>	A) Nombre del comprador</a:t>
            </a:r>
          </a:p>
          <a:p>
            <a:pPr marL="0" indent="0">
              <a:buNone/>
            </a:pPr>
            <a:r>
              <a:rPr lang="es-US" dirty="0"/>
              <a:t>	B) Cantidad de productos</a:t>
            </a:r>
          </a:p>
          <a:p>
            <a:pPr marL="0" indent="0">
              <a:buNone/>
            </a:pPr>
            <a:r>
              <a:rPr lang="es-US" dirty="0"/>
              <a:t>	C) Precio por unidad.</a:t>
            </a:r>
          </a:p>
          <a:p>
            <a:pPr marL="0" indent="0">
              <a:buNone/>
            </a:pPr>
            <a:r>
              <a:rPr lang="es-US" dirty="0"/>
              <a:t>Luego el programa debe calcular el subtotal y el total aplicando IVA. Imprimir por consola dicha factura.</a:t>
            </a:r>
          </a:p>
          <a:p>
            <a:pPr marL="0" indent="0">
              <a:buNone/>
            </a:pPr>
            <a:endParaRPr lang="es-US" dirty="0"/>
          </a:p>
          <a:p>
            <a:pPr marL="342900" indent="-342900">
              <a:buAutoNum type="arabicPeriod"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98182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6F8CB-DCE6-49E8-9646-035B447C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Ejercicio propuesto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A9557-38EB-4650-968B-5EB3A199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US" dirty="0"/>
              <a:t>La empresa “SISCOMP. SA” requiere un programa para controlar el inventario. El programa debe pedir:</a:t>
            </a:r>
          </a:p>
          <a:p>
            <a:pPr marL="342900" indent="-342900">
              <a:buAutoNum type="arabicPeriod"/>
            </a:pPr>
            <a:r>
              <a:rPr lang="es-US" dirty="0"/>
              <a:t>El número de artículos que tiene en el inventario.</a:t>
            </a:r>
          </a:p>
          <a:p>
            <a:pPr marL="342900" indent="-342900">
              <a:buAutoNum type="arabicPeriod"/>
            </a:pPr>
            <a:r>
              <a:rPr lang="es-US" dirty="0"/>
              <a:t>El costo de cada artículo.</a:t>
            </a:r>
          </a:p>
          <a:p>
            <a:pPr marL="342900" indent="-342900">
              <a:buAutoNum type="arabicPeriod"/>
            </a:pPr>
            <a:r>
              <a:rPr lang="es-US" dirty="0"/>
              <a:t>El precio de venta por unidad de cada artículo.</a:t>
            </a:r>
          </a:p>
          <a:p>
            <a:pPr marL="0" indent="0">
              <a:buNone/>
            </a:pPr>
            <a:r>
              <a:rPr lang="es-US" dirty="0"/>
              <a:t>La empresa pone como requisitos del programa lo siguiente: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Mostrar la cantidad de productos que necesita vender para llegar a un punto de equilibrio.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Mostrar el costo total de todos los artículos que hay en inventario.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Mostrar el precio total de todos los artículos que hay en inventario.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 Mostrar la utilidad que va a tener la empresa si vende todos los artículos que hay en el inventario.</a:t>
            </a:r>
          </a:p>
          <a:p>
            <a:pPr marL="342900" indent="-342900">
              <a:buFont typeface="+mj-lt"/>
              <a:buAutoNum type="arabicPeriod"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43960825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ING. Oscar Gámez.</a:t>
            </a:r>
          </a:p>
          <a:p>
            <a:pPr rtl="0"/>
            <a:r>
              <a:rPr lang="es-ES" dirty="0">
                <a:solidFill>
                  <a:schemeClr val="bg2"/>
                </a:solidFill>
              </a:rPr>
              <a:t>Tel. 5711-0817.</a:t>
            </a:r>
          </a:p>
          <a:p>
            <a:pPr rtl="0"/>
            <a:r>
              <a:rPr lang="es-ES" dirty="0" err="1">
                <a:solidFill>
                  <a:schemeClr val="bg2"/>
                </a:solidFill>
              </a:rPr>
              <a:t>Github</a:t>
            </a:r>
            <a:r>
              <a:rPr lang="es-ES" dirty="0">
                <a:solidFill>
                  <a:schemeClr val="bg2"/>
                </a:solidFill>
              </a:rPr>
              <a:t>: </a:t>
            </a:r>
            <a:r>
              <a:rPr lang="es-ES" cap="none" dirty="0">
                <a:solidFill>
                  <a:schemeClr val="bg2"/>
                </a:solidFill>
              </a:rPr>
              <a:t>orgb95.</a:t>
            </a:r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8A7DDE23-8310-4864-8F19-570BD513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034" y="4568526"/>
            <a:ext cx="1550154" cy="18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Plan de estudio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46199"/>
              </p:ext>
            </p:extLst>
          </p:nvPr>
        </p:nvGraphicFramePr>
        <p:xfrm>
          <a:off x="438067" y="1802296"/>
          <a:ext cx="7359733" cy="443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36989-739C-4BBE-8B34-983D140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Introducción al lenguaje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B2E14-F902-4E62-AFAD-DC26B021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pPr marL="0" indent="0" algn="just">
              <a:buNone/>
            </a:pPr>
            <a:r>
              <a:rPr lang="es-US" dirty="0"/>
              <a:t>Java es un lenguaje de propósito general, un lenguaje multiplataforma, capaz de ejecutarse en la mayoría de sistemas operativos y dispositivos, con una única base de código. </a:t>
            </a:r>
          </a:p>
          <a:p>
            <a:pPr marL="0" indent="0" algn="just">
              <a:buNone/>
            </a:pPr>
            <a:r>
              <a:rPr lang="es-US" dirty="0"/>
              <a:t>Fue desarrollado por James Gosling y comercializado por primera vez en 1995 por </a:t>
            </a:r>
            <a:r>
              <a:rPr lang="es-US" dirty="0" err="1"/>
              <a:t>Sun</a:t>
            </a:r>
            <a:r>
              <a:rPr lang="es-US" dirty="0"/>
              <a:t> Microsystems.</a:t>
            </a:r>
          </a:p>
        </p:txBody>
      </p:sp>
      <p:pic>
        <p:nvPicPr>
          <p:cNvPr id="1026" name="Picture 2" descr="Java, ¿Qué es? Introducción.">
            <a:extLst>
              <a:ext uri="{FF2B5EF4-FFF2-40B4-BE49-F238E27FC236}">
                <a16:creationId xmlns:a16="http://schemas.microsoft.com/office/drawing/2014/main" id="{DBF15DDC-583A-47B4-9DF7-C857D8204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19" y="2538872"/>
            <a:ext cx="4268155" cy="29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3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89500-23DB-4690-AA60-5377C1B7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datos en java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45D3F8-46B6-4FCF-888E-BE6593687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226246"/>
              </p:ext>
            </p:extLst>
          </p:nvPr>
        </p:nvGraphicFramePr>
        <p:xfrm>
          <a:off x="4695685" y="1921565"/>
          <a:ext cx="7721602" cy="47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8ED3489-5AA1-449B-8DFD-0802BB89C7C5}"/>
              </a:ext>
            </a:extLst>
          </p:cNvPr>
          <p:cNvSpPr txBox="1">
            <a:spLocks/>
          </p:cNvSpPr>
          <p:nvPr/>
        </p:nvSpPr>
        <p:spPr>
          <a:xfrm>
            <a:off x="448670" y="1589848"/>
            <a:ext cx="544854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US" dirty="0"/>
              <a:t>Los datos sirven para almacenar y manipular la información que el usuario digite en el programa. Dicha información son los datos que operaremos y se almacenarán temporalmente en la memoria del ordenador mientras el programa se ejecuta.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US" dirty="0"/>
              <a:t>Se dividen en primitivos y no primitivos. </a:t>
            </a:r>
          </a:p>
        </p:txBody>
      </p:sp>
    </p:spTree>
    <p:extLst>
      <p:ext uri="{BB962C8B-B14F-4D97-AF65-F5344CB8AC3E}">
        <p14:creationId xmlns:p14="http://schemas.microsoft.com/office/powerpoint/2010/main" val="5095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5C55-AEF4-48EC-87CA-F68028C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Sentencia para declaración de datos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4252B5F-AD80-4BAC-86CD-CE80E75B2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" y="2140192"/>
            <a:ext cx="6177418" cy="4015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C1918C-64AA-40F2-9762-0614575C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64" y="2140192"/>
            <a:ext cx="5495967" cy="3001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5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BAA4B-7B33-4D56-9B72-DF0B683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Clase “scanner”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4D56D-8397-4759-96EA-4C68BBAB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765521" cy="3678303"/>
          </a:xfrm>
        </p:spPr>
        <p:txBody>
          <a:bodyPr/>
          <a:lstStyle/>
          <a:p>
            <a:pPr marL="0" indent="0" algn="just">
              <a:buNone/>
            </a:pPr>
            <a:r>
              <a:rPr lang="es-US" dirty="0"/>
              <a:t>La clase “Scanner”, proviene del paquete </a:t>
            </a:r>
            <a:r>
              <a:rPr lang="es-US" b="1" dirty="0" err="1"/>
              <a:t>java.util</a:t>
            </a:r>
            <a:r>
              <a:rPr lang="es-US" dirty="0"/>
              <a:t>, es una de las mejores maneras para que el usuario ingrese datos por teclado. Es utilizada para obtener la entrada de los tipos primitivos como </a:t>
            </a:r>
            <a:r>
              <a:rPr lang="es-US" dirty="0" err="1"/>
              <a:t>int</a:t>
            </a:r>
            <a:r>
              <a:rPr lang="es-US" dirty="0"/>
              <a:t>, </a:t>
            </a:r>
            <a:r>
              <a:rPr lang="es-US" dirty="0" err="1"/>
              <a:t>double</a:t>
            </a:r>
            <a:r>
              <a:rPr lang="es-US" dirty="0"/>
              <a:t>, et… y también los de tipo </a:t>
            </a:r>
            <a:r>
              <a:rPr lang="es-US" dirty="0" err="1"/>
              <a:t>String</a:t>
            </a:r>
            <a:r>
              <a:rPr lang="es-US" dirty="0"/>
              <a:t>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317A1B-822A-4E66-AC4B-4B7ACCDF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18" y="2762497"/>
            <a:ext cx="6729930" cy="2466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49092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8B781-0160-464C-812C-4E3F0F8F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Ejercicios: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B8AD7-9744-4DDD-9FAB-CB28D912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US" dirty="0"/>
              <a:t>Hacer un programa que pida 3 números: 1 entero, 1 flotante y 1 </a:t>
            </a:r>
            <a:r>
              <a:rPr lang="es-US" dirty="0" err="1"/>
              <a:t>double</a:t>
            </a:r>
            <a:r>
              <a:rPr lang="es-US" dirty="0"/>
              <a:t> y mandarlos  a imprimir por consola.</a:t>
            </a:r>
          </a:p>
          <a:p>
            <a:pPr marL="342900" indent="-342900">
              <a:buAutoNum type="arabicPeriod"/>
            </a:pPr>
            <a:r>
              <a:rPr lang="es-US" dirty="0"/>
              <a:t>Pedir que el usuario ingrese el ID, número de teléfono y nombre completo e imprimirlo por consola.</a:t>
            </a:r>
          </a:p>
          <a:p>
            <a:pPr marL="342900" indent="-342900">
              <a:buAutoNum type="arabicPeriod"/>
            </a:pPr>
            <a:r>
              <a:rPr lang="es-US" dirty="0"/>
              <a:t>Del programa anterior, pida el sexo del usuario y un correo. Imprimir en consola.</a:t>
            </a:r>
          </a:p>
        </p:txBody>
      </p:sp>
    </p:spTree>
    <p:extLst>
      <p:ext uri="{BB962C8B-B14F-4D97-AF65-F5344CB8AC3E}">
        <p14:creationId xmlns:p14="http://schemas.microsoft.com/office/powerpoint/2010/main" val="201824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02262-E432-4FDE-AAF9-792A37F7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operadores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965A860-0921-447A-B695-6D8A0065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330124"/>
              </p:ext>
            </p:extLst>
          </p:nvPr>
        </p:nvGraphicFramePr>
        <p:xfrm>
          <a:off x="581025" y="2181225"/>
          <a:ext cx="11029950" cy="429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7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3FF30-6485-4787-852B-80DD7EA8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Operadores aritméticos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04AAB5-2754-4EE7-BAB0-B9F6F3A5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613" y="1929399"/>
            <a:ext cx="8350773" cy="4474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6091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859</TotalTime>
  <Words>530</Words>
  <Application>Microsoft Office PowerPoint</Application>
  <PresentationFormat>Panorámica</PresentationFormat>
  <Paragraphs>81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Dividendo</vt:lpstr>
      <vt:lpstr>Clases para reforzamiento.</vt:lpstr>
      <vt:lpstr>Plan de estudio</vt:lpstr>
      <vt:lpstr>Introducción al lenguaje java</vt:lpstr>
      <vt:lpstr>Tipos de datos en java</vt:lpstr>
      <vt:lpstr>Sentencia para declaración de datos</vt:lpstr>
      <vt:lpstr>Clase “scanner”</vt:lpstr>
      <vt:lpstr>Ejercicios:</vt:lpstr>
      <vt:lpstr>operadores</vt:lpstr>
      <vt:lpstr>Operadores aritméticos</vt:lpstr>
      <vt:lpstr>Ejercicios operadores aritméticos</vt:lpstr>
      <vt:lpstr>Ejercicio propuesto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para reforzamiento.</dc:title>
  <dc:creator>Oscar Rodrigo  Gamez Balmaceda</dc:creator>
  <cp:lastModifiedBy>Oscar Rodrigo  Gamez Balmaceda</cp:lastModifiedBy>
  <cp:revision>6</cp:revision>
  <dcterms:created xsi:type="dcterms:W3CDTF">2021-09-05T22:12:48Z</dcterms:created>
  <dcterms:modified xsi:type="dcterms:W3CDTF">2021-09-18T01:21:52Z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