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94" r:id="rId6"/>
    <p:sldId id="395" r:id="rId7"/>
    <p:sldId id="317" r:id="rId8"/>
    <p:sldId id="392" r:id="rId9"/>
    <p:sldId id="393" r:id="rId10"/>
    <p:sldId id="396" r:id="rId11"/>
    <p:sldId id="397" r:id="rId12"/>
    <p:sldId id="398" r:id="rId13"/>
    <p:sldId id="399" r:id="rId14"/>
    <p:sldId id="400" r:id="rId15"/>
    <p:sldId id="401" r:id="rId16"/>
    <p:sldId id="402" r:id="rId17"/>
    <p:sldId id="403" r:id="rId18"/>
    <p:sldId id="404" r:id="rId19"/>
    <p:sldId id="391"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25" autoAdjust="0"/>
  </p:normalViewPr>
  <p:slideViewPr>
    <p:cSldViewPr snapToGrid="0">
      <p:cViewPr varScale="1">
        <p:scale>
          <a:sx n="72" d="100"/>
          <a:sy n="72" d="100"/>
        </p:scale>
        <p:origin x="660" y="7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2B2F3-F969-415D-96FB-EF49F1B18E9F}" type="doc">
      <dgm:prSet loTypeId="urn:microsoft.com/office/officeart/2005/8/layout/vList3" loCatId="picture" qsTypeId="urn:microsoft.com/office/officeart/2005/8/quickstyle/3d1" qsCatId="3D" csTypeId="urn:microsoft.com/office/officeart/2005/8/colors/accent5_2" csCatId="accent5" phldr="1"/>
      <dgm:spPr/>
    </dgm:pt>
    <dgm:pt modelId="{59F67BBC-1771-4BCF-AD84-1C59E58F3E90}">
      <dgm:prSet phldrT="[Texto]"/>
      <dgm:spPr/>
      <dgm:t>
        <a:bodyPr/>
        <a:lstStyle/>
        <a:p>
          <a:r>
            <a:rPr lang="es-US" dirty="0" err="1"/>
            <a:t>If</a:t>
          </a:r>
          <a:endParaRPr lang="es-US" dirty="0"/>
        </a:p>
      </dgm:t>
    </dgm:pt>
    <dgm:pt modelId="{F14E6C91-C79E-47D7-A6F1-2CD9A50D9763}" type="parTrans" cxnId="{19203201-82CA-435E-B189-19CB73EF7131}">
      <dgm:prSet/>
      <dgm:spPr/>
      <dgm:t>
        <a:bodyPr/>
        <a:lstStyle/>
        <a:p>
          <a:endParaRPr lang="es-US"/>
        </a:p>
      </dgm:t>
    </dgm:pt>
    <dgm:pt modelId="{1E296E55-95ED-483E-94BD-279B8C3ABDE4}" type="sibTrans" cxnId="{19203201-82CA-435E-B189-19CB73EF7131}">
      <dgm:prSet/>
      <dgm:spPr/>
      <dgm:t>
        <a:bodyPr/>
        <a:lstStyle/>
        <a:p>
          <a:endParaRPr lang="es-US"/>
        </a:p>
      </dgm:t>
    </dgm:pt>
    <dgm:pt modelId="{00F8465C-449D-4639-9DA8-16B97DFBBBD0}">
      <dgm:prSet phldrT="[Texto]"/>
      <dgm:spPr/>
      <dgm:t>
        <a:bodyPr/>
        <a:lstStyle/>
        <a:p>
          <a:r>
            <a:rPr lang="es-US" dirty="0" err="1"/>
            <a:t>If-else</a:t>
          </a:r>
          <a:endParaRPr lang="es-US" dirty="0"/>
        </a:p>
      </dgm:t>
    </dgm:pt>
    <dgm:pt modelId="{24D5330D-2A50-4D49-B282-1B4CCC863C80}" type="parTrans" cxnId="{F8A75BDB-0D46-4723-93F1-DA0D0B27E677}">
      <dgm:prSet/>
      <dgm:spPr/>
      <dgm:t>
        <a:bodyPr/>
        <a:lstStyle/>
        <a:p>
          <a:endParaRPr lang="es-US"/>
        </a:p>
      </dgm:t>
    </dgm:pt>
    <dgm:pt modelId="{24C795B6-40C0-4E3F-8B1C-33D637D257B8}" type="sibTrans" cxnId="{F8A75BDB-0D46-4723-93F1-DA0D0B27E677}">
      <dgm:prSet/>
      <dgm:spPr/>
      <dgm:t>
        <a:bodyPr/>
        <a:lstStyle/>
        <a:p>
          <a:endParaRPr lang="es-US"/>
        </a:p>
      </dgm:t>
    </dgm:pt>
    <dgm:pt modelId="{23028BED-7B55-425A-B35A-900DD801C933}">
      <dgm:prSet phldrT="[Texto]"/>
      <dgm:spPr/>
      <dgm:t>
        <a:bodyPr/>
        <a:lstStyle/>
        <a:p>
          <a:r>
            <a:rPr lang="es-US" dirty="0" err="1"/>
            <a:t>For</a:t>
          </a:r>
          <a:endParaRPr lang="es-US" dirty="0"/>
        </a:p>
      </dgm:t>
    </dgm:pt>
    <dgm:pt modelId="{1E98FC9C-E265-40CF-8FC5-859FFBCFDD33}" type="parTrans" cxnId="{B585FF53-B574-4CDB-B55C-BAE001640A96}">
      <dgm:prSet/>
      <dgm:spPr/>
      <dgm:t>
        <a:bodyPr/>
        <a:lstStyle/>
        <a:p>
          <a:endParaRPr lang="es-US"/>
        </a:p>
      </dgm:t>
    </dgm:pt>
    <dgm:pt modelId="{15274023-3F5C-4FFE-899D-1A8483A2FBF7}" type="sibTrans" cxnId="{B585FF53-B574-4CDB-B55C-BAE001640A96}">
      <dgm:prSet/>
      <dgm:spPr/>
      <dgm:t>
        <a:bodyPr/>
        <a:lstStyle/>
        <a:p>
          <a:endParaRPr lang="es-US"/>
        </a:p>
      </dgm:t>
    </dgm:pt>
    <dgm:pt modelId="{7E47906F-EBAC-4FBF-B2F7-30C8FEFE3798}">
      <dgm:prSet/>
      <dgm:spPr/>
      <dgm:t>
        <a:bodyPr/>
        <a:lstStyle/>
        <a:p>
          <a:r>
            <a:rPr lang="es-US" dirty="0" err="1"/>
            <a:t>While</a:t>
          </a:r>
          <a:endParaRPr lang="es-US" dirty="0"/>
        </a:p>
      </dgm:t>
    </dgm:pt>
    <dgm:pt modelId="{CB038B57-08AB-49AF-86CC-84E72DCC5D15}" type="parTrans" cxnId="{94BEE340-1F9F-4B79-BB81-3D8FED7B88AD}">
      <dgm:prSet/>
      <dgm:spPr/>
      <dgm:t>
        <a:bodyPr/>
        <a:lstStyle/>
        <a:p>
          <a:endParaRPr lang="es-US"/>
        </a:p>
      </dgm:t>
    </dgm:pt>
    <dgm:pt modelId="{65A9D39D-E9FD-4BEE-B954-2A1BF08D5131}" type="sibTrans" cxnId="{94BEE340-1F9F-4B79-BB81-3D8FED7B88AD}">
      <dgm:prSet/>
      <dgm:spPr/>
      <dgm:t>
        <a:bodyPr/>
        <a:lstStyle/>
        <a:p>
          <a:endParaRPr lang="es-US"/>
        </a:p>
      </dgm:t>
    </dgm:pt>
    <dgm:pt modelId="{8EC85786-0025-4B8A-A4E3-21C354EF0629}">
      <dgm:prSet/>
      <dgm:spPr/>
      <dgm:t>
        <a:bodyPr/>
        <a:lstStyle/>
        <a:p>
          <a:r>
            <a:rPr lang="es-US" dirty="0"/>
            <a:t>Do</a:t>
          </a:r>
        </a:p>
      </dgm:t>
    </dgm:pt>
    <dgm:pt modelId="{AD2E6FAD-20DA-4A72-B25B-9A549297A3E3}" type="parTrans" cxnId="{0152D0F2-F831-4C67-A6A9-5244D9034720}">
      <dgm:prSet/>
      <dgm:spPr/>
      <dgm:t>
        <a:bodyPr/>
        <a:lstStyle/>
        <a:p>
          <a:endParaRPr lang="es-US"/>
        </a:p>
      </dgm:t>
    </dgm:pt>
    <dgm:pt modelId="{F2F91004-0508-429F-8BBC-F8910E37B138}" type="sibTrans" cxnId="{0152D0F2-F831-4C67-A6A9-5244D9034720}">
      <dgm:prSet/>
      <dgm:spPr/>
      <dgm:t>
        <a:bodyPr/>
        <a:lstStyle/>
        <a:p>
          <a:endParaRPr lang="es-US"/>
        </a:p>
      </dgm:t>
    </dgm:pt>
    <dgm:pt modelId="{76D69BBD-0F60-4EFF-A981-6CFB79883225}">
      <dgm:prSet/>
      <dgm:spPr/>
      <dgm:t>
        <a:bodyPr/>
        <a:lstStyle/>
        <a:p>
          <a:r>
            <a:rPr lang="es-US" dirty="0"/>
            <a:t>Do-</a:t>
          </a:r>
          <a:r>
            <a:rPr lang="es-US" dirty="0" err="1"/>
            <a:t>While</a:t>
          </a:r>
          <a:endParaRPr lang="es-US" dirty="0"/>
        </a:p>
      </dgm:t>
    </dgm:pt>
    <dgm:pt modelId="{10D74932-4701-42D6-946D-9D6DB18B2463}" type="parTrans" cxnId="{C2BB7446-7353-4002-8135-144C4B00F846}">
      <dgm:prSet/>
      <dgm:spPr/>
      <dgm:t>
        <a:bodyPr/>
        <a:lstStyle/>
        <a:p>
          <a:endParaRPr lang="es-US"/>
        </a:p>
      </dgm:t>
    </dgm:pt>
    <dgm:pt modelId="{5E85D459-30F2-45D1-A59D-7DC23657E45E}" type="sibTrans" cxnId="{C2BB7446-7353-4002-8135-144C4B00F846}">
      <dgm:prSet/>
      <dgm:spPr/>
      <dgm:t>
        <a:bodyPr/>
        <a:lstStyle/>
        <a:p>
          <a:endParaRPr lang="es-US"/>
        </a:p>
      </dgm:t>
    </dgm:pt>
    <dgm:pt modelId="{9060E802-2219-4F34-AE37-02340DE156F4}" type="pres">
      <dgm:prSet presAssocID="{7702B2F3-F969-415D-96FB-EF49F1B18E9F}" presName="linearFlow" presStyleCnt="0">
        <dgm:presLayoutVars>
          <dgm:dir/>
          <dgm:resizeHandles val="exact"/>
        </dgm:presLayoutVars>
      </dgm:prSet>
      <dgm:spPr/>
    </dgm:pt>
    <dgm:pt modelId="{B5BA01B2-8881-4A5D-8D61-B994177D3533}" type="pres">
      <dgm:prSet presAssocID="{59F67BBC-1771-4BCF-AD84-1C59E58F3E90}" presName="composite" presStyleCnt="0"/>
      <dgm:spPr/>
    </dgm:pt>
    <dgm:pt modelId="{42849003-F185-4EDC-8B52-3EC699C71E7B}" type="pres">
      <dgm:prSet presAssocID="{59F67BBC-1771-4BCF-AD84-1C59E58F3E90}" presName="imgShp" presStyleLbl="fgImgPlace1" presStyleIdx="0" presStyleCnt="6"/>
      <dgm:spPr/>
    </dgm:pt>
    <dgm:pt modelId="{E2D0556E-63ED-4711-A30C-95D72F34AEAF}" type="pres">
      <dgm:prSet presAssocID="{59F67BBC-1771-4BCF-AD84-1C59E58F3E90}" presName="txShp" presStyleLbl="node1" presStyleIdx="0" presStyleCnt="6">
        <dgm:presLayoutVars>
          <dgm:bulletEnabled val="1"/>
        </dgm:presLayoutVars>
      </dgm:prSet>
      <dgm:spPr/>
    </dgm:pt>
    <dgm:pt modelId="{80CAABE0-2E1D-4426-9888-721A561DA581}" type="pres">
      <dgm:prSet presAssocID="{1E296E55-95ED-483E-94BD-279B8C3ABDE4}" presName="spacing" presStyleCnt="0"/>
      <dgm:spPr/>
    </dgm:pt>
    <dgm:pt modelId="{3B67AEB3-6E24-4E33-96F8-FBE2FFC182CB}" type="pres">
      <dgm:prSet presAssocID="{00F8465C-449D-4639-9DA8-16B97DFBBBD0}" presName="composite" presStyleCnt="0"/>
      <dgm:spPr/>
    </dgm:pt>
    <dgm:pt modelId="{C1F3857D-5704-4DAA-BF93-998176149F89}" type="pres">
      <dgm:prSet presAssocID="{00F8465C-449D-4639-9DA8-16B97DFBBBD0}" presName="imgShp" presStyleLbl="fgImgPlace1" presStyleIdx="1" presStyleCnt="6"/>
      <dgm:spPr/>
    </dgm:pt>
    <dgm:pt modelId="{10F0A1BA-FA5D-4B37-917D-61246BA5292F}" type="pres">
      <dgm:prSet presAssocID="{00F8465C-449D-4639-9DA8-16B97DFBBBD0}" presName="txShp" presStyleLbl="node1" presStyleIdx="1" presStyleCnt="6">
        <dgm:presLayoutVars>
          <dgm:bulletEnabled val="1"/>
        </dgm:presLayoutVars>
      </dgm:prSet>
      <dgm:spPr/>
    </dgm:pt>
    <dgm:pt modelId="{A6E6F7A9-CD75-48D6-B966-FA1A9F373ABE}" type="pres">
      <dgm:prSet presAssocID="{24C795B6-40C0-4E3F-8B1C-33D637D257B8}" presName="spacing" presStyleCnt="0"/>
      <dgm:spPr/>
    </dgm:pt>
    <dgm:pt modelId="{01AFD3B9-3FD4-4F41-89AC-31AF2F3FAA94}" type="pres">
      <dgm:prSet presAssocID="{23028BED-7B55-425A-B35A-900DD801C933}" presName="composite" presStyleCnt="0"/>
      <dgm:spPr/>
    </dgm:pt>
    <dgm:pt modelId="{1B7726DA-D811-4460-9B5F-F52C58EF015A}" type="pres">
      <dgm:prSet presAssocID="{23028BED-7B55-425A-B35A-900DD801C933}" presName="imgShp" presStyleLbl="fgImgPlace1" presStyleIdx="2" presStyleCnt="6"/>
      <dgm:spPr/>
    </dgm:pt>
    <dgm:pt modelId="{716C5524-BFFD-49D8-AD63-6952D4E498EB}" type="pres">
      <dgm:prSet presAssocID="{23028BED-7B55-425A-B35A-900DD801C933}" presName="txShp" presStyleLbl="node1" presStyleIdx="2" presStyleCnt="6">
        <dgm:presLayoutVars>
          <dgm:bulletEnabled val="1"/>
        </dgm:presLayoutVars>
      </dgm:prSet>
      <dgm:spPr/>
    </dgm:pt>
    <dgm:pt modelId="{49ECF856-DE58-40E0-89DE-DE7953F8377A}" type="pres">
      <dgm:prSet presAssocID="{15274023-3F5C-4FFE-899D-1A8483A2FBF7}" presName="spacing" presStyleCnt="0"/>
      <dgm:spPr/>
    </dgm:pt>
    <dgm:pt modelId="{AC13854E-8AF9-484E-B8A5-2F0936476A88}" type="pres">
      <dgm:prSet presAssocID="{7E47906F-EBAC-4FBF-B2F7-30C8FEFE3798}" presName="composite" presStyleCnt="0"/>
      <dgm:spPr/>
    </dgm:pt>
    <dgm:pt modelId="{C7453274-B51E-45D7-821D-3A3E81984A2F}" type="pres">
      <dgm:prSet presAssocID="{7E47906F-EBAC-4FBF-B2F7-30C8FEFE3798}" presName="imgShp" presStyleLbl="fgImgPlace1" presStyleIdx="3" presStyleCnt="6"/>
      <dgm:spPr/>
    </dgm:pt>
    <dgm:pt modelId="{68AE3859-83EB-40AB-883B-E16D4FC5462D}" type="pres">
      <dgm:prSet presAssocID="{7E47906F-EBAC-4FBF-B2F7-30C8FEFE3798}" presName="txShp" presStyleLbl="node1" presStyleIdx="3" presStyleCnt="6">
        <dgm:presLayoutVars>
          <dgm:bulletEnabled val="1"/>
        </dgm:presLayoutVars>
      </dgm:prSet>
      <dgm:spPr/>
    </dgm:pt>
    <dgm:pt modelId="{BD213928-7843-4ED8-B91D-C150FEE12769}" type="pres">
      <dgm:prSet presAssocID="{65A9D39D-E9FD-4BEE-B954-2A1BF08D5131}" presName="spacing" presStyleCnt="0"/>
      <dgm:spPr/>
    </dgm:pt>
    <dgm:pt modelId="{641DD399-9B3F-4AB0-825B-453599B79C64}" type="pres">
      <dgm:prSet presAssocID="{8EC85786-0025-4B8A-A4E3-21C354EF0629}" presName="composite" presStyleCnt="0"/>
      <dgm:spPr/>
    </dgm:pt>
    <dgm:pt modelId="{DC384B11-3ED4-4415-BFB3-0B2CB001C362}" type="pres">
      <dgm:prSet presAssocID="{8EC85786-0025-4B8A-A4E3-21C354EF0629}" presName="imgShp" presStyleLbl="fgImgPlace1" presStyleIdx="4" presStyleCnt="6"/>
      <dgm:spPr/>
    </dgm:pt>
    <dgm:pt modelId="{3C49F84F-8C94-4657-9533-74951A5B143A}" type="pres">
      <dgm:prSet presAssocID="{8EC85786-0025-4B8A-A4E3-21C354EF0629}" presName="txShp" presStyleLbl="node1" presStyleIdx="4" presStyleCnt="6">
        <dgm:presLayoutVars>
          <dgm:bulletEnabled val="1"/>
        </dgm:presLayoutVars>
      </dgm:prSet>
      <dgm:spPr/>
    </dgm:pt>
    <dgm:pt modelId="{A674FE81-07F6-4F2B-95F3-D3D9F2E70341}" type="pres">
      <dgm:prSet presAssocID="{F2F91004-0508-429F-8BBC-F8910E37B138}" presName="spacing" presStyleCnt="0"/>
      <dgm:spPr/>
    </dgm:pt>
    <dgm:pt modelId="{9A07BB0C-2815-4C1B-933A-5BB9E2EB3C42}" type="pres">
      <dgm:prSet presAssocID="{76D69BBD-0F60-4EFF-A981-6CFB79883225}" presName="composite" presStyleCnt="0"/>
      <dgm:spPr/>
    </dgm:pt>
    <dgm:pt modelId="{04F96447-3D4B-4D09-948E-5AAF2F9D1527}" type="pres">
      <dgm:prSet presAssocID="{76D69BBD-0F60-4EFF-A981-6CFB79883225}" presName="imgShp" presStyleLbl="fgImgPlace1" presStyleIdx="5" presStyleCnt="6"/>
      <dgm:spPr/>
    </dgm:pt>
    <dgm:pt modelId="{031D2A3B-A11C-4076-93C9-48050D814290}" type="pres">
      <dgm:prSet presAssocID="{76D69BBD-0F60-4EFF-A981-6CFB79883225}" presName="txShp" presStyleLbl="node1" presStyleIdx="5" presStyleCnt="6">
        <dgm:presLayoutVars>
          <dgm:bulletEnabled val="1"/>
        </dgm:presLayoutVars>
      </dgm:prSet>
      <dgm:spPr/>
    </dgm:pt>
  </dgm:ptLst>
  <dgm:cxnLst>
    <dgm:cxn modelId="{19203201-82CA-435E-B189-19CB73EF7131}" srcId="{7702B2F3-F969-415D-96FB-EF49F1B18E9F}" destId="{59F67BBC-1771-4BCF-AD84-1C59E58F3E90}" srcOrd="0" destOrd="0" parTransId="{F14E6C91-C79E-47D7-A6F1-2CD9A50D9763}" sibTransId="{1E296E55-95ED-483E-94BD-279B8C3ABDE4}"/>
    <dgm:cxn modelId="{100CF50D-68DD-429D-8021-890422F8E6CC}" type="presOf" srcId="{76D69BBD-0F60-4EFF-A981-6CFB79883225}" destId="{031D2A3B-A11C-4076-93C9-48050D814290}" srcOrd="0" destOrd="0" presId="urn:microsoft.com/office/officeart/2005/8/layout/vList3"/>
    <dgm:cxn modelId="{AB20D33C-D0DB-4F68-8FA2-E28F2E5C773D}" type="presOf" srcId="{7E47906F-EBAC-4FBF-B2F7-30C8FEFE3798}" destId="{68AE3859-83EB-40AB-883B-E16D4FC5462D}" srcOrd="0" destOrd="0" presId="urn:microsoft.com/office/officeart/2005/8/layout/vList3"/>
    <dgm:cxn modelId="{94BEE340-1F9F-4B79-BB81-3D8FED7B88AD}" srcId="{7702B2F3-F969-415D-96FB-EF49F1B18E9F}" destId="{7E47906F-EBAC-4FBF-B2F7-30C8FEFE3798}" srcOrd="3" destOrd="0" parTransId="{CB038B57-08AB-49AF-86CC-84E72DCC5D15}" sibTransId="{65A9D39D-E9FD-4BEE-B954-2A1BF08D5131}"/>
    <dgm:cxn modelId="{C2BB7446-7353-4002-8135-144C4B00F846}" srcId="{7702B2F3-F969-415D-96FB-EF49F1B18E9F}" destId="{76D69BBD-0F60-4EFF-A981-6CFB79883225}" srcOrd="5" destOrd="0" parTransId="{10D74932-4701-42D6-946D-9D6DB18B2463}" sibTransId="{5E85D459-30F2-45D1-A59D-7DC23657E45E}"/>
    <dgm:cxn modelId="{B585FF53-B574-4CDB-B55C-BAE001640A96}" srcId="{7702B2F3-F969-415D-96FB-EF49F1B18E9F}" destId="{23028BED-7B55-425A-B35A-900DD801C933}" srcOrd="2" destOrd="0" parTransId="{1E98FC9C-E265-40CF-8FC5-859FFBCFDD33}" sibTransId="{15274023-3F5C-4FFE-899D-1A8483A2FBF7}"/>
    <dgm:cxn modelId="{6C0D417F-FB68-4B14-A14C-11CE3C40E889}" type="presOf" srcId="{00F8465C-449D-4639-9DA8-16B97DFBBBD0}" destId="{10F0A1BA-FA5D-4B37-917D-61246BA5292F}" srcOrd="0" destOrd="0" presId="urn:microsoft.com/office/officeart/2005/8/layout/vList3"/>
    <dgm:cxn modelId="{71C1A8AD-0E5A-4EE6-9D21-D8F698626C00}" type="presOf" srcId="{8EC85786-0025-4B8A-A4E3-21C354EF0629}" destId="{3C49F84F-8C94-4657-9533-74951A5B143A}" srcOrd="0" destOrd="0" presId="urn:microsoft.com/office/officeart/2005/8/layout/vList3"/>
    <dgm:cxn modelId="{F24513B0-4EB4-4EDB-ABB7-579A1BB282B7}" type="presOf" srcId="{23028BED-7B55-425A-B35A-900DD801C933}" destId="{716C5524-BFFD-49D8-AD63-6952D4E498EB}" srcOrd="0" destOrd="0" presId="urn:microsoft.com/office/officeart/2005/8/layout/vList3"/>
    <dgm:cxn modelId="{5FA3FCCD-3234-47F0-94C5-103B076D5F31}" type="presOf" srcId="{7702B2F3-F969-415D-96FB-EF49F1B18E9F}" destId="{9060E802-2219-4F34-AE37-02340DE156F4}" srcOrd="0" destOrd="0" presId="urn:microsoft.com/office/officeart/2005/8/layout/vList3"/>
    <dgm:cxn modelId="{F8A75BDB-0D46-4723-93F1-DA0D0B27E677}" srcId="{7702B2F3-F969-415D-96FB-EF49F1B18E9F}" destId="{00F8465C-449D-4639-9DA8-16B97DFBBBD0}" srcOrd="1" destOrd="0" parTransId="{24D5330D-2A50-4D49-B282-1B4CCC863C80}" sibTransId="{24C795B6-40C0-4E3F-8B1C-33D637D257B8}"/>
    <dgm:cxn modelId="{0152D0F2-F831-4C67-A6A9-5244D9034720}" srcId="{7702B2F3-F969-415D-96FB-EF49F1B18E9F}" destId="{8EC85786-0025-4B8A-A4E3-21C354EF0629}" srcOrd="4" destOrd="0" parTransId="{AD2E6FAD-20DA-4A72-B25B-9A549297A3E3}" sibTransId="{F2F91004-0508-429F-8BBC-F8910E37B138}"/>
    <dgm:cxn modelId="{01DE0EFC-FA4F-43C5-A518-58442525E59A}" type="presOf" srcId="{59F67BBC-1771-4BCF-AD84-1C59E58F3E90}" destId="{E2D0556E-63ED-4711-A30C-95D72F34AEAF}" srcOrd="0" destOrd="0" presId="urn:microsoft.com/office/officeart/2005/8/layout/vList3"/>
    <dgm:cxn modelId="{43506559-D958-4761-81D7-BC0572201B3D}" type="presParOf" srcId="{9060E802-2219-4F34-AE37-02340DE156F4}" destId="{B5BA01B2-8881-4A5D-8D61-B994177D3533}" srcOrd="0" destOrd="0" presId="urn:microsoft.com/office/officeart/2005/8/layout/vList3"/>
    <dgm:cxn modelId="{443CE28C-01B8-437E-B4C2-423CD886475F}" type="presParOf" srcId="{B5BA01B2-8881-4A5D-8D61-B994177D3533}" destId="{42849003-F185-4EDC-8B52-3EC699C71E7B}" srcOrd="0" destOrd="0" presId="urn:microsoft.com/office/officeart/2005/8/layout/vList3"/>
    <dgm:cxn modelId="{B126D974-D38F-4425-B4AE-1F65AE23E873}" type="presParOf" srcId="{B5BA01B2-8881-4A5D-8D61-B994177D3533}" destId="{E2D0556E-63ED-4711-A30C-95D72F34AEAF}" srcOrd="1" destOrd="0" presId="urn:microsoft.com/office/officeart/2005/8/layout/vList3"/>
    <dgm:cxn modelId="{D734D5B0-A537-4C4D-999C-290D97DAA36C}" type="presParOf" srcId="{9060E802-2219-4F34-AE37-02340DE156F4}" destId="{80CAABE0-2E1D-4426-9888-721A561DA581}" srcOrd="1" destOrd="0" presId="urn:microsoft.com/office/officeart/2005/8/layout/vList3"/>
    <dgm:cxn modelId="{7131F65B-2804-46BB-B646-E1F46322D8A8}" type="presParOf" srcId="{9060E802-2219-4F34-AE37-02340DE156F4}" destId="{3B67AEB3-6E24-4E33-96F8-FBE2FFC182CB}" srcOrd="2" destOrd="0" presId="urn:microsoft.com/office/officeart/2005/8/layout/vList3"/>
    <dgm:cxn modelId="{117DFF21-DFDE-4D86-BEFC-BA38CFA248B4}" type="presParOf" srcId="{3B67AEB3-6E24-4E33-96F8-FBE2FFC182CB}" destId="{C1F3857D-5704-4DAA-BF93-998176149F89}" srcOrd="0" destOrd="0" presId="urn:microsoft.com/office/officeart/2005/8/layout/vList3"/>
    <dgm:cxn modelId="{15235F20-B099-4E48-9D39-45D0F04E45B4}" type="presParOf" srcId="{3B67AEB3-6E24-4E33-96F8-FBE2FFC182CB}" destId="{10F0A1BA-FA5D-4B37-917D-61246BA5292F}" srcOrd="1" destOrd="0" presId="urn:microsoft.com/office/officeart/2005/8/layout/vList3"/>
    <dgm:cxn modelId="{498BE632-863E-4E54-992E-B493C421C0DA}" type="presParOf" srcId="{9060E802-2219-4F34-AE37-02340DE156F4}" destId="{A6E6F7A9-CD75-48D6-B966-FA1A9F373ABE}" srcOrd="3" destOrd="0" presId="urn:microsoft.com/office/officeart/2005/8/layout/vList3"/>
    <dgm:cxn modelId="{8AD549D8-36E9-400C-ACEF-C970E8C675A9}" type="presParOf" srcId="{9060E802-2219-4F34-AE37-02340DE156F4}" destId="{01AFD3B9-3FD4-4F41-89AC-31AF2F3FAA94}" srcOrd="4" destOrd="0" presId="urn:microsoft.com/office/officeart/2005/8/layout/vList3"/>
    <dgm:cxn modelId="{294C8DD5-7BB0-4F80-AF6E-470074383CF4}" type="presParOf" srcId="{01AFD3B9-3FD4-4F41-89AC-31AF2F3FAA94}" destId="{1B7726DA-D811-4460-9B5F-F52C58EF015A}" srcOrd="0" destOrd="0" presId="urn:microsoft.com/office/officeart/2005/8/layout/vList3"/>
    <dgm:cxn modelId="{4D2CEE2D-4414-4E22-99A0-8C882F869570}" type="presParOf" srcId="{01AFD3B9-3FD4-4F41-89AC-31AF2F3FAA94}" destId="{716C5524-BFFD-49D8-AD63-6952D4E498EB}" srcOrd="1" destOrd="0" presId="urn:microsoft.com/office/officeart/2005/8/layout/vList3"/>
    <dgm:cxn modelId="{A3774736-D04D-4944-80AA-6C2CC3C82B24}" type="presParOf" srcId="{9060E802-2219-4F34-AE37-02340DE156F4}" destId="{49ECF856-DE58-40E0-89DE-DE7953F8377A}" srcOrd="5" destOrd="0" presId="urn:microsoft.com/office/officeart/2005/8/layout/vList3"/>
    <dgm:cxn modelId="{3DFB1EDC-5F9A-4DC6-BADF-DAFAFD49882F}" type="presParOf" srcId="{9060E802-2219-4F34-AE37-02340DE156F4}" destId="{AC13854E-8AF9-484E-B8A5-2F0936476A88}" srcOrd="6" destOrd="0" presId="urn:microsoft.com/office/officeart/2005/8/layout/vList3"/>
    <dgm:cxn modelId="{314E0CAB-A3EA-4833-A9C3-A96ADBC3B4B2}" type="presParOf" srcId="{AC13854E-8AF9-484E-B8A5-2F0936476A88}" destId="{C7453274-B51E-45D7-821D-3A3E81984A2F}" srcOrd="0" destOrd="0" presId="urn:microsoft.com/office/officeart/2005/8/layout/vList3"/>
    <dgm:cxn modelId="{23779FEF-2B6D-4B81-86B6-74A38A4E823F}" type="presParOf" srcId="{AC13854E-8AF9-484E-B8A5-2F0936476A88}" destId="{68AE3859-83EB-40AB-883B-E16D4FC5462D}" srcOrd="1" destOrd="0" presId="urn:microsoft.com/office/officeart/2005/8/layout/vList3"/>
    <dgm:cxn modelId="{AAB4133A-F910-452D-A298-B145EAAA361B}" type="presParOf" srcId="{9060E802-2219-4F34-AE37-02340DE156F4}" destId="{BD213928-7843-4ED8-B91D-C150FEE12769}" srcOrd="7" destOrd="0" presId="urn:microsoft.com/office/officeart/2005/8/layout/vList3"/>
    <dgm:cxn modelId="{FFF2F26D-A0C2-4EE1-BEED-ECF746D09A7B}" type="presParOf" srcId="{9060E802-2219-4F34-AE37-02340DE156F4}" destId="{641DD399-9B3F-4AB0-825B-453599B79C64}" srcOrd="8" destOrd="0" presId="urn:microsoft.com/office/officeart/2005/8/layout/vList3"/>
    <dgm:cxn modelId="{23FD14CC-FEF2-479B-B3F6-5F9D1037751A}" type="presParOf" srcId="{641DD399-9B3F-4AB0-825B-453599B79C64}" destId="{DC384B11-3ED4-4415-BFB3-0B2CB001C362}" srcOrd="0" destOrd="0" presId="urn:microsoft.com/office/officeart/2005/8/layout/vList3"/>
    <dgm:cxn modelId="{215BED5F-038B-4D1E-B48D-79C530A1C6C5}" type="presParOf" srcId="{641DD399-9B3F-4AB0-825B-453599B79C64}" destId="{3C49F84F-8C94-4657-9533-74951A5B143A}" srcOrd="1" destOrd="0" presId="urn:microsoft.com/office/officeart/2005/8/layout/vList3"/>
    <dgm:cxn modelId="{B4709CC7-F25F-429C-B189-17CFFBBDCAC7}" type="presParOf" srcId="{9060E802-2219-4F34-AE37-02340DE156F4}" destId="{A674FE81-07F6-4F2B-95F3-D3D9F2E70341}" srcOrd="9" destOrd="0" presId="urn:microsoft.com/office/officeart/2005/8/layout/vList3"/>
    <dgm:cxn modelId="{382CD27D-33A6-4884-9A8B-9716144E28CB}" type="presParOf" srcId="{9060E802-2219-4F34-AE37-02340DE156F4}" destId="{9A07BB0C-2815-4C1B-933A-5BB9E2EB3C42}" srcOrd="10" destOrd="0" presId="urn:microsoft.com/office/officeart/2005/8/layout/vList3"/>
    <dgm:cxn modelId="{41066F16-777F-4C6B-810F-30CB40DF7244}" type="presParOf" srcId="{9A07BB0C-2815-4C1B-933A-5BB9E2EB3C42}" destId="{04F96447-3D4B-4D09-948E-5AAF2F9D1527}" srcOrd="0" destOrd="0" presId="urn:microsoft.com/office/officeart/2005/8/layout/vList3"/>
    <dgm:cxn modelId="{74792168-604E-4606-A3D1-516FF3FA0E29}" type="presParOf" srcId="{9A07BB0C-2815-4C1B-933A-5BB9E2EB3C42}" destId="{031D2A3B-A11C-4076-93C9-48050D8142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682061-1D64-4584-94F1-990AE637FB34}" type="doc">
      <dgm:prSet loTypeId="urn:microsoft.com/office/officeart/2009/layout/CircleArrowProcess" loCatId="cycle" qsTypeId="urn:microsoft.com/office/officeart/2005/8/quickstyle/3d3" qsCatId="3D" csTypeId="urn:microsoft.com/office/officeart/2005/8/colors/colorful5" csCatId="colorful" phldr="1"/>
      <dgm:spPr/>
      <dgm:t>
        <a:bodyPr/>
        <a:lstStyle/>
        <a:p>
          <a:endParaRPr lang="es-US"/>
        </a:p>
      </dgm:t>
    </dgm:pt>
    <dgm:pt modelId="{8F23136B-72CD-41EC-BE80-FB29F6112599}">
      <dgm:prSet phldrT="[Texto]"/>
      <dgm:spPr/>
      <dgm:t>
        <a:bodyPr/>
        <a:lstStyle/>
        <a:p>
          <a:r>
            <a:rPr lang="es-US" dirty="0" err="1"/>
            <a:t>While</a:t>
          </a:r>
          <a:endParaRPr lang="es-US" dirty="0"/>
        </a:p>
      </dgm:t>
    </dgm:pt>
    <dgm:pt modelId="{302CC184-D182-480D-8A8F-7DB8037CDB46}" type="parTrans" cxnId="{2B6A5E21-DD49-4575-A0AE-9880149D7453}">
      <dgm:prSet/>
      <dgm:spPr/>
      <dgm:t>
        <a:bodyPr/>
        <a:lstStyle/>
        <a:p>
          <a:endParaRPr lang="es-US"/>
        </a:p>
      </dgm:t>
    </dgm:pt>
    <dgm:pt modelId="{B1D69F47-2B9C-4BF5-AB4B-F6C51CAD66DA}" type="sibTrans" cxnId="{2B6A5E21-DD49-4575-A0AE-9880149D7453}">
      <dgm:prSet/>
      <dgm:spPr/>
      <dgm:t>
        <a:bodyPr/>
        <a:lstStyle/>
        <a:p>
          <a:endParaRPr lang="es-US"/>
        </a:p>
      </dgm:t>
    </dgm:pt>
    <dgm:pt modelId="{9A8CA72F-34C1-4E68-A610-6422A5511F77}">
      <dgm:prSet phldrT="[Texto]"/>
      <dgm:spPr/>
      <dgm:t>
        <a:bodyPr/>
        <a:lstStyle/>
        <a:p>
          <a:r>
            <a:rPr lang="es-US" dirty="0"/>
            <a:t>Do-</a:t>
          </a:r>
          <a:r>
            <a:rPr lang="es-US" dirty="0" err="1"/>
            <a:t>While</a:t>
          </a:r>
          <a:endParaRPr lang="es-US" dirty="0"/>
        </a:p>
      </dgm:t>
    </dgm:pt>
    <dgm:pt modelId="{C1EC1CBB-2497-42F1-96FD-4BCC18290046}" type="parTrans" cxnId="{C2BF744A-566B-42C7-9DF8-44A63BD366E6}">
      <dgm:prSet/>
      <dgm:spPr/>
      <dgm:t>
        <a:bodyPr/>
        <a:lstStyle/>
        <a:p>
          <a:endParaRPr lang="es-US"/>
        </a:p>
      </dgm:t>
    </dgm:pt>
    <dgm:pt modelId="{DC31D576-916A-47C8-9E1B-7D8E1918C8A6}" type="sibTrans" cxnId="{C2BF744A-566B-42C7-9DF8-44A63BD366E6}">
      <dgm:prSet/>
      <dgm:spPr/>
      <dgm:t>
        <a:bodyPr/>
        <a:lstStyle/>
        <a:p>
          <a:endParaRPr lang="es-US"/>
        </a:p>
      </dgm:t>
    </dgm:pt>
    <dgm:pt modelId="{189BD280-D43E-4AA6-9F1D-8C2E9AAF6D20}">
      <dgm:prSet phldrT="[Texto]"/>
      <dgm:spPr/>
      <dgm:t>
        <a:bodyPr/>
        <a:lstStyle/>
        <a:p>
          <a:r>
            <a:rPr lang="es-US" dirty="0" err="1"/>
            <a:t>For</a:t>
          </a:r>
          <a:endParaRPr lang="es-US" dirty="0"/>
        </a:p>
      </dgm:t>
    </dgm:pt>
    <dgm:pt modelId="{62926D6C-DBDC-44C4-81E0-4DEBD87FA73D}" type="parTrans" cxnId="{94940E6D-0C0F-4A26-AA5E-D14405A00DC3}">
      <dgm:prSet/>
      <dgm:spPr/>
      <dgm:t>
        <a:bodyPr/>
        <a:lstStyle/>
        <a:p>
          <a:endParaRPr lang="es-US"/>
        </a:p>
      </dgm:t>
    </dgm:pt>
    <dgm:pt modelId="{76F8D378-F876-426A-A55D-9FC07D02F90E}" type="sibTrans" cxnId="{94940E6D-0C0F-4A26-AA5E-D14405A00DC3}">
      <dgm:prSet/>
      <dgm:spPr/>
      <dgm:t>
        <a:bodyPr/>
        <a:lstStyle/>
        <a:p>
          <a:endParaRPr lang="es-US"/>
        </a:p>
      </dgm:t>
    </dgm:pt>
    <dgm:pt modelId="{3C228769-C872-4EF0-A90C-68C68CBF5D7B}" type="pres">
      <dgm:prSet presAssocID="{E8682061-1D64-4584-94F1-990AE637FB34}" presName="Name0" presStyleCnt="0">
        <dgm:presLayoutVars>
          <dgm:chMax val="7"/>
          <dgm:chPref val="7"/>
          <dgm:dir/>
          <dgm:animLvl val="lvl"/>
        </dgm:presLayoutVars>
      </dgm:prSet>
      <dgm:spPr/>
    </dgm:pt>
    <dgm:pt modelId="{DEB085DE-EA59-47F6-AFB5-7F14F6D37518}" type="pres">
      <dgm:prSet presAssocID="{8F23136B-72CD-41EC-BE80-FB29F6112599}" presName="Accent1" presStyleCnt="0"/>
      <dgm:spPr/>
    </dgm:pt>
    <dgm:pt modelId="{61C33CFA-870A-4FB1-B412-87A2ADD28FAB}" type="pres">
      <dgm:prSet presAssocID="{8F23136B-72CD-41EC-BE80-FB29F6112599}" presName="Accent" presStyleLbl="node1" presStyleIdx="0" presStyleCnt="3"/>
      <dgm:spPr/>
    </dgm:pt>
    <dgm:pt modelId="{B93C1326-CB87-4082-A0C7-F00C9C363711}" type="pres">
      <dgm:prSet presAssocID="{8F23136B-72CD-41EC-BE80-FB29F6112599}" presName="Parent1" presStyleLbl="revTx" presStyleIdx="0" presStyleCnt="3">
        <dgm:presLayoutVars>
          <dgm:chMax val="1"/>
          <dgm:chPref val="1"/>
          <dgm:bulletEnabled val="1"/>
        </dgm:presLayoutVars>
      </dgm:prSet>
      <dgm:spPr/>
    </dgm:pt>
    <dgm:pt modelId="{A167C4E5-D4A9-4B00-8393-6D4860655EB1}" type="pres">
      <dgm:prSet presAssocID="{9A8CA72F-34C1-4E68-A610-6422A5511F77}" presName="Accent2" presStyleCnt="0"/>
      <dgm:spPr/>
    </dgm:pt>
    <dgm:pt modelId="{4FC0EC87-629A-4A64-84BE-D7F2D06C79AD}" type="pres">
      <dgm:prSet presAssocID="{9A8CA72F-34C1-4E68-A610-6422A5511F77}" presName="Accent" presStyleLbl="node1" presStyleIdx="1" presStyleCnt="3"/>
      <dgm:spPr/>
    </dgm:pt>
    <dgm:pt modelId="{909AC2EA-2225-43C2-9B28-F73749E111F5}" type="pres">
      <dgm:prSet presAssocID="{9A8CA72F-34C1-4E68-A610-6422A5511F77}" presName="Parent2" presStyleLbl="revTx" presStyleIdx="1" presStyleCnt="3">
        <dgm:presLayoutVars>
          <dgm:chMax val="1"/>
          <dgm:chPref val="1"/>
          <dgm:bulletEnabled val="1"/>
        </dgm:presLayoutVars>
      </dgm:prSet>
      <dgm:spPr/>
    </dgm:pt>
    <dgm:pt modelId="{27E4007B-F64D-4495-8BF0-03B45003CD6C}" type="pres">
      <dgm:prSet presAssocID="{189BD280-D43E-4AA6-9F1D-8C2E9AAF6D20}" presName="Accent3" presStyleCnt="0"/>
      <dgm:spPr/>
    </dgm:pt>
    <dgm:pt modelId="{DDEF18B0-F1A9-458A-8B75-F328ECA82B35}" type="pres">
      <dgm:prSet presAssocID="{189BD280-D43E-4AA6-9F1D-8C2E9AAF6D20}" presName="Accent" presStyleLbl="node1" presStyleIdx="2" presStyleCnt="3"/>
      <dgm:spPr/>
    </dgm:pt>
    <dgm:pt modelId="{CB102034-2B72-46D7-8558-1A4FAF9C4F0C}" type="pres">
      <dgm:prSet presAssocID="{189BD280-D43E-4AA6-9F1D-8C2E9AAF6D20}" presName="Parent3" presStyleLbl="revTx" presStyleIdx="2" presStyleCnt="3">
        <dgm:presLayoutVars>
          <dgm:chMax val="1"/>
          <dgm:chPref val="1"/>
          <dgm:bulletEnabled val="1"/>
        </dgm:presLayoutVars>
      </dgm:prSet>
      <dgm:spPr/>
    </dgm:pt>
  </dgm:ptLst>
  <dgm:cxnLst>
    <dgm:cxn modelId="{70882F02-AF41-4687-937E-8C85B48B5AAE}" type="presOf" srcId="{8F23136B-72CD-41EC-BE80-FB29F6112599}" destId="{B93C1326-CB87-4082-A0C7-F00C9C363711}" srcOrd="0" destOrd="0" presId="urn:microsoft.com/office/officeart/2009/layout/CircleArrowProcess"/>
    <dgm:cxn modelId="{D76B140D-20A3-4B8F-9533-08B1163E46E0}" type="presOf" srcId="{9A8CA72F-34C1-4E68-A610-6422A5511F77}" destId="{909AC2EA-2225-43C2-9B28-F73749E111F5}" srcOrd="0" destOrd="0" presId="urn:microsoft.com/office/officeart/2009/layout/CircleArrowProcess"/>
    <dgm:cxn modelId="{2B6A5E21-DD49-4575-A0AE-9880149D7453}" srcId="{E8682061-1D64-4584-94F1-990AE637FB34}" destId="{8F23136B-72CD-41EC-BE80-FB29F6112599}" srcOrd="0" destOrd="0" parTransId="{302CC184-D182-480D-8A8F-7DB8037CDB46}" sibTransId="{B1D69F47-2B9C-4BF5-AB4B-F6C51CAD66DA}"/>
    <dgm:cxn modelId="{C2BF744A-566B-42C7-9DF8-44A63BD366E6}" srcId="{E8682061-1D64-4584-94F1-990AE637FB34}" destId="{9A8CA72F-34C1-4E68-A610-6422A5511F77}" srcOrd="1" destOrd="0" parTransId="{C1EC1CBB-2497-42F1-96FD-4BCC18290046}" sibTransId="{DC31D576-916A-47C8-9E1B-7D8E1918C8A6}"/>
    <dgm:cxn modelId="{CE22884A-BDEF-48AC-BDDE-0048DEDF2D04}" type="presOf" srcId="{189BD280-D43E-4AA6-9F1D-8C2E9AAF6D20}" destId="{CB102034-2B72-46D7-8558-1A4FAF9C4F0C}" srcOrd="0" destOrd="0" presId="urn:microsoft.com/office/officeart/2009/layout/CircleArrowProcess"/>
    <dgm:cxn modelId="{94940E6D-0C0F-4A26-AA5E-D14405A00DC3}" srcId="{E8682061-1D64-4584-94F1-990AE637FB34}" destId="{189BD280-D43E-4AA6-9F1D-8C2E9AAF6D20}" srcOrd="2" destOrd="0" parTransId="{62926D6C-DBDC-44C4-81E0-4DEBD87FA73D}" sibTransId="{76F8D378-F876-426A-A55D-9FC07D02F90E}"/>
    <dgm:cxn modelId="{CE6E40CB-C221-46BB-A066-AB5647B560D0}" type="presOf" srcId="{E8682061-1D64-4584-94F1-990AE637FB34}" destId="{3C228769-C872-4EF0-A90C-68C68CBF5D7B}" srcOrd="0" destOrd="0" presId="urn:microsoft.com/office/officeart/2009/layout/CircleArrowProcess"/>
    <dgm:cxn modelId="{428B32F4-572D-407E-90FF-C32963E5A184}" type="presParOf" srcId="{3C228769-C872-4EF0-A90C-68C68CBF5D7B}" destId="{DEB085DE-EA59-47F6-AFB5-7F14F6D37518}" srcOrd="0" destOrd="0" presId="urn:microsoft.com/office/officeart/2009/layout/CircleArrowProcess"/>
    <dgm:cxn modelId="{20BA5BAB-D7EA-48C6-8E64-056C596AFA08}" type="presParOf" srcId="{DEB085DE-EA59-47F6-AFB5-7F14F6D37518}" destId="{61C33CFA-870A-4FB1-B412-87A2ADD28FAB}" srcOrd="0" destOrd="0" presId="urn:microsoft.com/office/officeart/2009/layout/CircleArrowProcess"/>
    <dgm:cxn modelId="{2EB2F0DA-0623-4598-B906-8DA73F949F83}" type="presParOf" srcId="{3C228769-C872-4EF0-A90C-68C68CBF5D7B}" destId="{B93C1326-CB87-4082-A0C7-F00C9C363711}" srcOrd="1" destOrd="0" presId="urn:microsoft.com/office/officeart/2009/layout/CircleArrowProcess"/>
    <dgm:cxn modelId="{9FFEA1FB-8F93-454F-AE43-CA4700E29EAB}" type="presParOf" srcId="{3C228769-C872-4EF0-A90C-68C68CBF5D7B}" destId="{A167C4E5-D4A9-4B00-8393-6D4860655EB1}" srcOrd="2" destOrd="0" presId="urn:microsoft.com/office/officeart/2009/layout/CircleArrowProcess"/>
    <dgm:cxn modelId="{FBF65047-2783-47AC-8E40-4335B3CACC5E}" type="presParOf" srcId="{A167C4E5-D4A9-4B00-8393-6D4860655EB1}" destId="{4FC0EC87-629A-4A64-84BE-D7F2D06C79AD}" srcOrd="0" destOrd="0" presId="urn:microsoft.com/office/officeart/2009/layout/CircleArrowProcess"/>
    <dgm:cxn modelId="{892C9CE6-D2AF-42DE-B322-018034D23720}" type="presParOf" srcId="{3C228769-C872-4EF0-A90C-68C68CBF5D7B}" destId="{909AC2EA-2225-43C2-9B28-F73749E111F5}" srcOrd="3" destOrd="0" presId="urn:microsoft.com/office/officeart/2009/layout/CircleArrowProcess"/>
    <dgm:cxn modelId="{939B7AB7-ADEF-49A6-9E8F-0B20DEAB4243}" type="presParOf" srcId="{3C228769-C872-4EF0-A90C-68C68CBF5D7B}" destId="{27E4007B-F64D-4495-8BF0-03B45003CD6C}" srcOrd="4" destOrd="0" presId="urn:microsoft.com/office/officeart/2009/layout/CircleArrowProcess"/>
    <dgm:cxn modelId="{F5F0931B-86A3-40F8-9632-9F6A0148916D}" type="presParOf" srcId="{27E4007B-F64D-4495-8BF0-03B45003CD6C}" destId="{DDEF18B0-F1A9-458A-8B75-F328ECA82B35}" srcOrd="0" destOrd="0" presId="urn:microsoft.com/office/officeart/2009/layout/CircleArrowProcess"/>
    <dgm:cxn modelId="{72DE648F-6AEC-4E0B-AC4A-3AA9E20DD74C}" type="presParOf" srcId="{3C228769-C872-4EF0-A90C-68C68CBF5D7B}" destId="{CB102034-2B72-46D7-8558-1A4FAF9C4F0C}"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0556E-63ED-4711-A30C-95D72F34AEAF}">
      <dsp:nvSpPr>
        <dsp:cNvPr id="0" name=""/>
        <dsp:cNvSpPr/>
      </dsp:nvSpPr>
      <dsp:spPr>
        <a:xfrm rot="10800000">
          <a:off x="1375130" y="2127"/>
          <a:ext cx="4884666" cy="579128"/>
        </a:xfrm>
        <a:prstGeom prst="homePlat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5380" tIns="102870" rIns="192024" bIns="102870" numCol="1" spcCol="1270" anchor="ctr" anchorCtr="0">
          <a:noAutofit/>
        </a:bodyPr>
        <a:lstStyle/>
        <a:p>
          <a:pPr marL="0" lvl="0" indent="0" algn="ctr" defTabSz="1200150">
            <a:lnSpc>
              <a:spcPct val="90000"/>
            </a:lnSpc>
            <a:spcBef>
              <a:spcPct val="0"/>
            </a:spcBef>
            <a:spcAft>
              <a:spcPct val="35000"/>
            </a:spcAft>
            <a:buNone/>
          </a:pPr>
          <a:r>
            <a:rPr lang="es-US" sz="2700" kern="1200" dirty="0" err="1"/>
            <a:t>If</a:t>
          </a:r>
          <a:endParaRPr lang="es-US" sz="2700" kern="1200" dirty="0"/>
        </a:p>
      </dsp:txBody>
      <dsp:txXfrm rot="10800000">
        <a:off x="1519912" y="2127"/>
        <a:ext cx="4739884" cy="579128"/>
      </dsp:txXfrm>
    </dsp:sp>
    <dsp:sp modelId="{42849003-F185-4EDC-8B52-3EC699C71E7B}">
      <dsp:nvSpPr>
        <dsp:cNvPr id="0" name=""/>
        <dsp:cNvSpPr/>
      </dsp:nvSpPr>
      <dsp:spPr>
        <a:xfrm>
          <a:off x="1085566" y="2127"/>
          <a:ext cx="579128" cy="579128"/>
        </a:xfrm>
        <a:prstGeom prst="ellipse">
          <a:avLst/>
        </a:prstGeom>
        <a:gradFill rotWithShape="0">
          <a:gsLst>
            <a:gs pos="0">
              <a:schemeClr val="accent5">
                <a:tint val="50000"/>
                <a:hueOff val="0"/>
                <a:satOff val="0"/>
                <a:lumOff val="0"/>
                <a:alphaOff val="0"/>
                <a:satMod val="103000"/>
                <a:lumMod val="102000"/>
                <a:tint val="94000"/>
              </a:schemeClr>
            </a:gs>
            <a:gs pos="50000">
              <a:schemeClr val="accent5">
                <a:tint val="50000"/>
                <a:hueOff val="0"/>
                <a:satOff val="0"/>
                <a:lumOff val="0"/>
                <a:alphaOff val="0"/>
                <a:satMod val="110000"/>
                <a:lumMod val="100000"/>
                <a:shade val="100000"/>
              </a:schemeClr>
            </a:gs>
            <a:gs pos="100000">
              <a:schemeClr val="accent5">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0F0A1BA-FA5D-4B37-917D-61246BA5292F}">
      <dsp:nvSpPr>
        <dsp:cNvPr id="0" name=""/>
        <dsp:cNvSpPr/>
      </dsp:nvSpPr>
      <dsp:spPr>
        <a:xfrm rot="10800000">
          <a:off x="1375130" y="754131"/>
          <a:ext cx="4884666" cy="579128"/>
        </a:xfrm>
        <a:prstGeom prst="homePlat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5380" tIns="102870" rIns="192024" bIns="102870" numCol="1" spcCol="1270" anchor="ctr" anchorCtr="0">
          <a:noAutofit/>
        </a:bodyPr>
        <a:lstStyle/>
        <a:p>
          <a:pPr marL="0" lvl="0" indent="0" algn="ctr" defTabSz="1200150">
            <a:lnSpc>
              <a:spcPct val="90000"/>
            </a:lnSpc>
            <a:spcBef>
              <a:spcPct val="0"/>
            </a:spcBef>
            <a:spcAft>
              <a:spcPct val="35000"/>
            </a:spcAft>
            <a:buNone/>
          </a:pPr>
          <a:r>
            <a:rPr lang="es-US" sz="2700" kern="1200" dirty="0" err="1"/>
            <a:t>If-else</a:t>
          </a:r>
          <a:endParaRPr lang="es-US" sz="2700" kern="1200" dirty="0"/>
        </a:p>
      </dsp:txBody>
      <dsp:txXfrm rot="10800000">
        <a:off x="1519912" y="754131"/>
        <a:ext cx="4739884" cy="579128"/>
      </dsp:txXfrm>
    </dsp:sp>
    <dsp:sp modelId="{C1F3857D-5704-4DAA-BF93-998176149F89}">
      <dsp:nvSpPr>
        <dsp:cNvPr id="0" name=""/>
        <dsp:cNvSpPr/>
      </dsp:nvSpPr>
      <dsp:spPr>
        <a:xfrm>
          <a:off x="1085566" y="754131"/>
          <a:ext cx="579128" cy="579128"/>
        </a:xfrm>
        <a:prstGeom prst="ellipse">
          <a:avLst/>
        </a:prstGeom>
        <a:gradFill rotWithShape="0">
          <a:gsLst>
            <a:gs pos="0">
              <a:schemeClr val="accent5">
                <a:tint val="50000"/>
                <a:hueOff val="0"/>
                <a:satOff val="0"/>
                <a:lumOff val="0"/>
                <a:alphaOff val="0"/>
                <a:satMod val="103000"/>
                <a:lumMod val="102000"/>
                <a:tint val="94000"/>
              </a:schemeClr>
            </a:gs>
            <a:gs pos="50000">
              <a:schemeClr val="accent5">
                <a:tint val="50000"/>
                <a:hueOff val="0"/>
                <a:satOff val="0"/>
                <a:lumOff val="0"/>
                <a:alphaOff val="0"/>
                <a:satMod val="110000"/>
                <a:lumMod val="100000"/>
                <a:shade val="100000"/>
              </a:schemeClr>
            </a:gs>
            <a:gs pos="100000">
              <a:schemeClr val="accent5">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16C5524-BFFD-49D8-AD63-6952D4E498EB}">
      <dsp:nvSpPr>
        <dsp:cNvPr id="0" name=""/>
        <dsp:cNvSpPr/>
      </dsp:nvSpPr>
      <dsp:spPr>
        <a:xfrm rot="10800000">
          <a:off x="1375130" y="1506134"/>
          <a:ext cx="4884666" cy="579128"/>
        </a:xfrm>
        <a:prstGeom prst="homePlat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5380" tIns="102870" rIns="192024" bIns="102870" numCol="1" spcCol="1270" anchor="ctr" anchorCtr="0">
          <a:noAutofit/>
        </a:bodyPr>
        <a:lstStyle/>
        <a:p>
          <a:pPr marL="0" lvl="0" indent="0" algn="ctr" defTabSz="1200150">
            <a:lnSpc>
              <a:spcPct val="90000"/>
            </a:lnSpc>
            <a:spcBef>
              <a:spcPct val="0"/>
            </a:spcBef>
            <a:spcAft>
              <a:spcPct val="35000"/>
            </a:spcAft>
            <a:buNone/>
          </a:pPr>
          <a:r>
            <a:rPr lang="es-US" sz="2700" kern="1200" dirty="0" err="1"/>
            <a:t>For</a:t>
          </a:r>
          <a:endParaRPr lang="es-US" sz="2700" kern="1200" dirty="0"/>
        </a:p>
      </dsp:txBody>
      <dsp:txXfrm rot="10800000">
        <a:off x="1519912" y="1506134"/>
        <a:ext cx="4739884" cy="579128"/>
      </dsp:txXfrm>
    </dsp:sp>
    <dsp:sp modelId="{1B7726DA-D811-4460-9B5F-F52C58EF015A}">
      <dsp:nvSpPr>
        <dsp:cNvPr id="0" name=""/>
        <dsp:cNvSpPr/>
      </dsp:nvSpPr>
      <dsp:spPr>
        <a:xfrm>
          <a:off x="1085566" y="1506134"/>
          <a:ext cx="579128" cy="579128"/>
        </a:xfrm>
        <a:prstGeom prst="ellipse">
          <a:avLst/>
        </a:prstGeom>
        <a:gradFill rotWithShape="0">
          <a:gsLst>
            <a:gs pos="0">
              <a:schemeClr val="accent5">
                <a:tint val="50000"/>
                <a:hueOff val="0"/>
                <a:satOff val="0"/>
                <a:lumOff val="0"/>
                <a:alphaOff val="0"/>
                <a:satMod val="103000"/>
                <a:lumMod val="102000"/>
                <a:tint val="94000"/>
              </a:schemeClr>
            </a:gs>
            <a:gs pos="50000">
              <a:schemeClr val="accent5">
                <a:tint val="50000"/>
                <a:hueOff val="0"/>
                <a:satOff val="0"/>
                <a:lumOff val="0"/>
                <a:alphaOff val="0"/>
                <a:satMod val="110000"/>
                <a:lumMod val="100000"/>
                <a:shade val="100000"/>
              </a:schemeClr>
            </a:gs>
            <a:gs pos="100000">
              <a:schemeClr val="accent5">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8AE3859-83EB-40AB-883B-E16D4FC5462D}">
      <dsp:nvSpPr>
        <dsp:cNvPr id="0" name=""/>
        <dsp:cNvSpPr/>
      </dsp:nvSpPr>
      <dsp:spPr>
        <a:xfrm rot="10800000">
          <a:off x="1375130" y="2258137"/>
          <a:ext cx="4884666" cy="579128"/>
        </a:xfrm>
        <a:prstGeom prst="homePlat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5380" tIns="102870" rIns="192024" bIns="102870" numCol="1" spcCol="1270" anchor="ctr" anchorCtr="0">
          <a:noAutofit/>
        </a:bodyPr>
        <a:lstStyle/>
        <a:p>
          <a:pPr marL="0" lvl="0" indent="0" algn="ctr" defTabSz="1200150">
            <a:lnSpc>
              <a:spcPct val="90000"/>
            </a:lnSpc>
            <a:spcBef>
              <a:spcPct val="0"/>
            </a:spcBef>
            <a:spcAft>
              <a:spcPct val="35000"/>
            </a:spcAft>
            <a:buNone/>
          </a:pPr>
          <a:r>
            <a:rPr lang="es-US" sz="2700" kern="1200" dirty="0" err="1"/>
            <a:t>While</a:t>
          </a:r>
          <a:endParaRPr lang="es-US" sz="2700" kern="1200" dirty="0"/>
        </a:p>
      </dsp:txBody>
      <dsp:txXfrm rot="10800000">
        <a:off x="1519912" y="2258137"/>
        <a:ext cx="4739884" cy="579128"/>
      </dsp:txXfrm>
    </dsp:sp>
    <dsp:sp modelId="{C7453274-B51E-45D7-821D-3A3E81984A2F}">
      <dsp:nvSpPr>
        <dsp:cNvPr id="0" name=""/>
        <dsp:cNvSpPr/>
      </dsp:nvSpPr>
      <dsp:spPr>
        <a:xfrm>
          <a:off x="1085566" y="2258137"/>
          <a:ext cx="579128" cy="579128"/>
        </a:xfrm>
        <a:prstGeom prst="ellipse">
          <a:avLst/>
        </a:prstGeom>
        <a:gradFill rotWithShape="0">
          <a:gsLst>
            <a:gs pos="0">
              <a:schemeClr val="accent5">
                <a:tint val="50000"/>
                <a:hueOff val="0"/>
                <a:satOff val="0"/>
                <a:lumOff val="0"/>
                <a:alphaOff val="0"/>
                <a:satMod val="103000"/>
                <a:lumMod val="102000"/>
                <a:tint val="94000"/>
              </a:schemeClr>
            </a:gs>
            <a:gs pos="50000">
              <a:schemeClr val="accent5">
                <a:tint val="50000"/>
                <a:hueOff val="0"/>
                <a:satOff val="0"/>
                <a:lumOff val="0"/>
                <a:alphaOff val="0"/>
                <a:satMod val="110000"/>
                <a:lumMod val="100000"/>
                <a:shade val="100000"/>
              </a:schemeClr>
            </a:gs>
            <a:gs pos="100000">
              <a:schemeClr val="accent5">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C49F84F-8C94-4657-9533-74951A5B143A}">
      <dsp:nvSpPr>
        <dsp:cNvPr id="0" name=""/>
        <dsp:cNvSpPr/>
      </dsp:nvSpPr>
      <dsp:spPr>
        <a:xfrm rot="10800000">
          <a:off x="1375130" y="3010140"/>
          <a:ext cx="4884666" cy="579128"/>
        </a:xfrm>
        <a:prstGeom prst="homePlat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5380" tIns="102870" rIns="192024" bIns="102870" numCol="1" spcCol="1270" anchor="ctr" anchorCtr="0">
          <a:noAutofit/>
        </a:bodyPr>
        <a:lstStyle/>
        <a:p>
          <a:pPr marL="0" lvl="0" indent="0" algn="ctr" defTabSz="1200150">
            <a:lnSpc>
              <a:spcPct val="90000"/>
            </a:lnSpc>
            <a:spcBef>
              <a:spcPct val="0"/>
            </a:spcBef>
            <a:spcAft>
              <a:spcPct val="35000"/>
            </a:spcAft>
            <a:buNone/>
          </a:pPr>
          <a:r>
            <a:rPr lang="es-US" sz="2700" kern="1200" dirty="0"/>
            <a:t>Do</a:t>
          </a:r>
        </a:p>
      </dsp:txBody>
      <dsp:txXfrm rot="10800000">
        <a:off x="1519912" y="3010140"/>
        <a:ext cx="4739884" cy="579128"/>
      </dsp:txXfrm>
    </dsp:sp>
    <dsp:sp modelId="{DC384B11-3ED4-4415-BFB3-0B2CB001C362}">
      <dsp:nvSpPr>
        <dsp:cNvPr id="0" name=""/>
        <dsp:cNvSpPr/>
      </dsp:nvSpPr>
      <dsp:spPr>
        <a:xfrm>
          <a:off x="1085566" y="3010140"/>
          <a:ext cx="579128" cy="579128"/>
        </a:xfrm>
        <a:prstGeom prst="ellipse">
          <a:avLst/>
        </a:prstGeom>
        <a:gradFill rotWithShape="0">
          <a:gsLst>
            <a:gs pos="0">
              <a:schemeClr val="accent5">
                <a:tint val="50000"/>
                <a:hueOff val="0"/>
                <a:satOff val="0"/>
                <a:lumOff val="0"/>
                <a:alphaOff val="0"/>
                <a:satMod val="103000"/>
                <a:lumMod val="102000"/>
                <a:tint val="94000"/>
              </a:schemeClr>
            </a:gs>
            <a:gs pos="50000">
              <a:schemeClr val="accent5">
                <a:tint val="50000"/>
                <a:hueOff val="0"/>
                <a:satOff val="0"/>
                <a:lumOff val="0"/>
                <a:alphaOff val="0"/>
                <a:satMod val="110000"/>
                <a:lumMod val="100000"/>
                <a:shade val="100000"/>
              </a:schemeClr>
            </a:gs>
            <a:gs pos="100000">
              <a:schemeClr val="accent5">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31D2A3B-A11C-4076-93C9-48050D814290}">
      <dsp:nvSpPr>
        <dsp:cNvPr id="0" name=""/>
        <dsp:cNvSpPr/>
      </dsp:nvSpPr>
      <dsp:spPr>
        <a:xfrm rot="10800000">
          <a:off x="1375130" y="3762143"/>
          <a:ext cx="4884666" cy="579128"/>
        </a:xfrm>
        <a:prstGeom prst="homePlat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5380" tIns="102870" rIns="192024" bIns="102870" numCol="1" spcCol="1270" anchor="ctr" anchorCtr="0">
          <a:noAutofit/>
        </a:bodyPr>
        <a:lstStyle/>
        <a:p>
          <a:pPr marL="0" lvl="0" indent="0" algn="ctr" defTabSz="1200150">
            <a:lnSpc>
              <a:spcPct val="90000"/>
            </a:lnSpc>
            <a:spcBef>
              <a:spcPct val="0"/>
            </a:spcBef>
            <a:spcAft>
              <a:spcPct val="35000"/>
            </a:spcAft>
            <a:buNone/>
          </a:pPr>
          <a:r>
            <a:rPr lang="es-US" sz="2700" kern="1200" dirty="0"/>
            <a:t>Do-</a:t>
          </a:r>
          <a:r>
            <a:rPr lang="es-US" sz="2700" kern="1200" dirty="0" err="1"/>
            <a:t>While</a:t>
          </a:r>
          <a:endParaRPr lang="es-US" sz="2700" kern="1200" dirty="0"/>
        </a:p>
      </dsp:txBody>
      <dsp:txXfrm rot="10800000">
        <a:off x="1519912" y="3762143"/>
        <a:ext cx="4739884" cy="579128"/>
      </dsp:txXfrm>
    </dsp:sp>
    <dsp:sp modelId="{04F96447-3D4B-4D09-948E-5AAF2F9D1527}">
      <dsp:nvSpPr>
        <dsp:cNvPr id="0" name=""/>
        <dsp:cNvSpPr/>
      </dsp:nvSpPr>
      <dsp:spPr>
        <a:xfrm>
          <a:off x="1085566" y="3762143"/>
          <a:ext cx="579128" cy="579128"/>
        </a:xfrm>
        <a:prstGeom prst="ellipse">
          <a:avLst/>
        </a:prstGeom>
        <a:gradFill rotWithShape="0">
          <a:gsLst>
            <a:gs pos="0">
              <a:schemeClr val="accent5">
                <a:tint val="50000"/>
                <a:hueOff val="0"/>
                <a:satOff val="0"/>
                <a:lumOff val="0"/>
                <a:alphaOff val="0"/>
                <a:satMod val="103000"/>
                <a:lumMod val="102000"/>
                <a:tint val="94000"/>
              </a:schemeClr>
            </a:gs>
            <a:gs pos="50000">
              <a:schemeClr val="accent5">
                <a:tint val="50000"/>
                <a:hueOff val="0"/>
                <a:satOff val="0"/>
                <a:lumOff val="0"/>
                <a:alphaOff val="0"/>
                <a:satMod val="110000"/>
                <a:lumMod val="100000"/>
                <a:shade val="100000"/>
              </a:schemeClr>
            </a:gs>
            <a:gs pos="100000">
              <a:schemeClr val="accent5">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33CFA-870A-4FB1-B412-87A2ADD28FAB}">
      <dsp:nvSpPr>
        <dsp:cNvPr id="0" name=""/>
        <dsp:cNvSpPr/>
      </dsp:nvSpPr>
      <dsp:spPr>
        <a:xfrm>
          <a:off x="2917711" y="0"/>
          <a:ext cx="2090594" cy="2090912"/>
        </a:xfrm>
        <a:prstGeom prst="circularArrow">
          <a:avLst>
            <a:gd name="adj1" fmla="val 10980"/>
            <a:gd name="adj2" fmla="val 1142322"/>
            <a:gd name="adj3" fmla="val 4500000"/>
            <a:gd name="adj4" fmla="val 10800000"/>
            <a:gd name="adj5" fmla="val 125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93C1326-CB87-4082-A0C7-F00C9C363711}">
      <dsp:nvSpPr>
        <dsp:cNvPr id="0" name=""/>
        <dsp:cNvSpPr/>
      </dsp:nvSpPr>
      <dsp:spPr>
        <a:xfrm>
          <a:off x="3379801" y="754882"/>
          <a:ext cx="1161703" cy="58071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US" sz="2100" kern="1200" dirty="0" err="1"/>
            <a:t>While</a:t>
          </a:r>
          <a:endParaRPr lang="es-US" sz="2100" kern="1200" dirty="0"/>
        </a:p>
      </dsp:txBody>
      <dsp:txXfrm>
        <a:off x="3379801" y="754882"/>
        <a:ext cx="1161703" cy="580712"/>
      </dsp:txXfrm>
    </dsp:sp>
    <dsp:sp modelId="{4FC0EC87-629A-4A64-84BE-D7F2D06C79AD}">
      <dsp:nvSpPr>
        <dsp:cNvPr id="0" name=""/>
        <dsp:cNvSpPr/>
      </dsp:nvSpPr>
      <dsp:spPr>
        <a:xfrm>
          <a:off x="2337056" y="1201384"/>
          <a:ext cx="2090594" cy="2090912"/>
        </a:xfrm>
        <a:prstGeom prst="leftCircularArrow">
          <a:avLst>
            <a:gd name="adj1" fmla="val 10980"/>
            <a:gd name="adj2" fmla="val 1142322"/>
            <a:gd name="adj3" fmla="val 6300000"/>
            <a:gd name="adj4" fmla="val 18900000"/>
            <a:gd name="adj5" fmla="val 12500"/>
          </a:avLst>
        </a:prstGeom>
        <a:solidFill>
          <a:schemeClr val="accent5">
            <a:hueOff val="180003"/>
            <a:satOff val="4346"/>
            <a:lumOff val="-209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09AC2EA-2225-43C2-9B28-F73749E111F5}">
      <dsp:nvSpPr>
        <dsp:cNvPr id="0" name=""/>
        <dsp:cNvSpPr/>
      </dsp:nvSpPr>
      <dsp:spPr>
        <a:xfrm>
          <a:off x="2801502" y="1963216"/>
          <a:ext cx="1161703" cy="58071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US" sz="2100" kern="1200" dirty="0"/>
            <a:t>Do-</a:t>
          </a:r>
          <a:r>
            <a:rPr lang="es-US" sz="2100" kern="1200" dirty="0" err="1"/>
            <a:t>While</a:t>
          </a:r>
          <a:endParaRPr lang="es-US" sz="2100" kern="1200" dirty="0"/>
        </a:p>
      </dsp:txBody>
      <dsp:txXfrm>
        <a:off x="2801502" y="1963216"/>
        <a:ext cx="1161703" cy="580712"/>
      </dsp:txXfrm>
    </dsp:sp>
    <dsp:sp modelId="{DDEF18B0-F1A9-458A-8B75-F328ECA82B35}">
      <dsp:nvSpPr>
        <dsp:cNvPr id="0" name=""/>
        <dsp:cNvSpPr/>
      </dsp:nvSpPr>
      <dsp:spPr>
        <a:xfrm>
          <a:off x="3066507" y="2546535"/>
          <a:ext cx="1796144" cy="1796864"/>
        </a:xfrm>
        <a:prstGeom prst="blockArc">
          <a:avLst>
            <a:gd name="adj1" fmla="val 13500000"/>
            <a:gd name="adj2" fmla="val 10800000"/>
            <a:gd name="adj3" fmla="val 12740"/>
          </a:avLst>
        </a:prstGeom>
        <a:solidFill>
          <a:schemeClr val="accent5">
            <a:hueOff val="360006"/>
            <a:satOff val="8692"/>
            <a:lumOff val="-4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B102034-2B72-46D7-8558-1A4FAF9C4F0C}">
      <dsp:nvSpPr>
        <dsp:cNvPr id="0" name=""/>
        <dsp:cNvSpPr/>
      </dsp:nvSpPr>
      <dsp:spPr>
        <a:xfrm>
          <a:off x="3382550" y="3173288"/>
          <a:ext cx="1161703" cy="58071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US" sz="2100" kern="1200" dirty="0" err="1"/>
            <a:t>For</a:t>
          </a:r>
          <a:endParaRPr lang="es-US" sz="2100" kern="1200" dirty="0"/>
        </a:p>
      </dsp:txBody>
      <dsp:txXfrm>
        <a:off x="3382550" y="3173288"/>
        <a:ext cx="1161703" cy="580712"/>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19/10/2021</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19/10/2021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19/10/2021</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2</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19/10/2021</a:t>
            </a:fld>
            <a:endParaRPr lang="es-ES"/>
          </a:p>
        </p:txBody>
      </p:sp>
    </p:spTree>
    <p:extLst>
      <p:ext uri="{BB962C8B-B14F-4D97-AF65-F5344CB8AC3E}">
        <p14:creationId xmlns:p14="http://schemas.microsoft.com/office/powerpoint/2010/main" val="348340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4</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19/10/2021</a:t>
            </a:fld>
            <a:endParaRPr lang="es-E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9</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19/10/2021</a:t>
            </a:fld>
            <a:endParaRPr lang="es-ES"/>
          </a:p>
        </p:txBody>
      </p:sp>
    </p:spTree>
    <p:extLst>
      <p:ext uri="{BB962C8B-B14F-4D97-AF65-F5344CB8AC3E}">
        <p14:creationId xmlns:p14="http://schemas.microsoft.com/office/powerpoint/2010/main" val="418438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9" name="Forma lib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conteni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b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Escala de tiempo de tabla y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s-ES" dirty="0"/>
            </a:lvl1pPr>
          </a:lstStyle>
          <a:p>
            <a:pPr lvl="0" rtl="0">
              <a:lnSpc>
                <a:spcPct val="100000"/>
              </a:lnSpc>
            </a:pPr>
            <a:r>
              <a:rPr lang="es-ES"/>
              <a:t>Haga clic para modificar el estilo de título del patrón</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s-ES"/>
              <a:t>Martes, 2 de febrero de 20XX</a:t>
            </a:r>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ido y columna 2 (diapositiva de comparación)">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Rectá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3" name="Marcador de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conteni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s-ES" sz="1400" b="0" cap="all" spc="200" baseline="0" dirty="0">
                <a:solidFill>
                  <a:schemeClr val="tx1"/>
                </a:solidFill>
              </a:defRPr>
            </a:lvl1pPr>
          </a:lstStyle>
          <a:p>
            <a:pPr marL="228600" lvl="0" indent="-228600" rtl="0"/>
            <a:r>
              <a:rPr lang="es-ES"/>
              <a:t>Haga clic para modificar los estilos de texto del patrón</a:t>
            </a:r>
          </a:p>
        </p:txBody>
      </p:sp>
      <p:sp>
        <p:nvSpPr>
          <p:cNvPr id="6" name="Marcador de conteni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s-ES"/>
              <a:t>Martes, 2 de febrero de 20XX</a:t>
            </a:r>
          </a:p>
        </p:txBody>
      </p:sp>
      <p:sp>
        <p:nvSpPr>
          <p:cNvPr id="8" name="Marcador de pie de pá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s-ES"/>
              <a:t>Ejemplo de Texto de pie de página</a:t>
            </a:r>
          </a:p>
        </p:txBody>
      </p:sp>
      <p:sp>
        <p:nvSpPr>
          <p:cNvPr id="9" name="Marcador de número de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Ejemplo de Texto de pie de página</a:t>
            </a:r>
            <a:endParaRPr lang="es-ES"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fontScale="90000"/>
          </a:bodyPr>
          <a:lstStyle/>
          <a:p>
            <a:pPr rtl="0"/>
            <a:r>
              <a:rPr lang="es-ES" dirty="0"/>
              <a:t>Clases para reforzamiento.</a:t>
            </a:r>
            <a:br>
              <a:rPr lang="es-ES" dirty="0"/>
            </a:br>
            <a:endParaRPr lang="es-ES" dirty="0"/>
          </a:p>
        </p:txBody>
      </p:sp>
      <p:pic>
        <p:nvPicPr>
          <p:cNvPr id="14" name="Marcador de posición de imagen 13" descr="Fondo digital de puntos de dato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ítulo 2">
            <a:extLst>
              <a:ext uri="{FF2B5EF4-FFF2-40B4-BE49-F238E27FC236}">
                <a16:creationId xmlns:a16="http://schemas.microsoft.com/office/drawing/2014/main" id="{D9A11267-FC52-4990-8D98-010AFABA5544}"/>
              </a:ext>
            </a:extLst>
          </p:cNvPr>
          <p:cNvSpPr>
            <a:spLocks noGrp="1"/>
          </p:cNvSpPr>
          <p:nvPr>
            <p:ph type="body" sz="quarter" idx="14"/>
          </p:nvPr>
        </p:nvSpPr>
        <p:spPr>
          <a:xfrm>
            <a:off x="8780064" y="5786118"/>
            <a:ext cx="2012645" cy="376926"/>
          </a:xfrm>
        </p:spPr>
        <p:txBody>
          <a:bodyPr rtlCol="0">
            <a:normAutofit/>
          </a:bodyPr>
          <a:lstStyle/>
          <a:p>
            <a:pPr rtl="0"/>
            <a:r>
              <a:rPr lang="es-ES" dirty="0"/>
              <a:t>Ing. Oscar Gámez.</a:t>
            </a:r>
          </a:p>
        </p:txBody>
      </p:sp>
      <p:sp>
        <p:nvSpPr>
          <p:cNvPr id="5" name="Subtítulo 2">
            <a:extLst>
              <a:ext uri="{FF2B5EF4-FFF2-40B4-BE49-F238E27FC236}">
                <a16:creationId xmlns:a16="http://schemas.microsoft.com/office/drawing/2014/main" id="{80475EF5-C6D4-407F-BE2A-24543FA8A118}"/>
              </a:ext>
            </a:extLst>
          </p:cNvPr>
          <p:cNvSpPr txBox="1">
            <a:spLocks/>
          </p:cNvSpPr>
          <p:nvPr/>
        </p:nvSpPr>
        <p:spPr>
          <a:xfrm>
            <a:off x="7999414" y="2952474"/>
            <a:ext cx="3565524" cy="1731963"/>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Introducción a la programación.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8A951-7393-495C-AF0B-6D35D10CA151}"/>
              </a:ext>
            </a:extLst>
          </p:cNvPr>
          <p:cNvSpPr>
            <a:spLocks noGrp="1"/>
          </p:cNvSpPr>
          <p:nvPr>
            <p:ph type="title"/>
          </p:nvPr>
        </p:nvSpPr>
        <p:spPr/>
        <p:txBody>
          <a:bodyPr/>
          <a:lstStyle/>
          <a:p>
            <a:r>
              <a:rPr lang="es-US" dirty="0"/>
              <a:t>Ciclos o bucles</a:t>
            </a:r>
          </a:p>
        </p:txBody>
      </p:sp>
      <p:sp>
        <p:nvSpPr>
          <p:cNvPr id="4" name="Marcador de texto 3">
            <a:extLst>
              <a:ext uri="{FF2B5EF4-FFF2-40B4-BE49-F238E27FC236}">
                <a16:creationId xmlns:a16="http://schemas.microsoft.com/office/drawing/2014/main" id="{BFB65B36-6A1F-41D2-8EF8-EB758A37CE56}"/>
              </a:ext>
            </a:extLst>
          </p:cNvPr>
          <p:cNvSpPr>
            <a:spLocks noGrp="1"/>
          </p:cNvSpPr>
          <p:nvPr>
            <p:ph type="body" sz="half" idx="2"/>
          </p:nvPr>
        </p:nvSpPr>
        <p:spPr>
          <a:xfrm>
            <a:off x="550863" y="1750060"/>
            <a:ext cx="4498215" cy="4342765"/>
          </a:xfrm>
        </p:spPr>
        <p:txBody>
          <a:bodyPr/>
          <a:lstStyle/>
          <a:p>
            <a:r>
              <a:rPr lang="es-US" dirty="0"/>
              <a:t>Los ciclos permiten hacer que el algoritmo repita constantemente algún bloque de sentencia cuantas veces nosotros queramos.</a:t>
            </a:r>
          </a:p>
          <a:p>
            <a:pPr marL="285750" indent="-285750">
              <a:buFont typeface="Arial" panose="020B0604020202020204" pitchFamily="34" charset="0"/>
              <a:buChar char="•"/>
            </a:pPr>
            <a:r>
              <a:rPr lang="es-US" dirty="0" err="1"/>
              <a:t>While</a:t>
            </a:r>
            <a:endParaRPr lang="es-US" dirty="0"/>
          </a:p>
          <a:p>
            <a:pPr marL="285750" indent="-285750">
              <a:buFont typeface="Arial" panose="020B0604020202020204" pitchFamily="34" charset="0"/>
              <a:buChar char="•"/>
            </a:pPr>
            <a:r>
              <a:rPr lang="es-US" dirty="0"/>
              <a:t>Do – </a:t>
            </a:r>
            <a:r>
              <a:rPr lang="es-US" dirty="0" err="1"/>
              <a:t>While</a:t>
            </a:r>
            <a:endParaRPr lang="es-US" dirty="0"/>
          </a:p>
          <a:p>
            <a:pPr marL="285750" indent="-285750">
              <a:buFont typeface="Arial" panose="020B0604020202020204" pitchFamily="34" charset="0"/>
              <a:buChar char="•"/>
            </a:pPr>
            <a:r>
              <a:rPr lang="es-US" dirty="0" err="1"/>
              <a:t>For</a:t>
            </a:r>
            <a:endParaRPr lang="es-US" dirty="0"/>
          </a:p>
          <a:p>
            <a:r>
              <a:rPr lang="es-US" dirty="0"/>
              <a:t>Cada ciclo tiene una lógica distinta para repetir el bloque de sentencia.</a:t>
            </a:r>
          </a:p>
        </p:txBody>
      </p:sp>
      <p:sp>
        <p:nvSpPr>
          <p:cNvPr id="7" name="Marcador de número de diapositiva 6">
            <a:extLst>
              <a:ext uri="{FF2B5EF4-FFF2-40B4-BE49-F238E27FC236}">
                <a16:creationId xmlns:a16="http://schemas.microsoft.com/office/drawing/2014/main" id="{AEC7D9D4-8B3E-4EE3-81E2-C1F5B6F4605C}"/>
              </a:ext>
            </a:extLst>
          </p:cNvPr>
          <p:cNvSpPr>
            <a:spLocks noGrp="1"/>
          </p:cNvSpPr>
          <p:nvPr>
            <p:ph type="sldNum" sz="quarter" idx="12"/>
          </p:nvPr>
        </p:nvSpPr>
        <p:spPr/>
        <p:txBody>
          <a:bodyPr/>
          <a:lstStyle/>
          <a:p>
            <a:pPr rtl="0"/>
            <a:fld id="{DBA1B0FB-D917-4C8C-928F-313BD683BF39}" type="slidenum">
              <a:rPr lang="es-ES" smtClean="0"/>
              <a:t>10</a:t>
            </a:fld>
            <a:endParaRPr lang="es-ES"/>
          </a:p>
        </p:txBody>
      </p:sp>
      <p:graphicFrame>
        <p:nvGraphicFramePr>
          <p:cNvPr id="11" name="Marcador de contenido 10">
            <a:extLst>
              <a:ext uri="{FF2B5EF4-FFF2-40B4-BE49-F238E27FC236}">
                <a16:creationId xmlns:a16="http://schemas.microsoft.com/office/drawing/2014/main" id="{CD641F63-55C8-4930-9329-7B29519C276F}"/>
              </a:ext>
            </a:extLst>
          </p:cNvPr>
          <p:cNvGraphicFramePr>
            <a:graphicFrameLocks noGrp="1"/>
          </p:cNvGraphicFramePr>
          <p:nvPr>
            <p:ph idx="1"/>
            <p:extLst>
              <p:ext uri="{D42A27DB-BD31-4B8C-83A1-F6EECF244321}">
                <p14:modId xmlns:p14="http://schemas.microsoft.com/office/powerpoint/2010/main" val="4003942614"/>
              </p:ext>
            </p:extLst>
          </p:nvPr>
        </p:nvGraphicFramePr>
        <p:xfrm>
          <a:off x="4295775" y="1749425"/>
          <a:ext cx="734536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56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6400F-5AE8-4E11-BB99-BDE2D5D132EF}"/>
              </a:ext>
            </a:extLst>
          </p:cNvPr>
          <p:cNvSpPr>
            <a:spLocks noGrp="1"/>
          </p:cNvSpPr>
          <p:nvPr>
            <p:ph type="title"/>
          </p:nvPr>
        </p:nvSpPr>
        <p:spPr/>
        <p:txBody>
          <a:bodyPr/>
          <a:lstStyle/>
          <a:p>
            <a:r>
              <a:rPr lang="es-US" dirty="0"/>
              <a:t>Ciclos o bucles -&gt; </a:t>
            </a:r>
            <a:r>
              <a:rPr lang="es-US" dirty="0" err="1"/>
              <a:t>While</a:t>
            </a:r>
            <a:endParaRPr lang="es-US" dirty="0"/>
          </a:p>
        </p:txBody>
      </p:sp>
      <p:sp>
        <p:nvSpPr>
          <p:cNvPr id="4" name="Marcador de texto 3">
            <a:extLst>
              <a:ext uri="{FF2B5EF4-FFF2-40B4-BE49-F238E27FC236}">
                <a16:creationId xmlns:a16="http://schemas.microsoft.com/office/drawing/2014/main" id="{E12DB1F0-2B5E-4940-9694-723AE99CB164}"/>
              </a:ext>
            </a:extLst>
          </p:cNvPr>
          <p:cNvSpPr>
            <a:spLocks noGrp="1"/>
          </p:cNvSpPr>
          <p:nvPr>
            <p:ph type="body" sz="half" idx="2"/>
          </p:nvPr>
        </p:nvSpPr>
        <p:spPr/>
        <p:txBody>
          <a:bodyPr/>
          <a:lstStyle/>
          <a:p>
            <a:r>
              <a:rPr lang="es-US" dirty="0"/>
              <a:t>Permite repetir la ejecución de un grupo de instrucciones mientras se cumpla una condición.</a:t>
            </a:r>
          </a:p>
          <a:p>
            <a:r>
              <a:rPr lang="es-US" dirty="0"/>
              <a:t>Primeramente evalúa la condición y si es verdadera entra al ciclo, si es falsa sale del ciclo.</a:t>
            </a:r>
          </a:p>
          <a:p>
            <a:r>
              <a:rPr lang="es-US" dirty="0" err="1"/>
              <a:t>While</a:t>
            </a:r>
            <a:r>
              <a:rPr lang="es-US" dirty="0"/>
              <a:t> (condición){</a:t>
            </a:r>
          </a:p>
          <a:p>
            <a:r>
              <a:rPr lang="es-US" dirty="0"/>
              <a:t>	verdadera;</a:t>
            </a:r>
          </a:p>
          <a:p>
            <a:r>
              <a:rPr lang="es-US" dirty="0"/>
              <a:t>}</a:t>
            </a:r>
          </a:p>
          <a:p>
            <a:r>
              <a:rPr lang="es-US" dirty="0"/>
              <a:t>Falsa;</a:t>
            </a:r>
          </a:p>
        </p:txBody>
      </p:sp>
      <p:sp>
        <p:nvSpPr>
          <p:cNvPr id="7" name="Marcador de número de diapositiva 6">
            <a:extLst>
              <a:ext uri="{FF2B5EF4-FFF2-40B4-BE49-F238E27FC236}">
                <a16:creationId xmlns:a16="http://schemas.microsoft.com/office/drawing/2014/main" id="{A925A19F-9CBD-4368-8938-4BC2016155B2}"/>
              </a:ext>
            </a:extLst>
          </p:cNvPr>
          <p:cNvSpPr>
            <a:spLocks noGrp="1"/>
          </p:cNvSpPr>
          <p:nvPr>
            <p:ph type="sldNum" sz="quarter" idx="12"/>
          </p:nvPr>
        </p:nvSpPr>
        <p:spPr/>
        <p:txBody>
          <a:bodyPr/>
          <a:lstStyle/>
          <a:p>
            <a:pPr rtl="0"/>
            <a:fld id="{DBA1B0FB-D917-4C8C-928F-313BD683BF39}" type="slidenum">
              <a:rPr lang="es-ES" smtClean="0"/>
              <a:t>11</a:t>
            </a:fld>
            <a:endParaRPr lang="es-ES"/>
          </a:p>
        </p:txBody>
      </p:sp>
      <p:pic>
        <p:nvPicPr>
          <p:cNvPr id="13" name="Marcador de contenido 12">
            <a:extLst>
              <a:ext uri="{FF2B5EF4-FFF2-40B4-BE49-F238E27FC236}">
                <a16:creationId xmlns:a16="http://schemas.microsoft.com/office/drawing/2014/main" id="{1B83BEE7-4D90-4522-BF6D-06971519C136}"/>
              </a:ext>
            </a:extLst>
          </p:cNvPr>
          <p:cNvPicPr>
            <a:picLocks noGrp="1" noChangeAspect="1"/>
          </p:cNvPicPr>
          <p:nvPr>
            <p:ph idx="1"/>
          </p:nvPr>
        </p:nvPicPr>
        <p:blipFill>
          <a:blip r:embed="rId2"/>
          <a:stretch>
            <a:fillRect/>
          </a:stretch>
        </p:blipFill>
        <p:spPr>
          <a:xfrm>
            <a:off x="6457415" y="1257300"/>
            <a:ext cx="4532831" cy="4343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0531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33E7B-388E-4C51-86D1-6E16AA666997}"/>
              </a:ext>
            </a:extLst>
          </p:cNvPr>
          <p:cNvSpPr>
            <a:spLocks noGrp="1"/>
          </p:cNvSpPr>
          <p:nvPr>
            <p:ph type="title"/>
          </p:nvPr>
        </p:nvSpPr>
        <p:spPr/>
        <p:txBody>
          <a:bodyPr/>
          <a:lstStyle/>
          <a:p>
            <a:r>
              <a:rPr lang="es-US" dirty="0"/>
              <a:t>Ciclos o bucles -&gt; Do-</a:t>
            </a:r>
            <a:r>
              <a:rPr lang="es-US" dirty="0" err="1"/>
              <a:t>While</a:t>
            </a:r>
            <a:endParaRPr lang="es-US" dirty="0"/>
          </a:p>
        </p:txBody>
      </p:sp>
      <p:pic>
        <p:nvPicPr>
          <p:cNvPr id="9" name="Marcador de contenido 8">
            <a:extLst>
              <a:ext uri="{FF2B5EF4-FFF2-40B4-BE49-F238E27FC236}">
                <a16:creationId xmlns:a16="http://schemas.microsoft.com/office/drawing/2014/main" id="{7B3F45D1-BBD7-46FF-8320-488405912CA3}"/>
              </a:ext>
            </a:extLst>
          </p:cNvPr>
          <p:cNvPicPr>
            <a:picLocks noGrp="1" noChangeAspect="1"/>
          </p:cNvPicPr>
          <p:nvPr>
            <p:ph idx="1"/>
          </p:nvPr>
        </p:nvPicPr>
        <p:blipFill>
          <a:blip r:embed="rId2"/>
          <a:stretch>
            <a:fillRect/>
          </a:stretch>
        </p:blipFill>
        <p:spPr>
          <a:xfrm>
            <a:off x="6364614" y="1257300"/>
            <a:ext cx="4824450" cy="4343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Marcador de texto 3">
            <a:extLst>
              <a:ext uri="{FF2B5EF4-FFF2-40B4-BE49-F238E27FC236}">
                <a16:creationId xmlns:a16="http://schemas.microsoft.com/office/drawing/2014/main" id="{A811A9D1-0AF8-461B-9FB4-FB6916A1E763}"/>
              </a:ext>
            </a:extLst>
          </p:cNvPr>
          <p:cNvSpPr>
            <a:spLocks noGrp="1"/>
          </p:cNvSpPr>
          <p:nvPr>
            <p:ph type="body" sz="half" idx="2"/>
          </p:nvPr>
        </p:nvSpPr>
        <p:spPr/>
        <p:txBody>
          <a:bodyPr/>
          <a:lstStyle/>
          <a:p>
            <a:r>
              <a:rPr lang="es-US" dirty="0"/>
              <a:t>Significa: “Hacer mientras”, este ciclo es diferente a los demás ya que primero permite entrar al ciclo y evalúa la condición hasta el final, si la condición es verdadera entonces vuelve a entrar al ciclo, si es falsa sale del ciclo.</a:t>
            </a:r>
          </a:p>
          <a:p>
            <a:r>
              <a:rPr lang="es-US" dirty="0"/>
              <a:t>Do{</a:t>
            </a:r>
          </a:p>
          <a:p>
            <a:r>
              <a:rPr lang="es-US" dirty="0"/>
              <a:t>	Verdadera;</a:t>
            </a:r>
          </a:p>
          <a:p>
            <a:r>
              <a:rPr lang="es-US" dirty="0"/>
              <a:t>}</a:t>
            </a:r>
            <a:r>
              <a:rPr lang="es-US" dirty="0" err="1"/>
              <a:t>While</a:t>
            </a:r>
            <a:r>
              <a:rPr lang="es-US" dirty="0"/>
              <a:t> (condición);</a:t>
            </a:r>
          </a:p>
          <a:p>
            <a:r>
              <a:rPr lang="es-US" dirty="0"/>
              <a:t>Falsa;</a:t>
            </a:r>
          </a:p>
          <a:p>
            <a:endParaRPr lang="es-US" dirty="0"/>
          </a:p>
        </p:txBody>
      </p:sp>
      <p:sp>
        <p:nvSpPr>
          <p:cNvPr id="7" name="Marcador de número de diapositiva 6">
            <a:extLst>
              <a:ext uri="{FF2B5EF4-FFF2-40B4-BE49-F238E27FC236}">
                <a16:creationId xmlns:a16="http://schemas.microsoft.com/office/drawing/2014/main" id="{2994407A-FE9A-4D24-9A50-235A065A259F}"/>
              </a:ext>
            </a:extLst>
          </p:cNvPr>
          <p:cNvSpPr>
            <a:spLocks noGrp="1"/>
          </p:cNvSpPr>
          <p:nvPr>
            <p:ph type="sldNum" sz="quarter" idx="12"/>
          </p:nvPr>
        </p:nvSpPr>
        <p:spPr/>
        <p:txBody>
          <a:bodyPr/>
          <a:lstStyle/>
          <a:p>
            <a:pPr rtl="0"/>
            <a:fld id="{DBA1B0FB-D917-4C8C-928F-313BD683BF39}" type="slidenum">
              <a:rPr lang="es-ES" smtClean="0"/>
              <a:t>12</a:t>
            </a:fld>
            <a:endParaRPr lang="es-ES"/>
          </a:p>
        </p:txBody>
      </p:sp>
    </p:spTree>
    <p:extLst>
      <p:ext uri="{BB962C8B-B14F-4D97-AF65-F5344CB8AC3E}">
        <p14:creationId xmlns:p14="http://schemas.microsoft.com/office/powerpoint/2010/main" val="118821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33E7B-388E-4C51-86D1-6E16AA666997}"/>
              </a:ext>
            </a:extLst>
          </p:cNvPr>
          <p:cNvSpPr>
            <a:spLocks noGrp="1"/>
          </p:cNvSpPr>
          <p:nvPr>
            <p:ph type="title"/>
          </p:nvPr>
        </p:nvSpPr>
        <p:spPr/>
        <p:txBody>
          <a:bodyPr/>
          <a:lstStyle/>
          <a:p>
            <a:r>
              <a:rPr lang="es-US" dirty="0"/>
              <a:t>Ciclos o bucles -&gt; </a:t>
            </a:r>
            <a:r>
              <a:rPr lang="es-US" dirty="0" err="1"/>
              <a:t>For</a:t>
            </a:r>
            <a:endParaRPr lang="es-US" dirty="0"/>
          </a:p>
        </p:txBody>
      </p:sp>
      <p:sp>
        <p:nvSpPr>
          <p:cNvPr id="4" name="Marcador de texto 3">
            <a:extLst>
              <a:ext uri="{FF2B5EF4-FFF2-40B4-BE49-F238E27FC236}">
                <a16:creationId xmlns:a16="http://schemas.microsoft.com/office/drawing/2014/main" id="{A811A9D1-0AF8-461B-9FB4-FB6916A1E763}"/>
              </a:ext>
            </a:extLst>
          </p:cNvPr>
          <p:cNvSpPr>
            <a:spLocks noGrp="1"/>
          </p:cNvSpPr>
          <p:nvPr>
            <p:ph type="body" sz="half" idx="2"/>
          </p:nvPr>
        </p:nvSpPr>
        <p:spPr/>
        <p:txBody>
          <a:bodyPr/>
          <a:lstStyle/>
          <a:p>
            <a:r>
              <a:rPr lang="es-US" dirty="0"/>
              <a:t>El ciclo </a:t>
            </a:r>
            <a:r>
              <a:rPr lang="es-US" dirty="0" err="1"/>
              <a:t>for</a:t>
            </a:r>
            <a:r>
              <a:rPr lang="es-US" dirty="0"/>
              <a:t> se utiliza para ejecutar el bloque de código un determinado número de veces. </a:t>
            </a:r>
          </a:p>
          <a:p>
            <a:r>
              <a:rPr lang="es-US" dirty="0" err="1"/>
              <a:t>For</a:t>
            </a:r>
            <a:r>
              <a:rPr lang="es-US" dirty="0"/>
              <a:t> (condición){</a:t>
            </a:r>
          </a:p>
          <a:p>
            <a:r>
              <a:rPr lang="es-US" dirty="0"/>
              <a:t>	Verdadero;</a:t>
            </a:r>
          </a:p>
          <a:p>
            <a:r>
              <a:rPr lang="es-US" dirty="0"/>
              <a:t>}</a:t>
            </a:r>
          </a:p>
          <a:p>
            <a:r>
              <a:rPr lang="es-US" dirty="0"/>
              <a:t>Falso;</a:t>
            </a:r>
          </a:p>
          <a:p>
            <a:endParaRPr lang="es-US" dirty="0"/>
          </a:p>
        </p:txBody>
      </p:sp>
      <p:sp>
        <p:nvSpPr>
          <p:cNvPr id="7" name="Marcador de número de diapositiva 6">
            <a:extLst>
              <a:ext uri="{FF2B5EF4-FFF2-40B4-BE49-F238E27FC236}">
                <a16:creationId xmlns:a16="http://schemas.microsoft.com/office/drawing/2014/main" id="{2994407A-FE9A-4D24-9A50-235A065A259F}"/>
              </a:ext>
            </a:extLst>
          </p:cNvPr>
          <p:cNvSpPr>
            <a:spLocks noGrp="1"/>
          </p:cNvSpPr>
          <p:nvPr>
            <p:ph type="sldNum" sz="quarter" idx="12"/>
          </p:nvPr>
        </p:nvSpPr>
        <p:spPr/>
        <p:txBody>
          <a:bodyPr/>
          <a:lstStyle/>
          <a:p>
            <a:pPr rtl="0"/>
            <a:fld id="{DBA1B0FB-D917-4C8C-928F-313BD683BF39}" type="slidenum">
              <a:rPr lang="es-ES" smtClean="0"/>
              <a:t>13</a:t>
            </a:fld>
            <a:endParaRPr lang="es-ES"/>
          </a:p>
        </p:txBody>
      </p:sp>
      <p:pic>
        <p:nvPicPr>
          <p:cNvPr id="8" name="Marcador de contenido 7">
            <a:extLst>
              <a:ext uri="{FF2B5EF4-FFF2-40B4-BE49-F238E27FC236}">
                <a16:creationId xmlns:a16="http://schemas.microsoft.com/office/drawing/2014/main" id="{D02FCC5D-0579-452B-BD9E-6614B0146BBC}"/>
              </a:ext>
            </a:extLst>
          </p:cNvPr>
          <p:cNvPicPr>
            <a:picLocks noGrp="1" noChangeAspect="1"/>
          </p:cNvPicPr>
          <p:nvPr>
            <p:ph idx="1"/>
          </p:nvPr>
        </p:nvPicPr>
        <p:blipFill>
          <a:blip r:embed="rId2"/>
          <a:stretch>
            <a:fillRect/>
          </a:stretch>
        </p:blipFill>
        <p:spPr>
          <a:xfrm>
            <a:off x="4421163" y="1235462"/>
            <a:ext cx="3349673" cy="507326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Imagen 10">
            <a:extLst>
              <a:ext uri="{FF2B5EF4-FFF2-40B4-BE49-F238E27FC236}">
                <a16:creationId xmlns:a16="http://schemas.microsoft.com/office/drawing/2014/main" id="{8699B1BA-5324-4429-B256-ADF81662E106}"/>
              </a:ext>
            </a:extLst>
          </p:cNvPr>
          <p:cNvPicPr>
            <a:picLocks noChangeAspect="1"/>
          </p:cNvPicPr>
          <p:nvPr/>
        </p:nvPicPr>
        <p:blipFill>
          <a:blip r:embed="rId3"/>
          <a:stretch>
            <a:fillRect/>
          </a:stretch>
        </p:blipFill>
        <p:spPr>
          <a:xfrm>
            <a:off x="7955986" y="1235462"/>
            <a:ext cx="3985754" cy="5073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108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CC565-A633-4E29-833B-0909DF24CD9F}"/>
              </a:ext>
            </a:extLst>
          </p:cNvPr>
          <p:cNvSpPr>
            <a:spLocks noGrp="1"/>
          </p:cNvSpPr>
          <p:nvPr>
            <p:ph type="title"/>
          </p:nvPr>
        </p:nvSpPr>
        <p:spPr/>
        <p:txBody>
          <a:bodyPr/>
          <a:lstStyle/>
          <a:p>
            <a:r>
              <a:rPr lang="es-US" dirty="0"/>
              <a:t>Ejercicios</a:t>
            </a:r>
          </a:p>
        </p:txBody>
      </p:sp>
      <p:sp>
        <p:nvSpPr>
          <p:cNvPr id="3" name="Marcador de contenido 2">
            <a:extLst>
              <a:ext uri="{FF2B5EF4-FFF2-40B4-BE49-F238E27FC236}">
                <a16:creationId xmlns:a16="http://schemas.microsoft.com/office/drawing/2014/main" id="{8196F261-5391-4826-BF5C-DC20654F8281}"/>
              </a:ext>
            </a:extLst>
          </p:cNvPr>
          <p:cNvSpPr>
            <a:spLocks noGrp="1"/>
          </p:cNvSpPr>
          <p:nvPr>
            <p:ph idx="1"/>
          </p:nvPr>
        </p:nvSpPr>
        <p:spPr/>
        <p:txBody>
          <a:bodyPr/>
          <a:lstStyle/>
          <a:p>
            <a:pPr marL="457200" indent="-457200">
              <a:buAutoNum type="arabicPeriod"/>
            </a:pPr>
            <a:r>
              <a:rPr lang="es-US" dirty="0"/>
              <a:t>Hacer un programa que permita ingresar 2 números y validar cual es el mayor y cual es el menor. Luego hacer un menú de opciones que deje sumar, restar, dividir y multiplicar. Recordar que tanto el primer sumando, minuendo, dividendo y el primer factor deben ser el número mayor.</a:t>
            </a:r>
          </a:p>
          <a:p>
            <a:pPr marL="457200" indent="-457200">
              <a:buAutoNum type="arabicPeriod"/>
            </a:pPr>
            <a:r>
              <a:rPr lang="es-US" dirty="0"/>
              <a:t>Del programa anterior agregar la opción de salir, el programa deberá ejecutarse infinitamente hasta que el usuario ingrese la opción de salir, si ingresa una opción incorrecta el programa deberá mandar un mensaje diciendo “Su opción es incorrecta” y deberá mostrar el menú de opciones nuevamente.</a:t>
            </a:r>
          </a:p>
          <a:p>
            <a:pPr marL="457200" indent="-457200">
              <a:buAutoNum type="arabicPeriod"/>
            </a:pPr>
            <a:endParaRPr lang="es-US" dirty="0"/>
          </a:p>
        </p:txBody>
      </p:sp>
      <p:sp>
        <p:nvSpPr>
          <p:cNvPr id="6" name="Marcador de número de diapositiva 5">
            <a:extLst>
              <a:ext uri="{FF2B5EF4-FFF2-40B4-BE49-F238E27FC236}">
                <a16:creationId xmlns:a16="http://schemas.microsoft.com/office/drawing/2014/main" id="{598BFA9B-B0EB-476A-8C2B-E19D8387C827}"/>
              </a:ext>
            </a:extLst>
          </p:cNvPr>
          <p:cNvSpPr>
            <a:spLocks noGrp="1"/>
          </p:cNvSpPr>
          <p:nvPr>
            <p:ph type="sldNum" sz="quarter" idx="12"/>
          </p:nvPr>
        </p:nvSpPr>
        <p:spPr/>
        <p:txBody>
          <a:bodyPr/>
          <a:lstStyle/>
          <a:p>
            <a:pPr rtl="0"/>
            <a:fld id="{DBA1B0FB-D917-4C8C-928F-313BD683BF39}" type="slidenum">
              <a:rPr lang="es-ES" smtClean="0"/>
              <a:t>14</a:t>
            </a:fld>
            <a:endParaRPr lang="es-ES"/>
          </a:p>
        </p:txBody>
      </p:sp>
    </p:spTree>
    <p:extLst>
      <p:ext uri="{BB962C8B-B14F-4D97-AF65-F5344CB8AC3E}">
        <p14:creationId xmlns:p14="http://schemas.microsoft.com/office/powerpoint/2010/main" val="50355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CC565-A633-4E29-833B-0909DF24CD9F}"/>
              </a:ext>
            </a:extLst>
          </p:cNvPr>
          <p:cNvSpPr>
            <a:spLocks noGrp="1"/>
          </p:cNvSpPr>
          <p:nvPr>
            <p:ph type="title"/>
          </p:nvPr>
        </p:nvSpPr>
        <p:spPr/>
        <p:txBody>
          <a:bodyPr/>
          <a:lstStyle/>
          <a:p>
            <a:r>
              <a:rPr lang="es-US" dirty="0"/>
              <a:t>Ejercicio Propuesto</a:t>
            </a:r>
          </a:p>
        </p:txBody>
      </p:sp>
      <p:sp>
        <p:nvSpPr>
          <p:cNvPr id="3" name="Marcador de contenido 2">
            <a:extLst>
              <a:ext uri="{FF2B5EF4-FFF2-40B4-BE49-F238E27FC236}">
                <a16:creationId xmlns:a16="http://schemas.microsoft.com/office/drawing/2014/main" id="{8196F261-5391-4826-BF5C-DC20654F8281}"/>
              </a:ext>
            </a:extLst>
          </p:cNvPr>
          <p:cNvSpPr>
            <a:spLocks noGrp="1"/>
          </p:cNvSpPr>
          <p:nvPr>
            <p:ph idx="1"/>
          </p:nvPr>
        </p:nvSpPr>
        <p:spPr/>
        <p:txBody>
          <a:bodyPr/>
          <a:lstStyle/>
          <a:p>
            <a:pPr marL="0" indent="0">
              <a:buNone/>
            </a:pPr>
            <a:r>
              <a:rPr lang="es-US" dirty="0"/>
              <a:t>La empresa “Los tamales”, quiere un programa que le permita desplazar el siguiente menú de opciones:</a:t>
            </a:r>
          </a:p>
          <a:p>
            <a:pPr marL="457200" indent="-457200">
              <a:buAutoNum type="arabicPeriod"/>
            </a:pPr>
            <a:r>
              <a:rPr lang="es-US" dirty="0"/>
              <a:t>Ingresar datos.</a:t>
            </a:r>
          </a:p>
          <a:p>
            <a:pPr marL="457200" indent="-457200">
              <a:buAutoNum type="arabicPeriod"/>
            </a:pPr>
            <a:r>
              <a:rPr lang="es-US" dirty="0"/>
              <a:t>Mostrar punto de equilibrio.</a:t>
            </a:r>
          </a:p>
          <a:p>
            <a:pPr marL="457200" indent="-457200">
              <a:buAutoNum type="arabicPeriod"/>
            </a:pPr>
            <a:r>
              <a:rPr lang="es-US" dirty="0"/>
              <a:t>Vender producto</a:t>
            </a:r>
          </a:p>
          <a:p>
            <a:pPr marL="0" indent="0">
              <a:buNone/>
            </a:pPr>
            <a:r>
              <a:rPr lang="es-US" dirty="0"/>
              <a:t>Al momento de ingresar datos el programa debe pedir el número de artículos en inventario, el costo de cada artículo y el precio de venta por unidad de cada artículo. Al vender un producto se debe hacer una factura con el nombre del cliente, la cantidad de artículos vendidos, el precio por unidad, el subtotal y el total aplicando IVA. El menú debe estar compilándose consecuentemente y si no ingresa la opción correcta debe mandar a avisas al usuario que ingrese una opción correcta</a:t>
            </a:r>
            <a:r>
              <a:rPr lang="es-US"/>
              <a:t>. </a:t>
            </a:r>
            <a:endParaRPr lang="es-US" dirty="0"/>
          </a:p>
          <a:p>
            <a:pPr marL="457200" indent="-457200">
              <a:buAutoNum type="arabicPeriod"/>
            </a:pPr>
            <a:endParaRPr lang="es-US" dirty="0"/>
          </a:p>
        </p:txBody>
      </p:sp>
      <p:sp>
        <p:nvSpPr>
          <p:cNvPr id="6" name="Marcador de número de diapositiva 5">
            <a:extLst>
              <a:ext uri="{FF2B5EF4-FFF2-40B4-BE49-F238E27FC236}">
                <a16:creationId xmlns:a16="http://schemas.microsoft.com/office/drawing/2014/main" id="{598BFA9B-B0EB-476A-8C2B-E19D8387C827}"/>
              </a:ext>
            </a:extLst>
          </p:cNvPr>
          <p:cNvSpPr>
            <a:spLocks noGrp="1"/>
          </p:cNvSpPr>
          <p:nvPr>
            <p:ph type="sldNum" sz="quarter" idx="12"/>
          </p:nvPr>
        </p:nvSpPr>
        <p:spPr/>
        <p:txBody>
          <a:bodyPr/>
          <a:lstStyle/>
          <a:p>
            <a:pPr rtl="0"/>
            <a:fld id="{DBA1B0FB-D917-4C8C-928F-313BD683BF39}" type="slidenum">
              <a:rPr lang="es-ES" smtClean="0"/>
              <a:t>15</a:t>
            </a:fld>
            <a:endParaRPr lang="es-ES"/>
          </a:p>
        </p:txBody>
      </p:sp>
    </p:spTree>
    <p:extLst>
      <p:ext uri="{BB962C8B-B14F-4D97-AF65-F5344CB8AC3E}">
        <p14:creationId xmlns:p14="http://schemas.microsoft.com/office/powerpoint/2010/main" val="137192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s-ES"/>
              <a:t>Gracias</a:t>
            </a:r>
          </a:p>
        </p:txBody>
      </p:sp>
      <p:sp>
        <p:nvSpPr>
          <p:cNvPr id="23" name="Subtítulo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s-ES" dirty="0"/>
              <a:t>Oscar Gámez.</a:t>
            </a:r>
          </a:p>
          <a:p>
            <a:pPr rtl="0"/>
            <a:r>
              <a:rPr lang="es-ES" dirty="0" err="1"/>
              <a:t>Github</a:t>
            </a:r>
            <a:r>
              <a:rPr lang="es-ES" dirty="0"/>
              <a:t>: orgb95</a:t>
            </a:r>
          </a:p>
          <a:p>
            <a:pPr rtl="0"/>
            <a:r>
              <a:rPr lang="es-ES" dirty="0"/>
              <a:t>5711-0817</a:t>
            </a:r>
          </a:p>
        </p:txBody>
      </p:sp>
      <p:pic>
        <p:nvPicPr>
          <p:cNvPr id="27" name="Marcador de posición de imagen 26" descr="Fondo digital de puntos de dato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Marcador de posición de imagen 32" descr="Fondo digital de puntos de dato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535509"/>
            <a:ext cx="5084064" cy="2880360"/>
          </a:xfrm>
        </p:spPr>
      </p:pic>
      <p:sp>
        <p:nvSpPr>
          <p:cNvPr id="6" name="Marcador de número de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16</a:t>
            </a:fld>
            <a:endParaRPr lang="es-ES"/>
          </a:p>
        </p:txBody>
      </p:sp>
      <p:sp>
        <p:nvSpPr>
          <p:cNvPr id="2" name="AutoShape 2" descr="GitHub Logo - LOGOS de MARCAS">
            <a:extLst>
              <a:ext uri="{FF2B5EF4-FFF2-40B4-BE49-F238E27FC236}">
                <a16:creationId xmlns:a16="http://schemas.microsoft.com/office/drawing/2014/main" id="{8BF56B84-A8CF-45C2-879C-40FE7685C6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sp>
        <p:nvSpPr>
          <p:cNvPr id="3" name="AutoShape 4" descr="GitHub Logo - LOGOS de MARCAS">
            <a:extLst>
              <a:ext uri="{FF2B5EF4-FFF2-40B4-BE49-F238E27FC236}">
                <a16:creationId xmlns:a16="http://schemas.microsoft.com/office/drawing/2014/main" id="{BE7F36EB-50F7-450C-8409-1C8E087D2B87}"/>
              </a:ext>
            </a:extLst>
          </p:cNvPr>
          <p:cNvSpPr>
            <a:spLocks noChangeAspect="1" noChangeArrowheads="1"/>
          </p:cNvSpPr>
          <p:nvPr/>
        </p:nvSpPr>
        <p:spPr bwMode="auto">
          <a:xfrm>
            <a:off x="6095999" y="3428999"/>
            <a:ext cx="1063487" cy="10634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S"/>
          </a:p>
        </p:txBody>
      </p:sp>
      <p:pic>
        <p:nvPicPr>
          <p:cNvPr id="8" name="Imagen 7">
            <a:extLst>
              <a:ext uri="{FF2B5EF4-FFF2-40B4-BE49-F238E27FC236}">
                <a16:creationId xmlns:a16="http://schemas.microsoft.com/office/drawing/2014/main" id="{A41C1D76-B245-4FD8-9CC5-C528798B114B}"/>
              </a:ext>
            </a:extLst>
          </p:cNvPr>
          <p:cNvPicPr>
            <a:picLocks noChangeAspect="1"/>
          </p:cNvPicPr>
          <p:nvPr/>
        </p:nvPicPr>
        <p:blipFill>
          <a:blip r:embed="rId4">
            <a:lum bright="70000" contrast="-70000"/>
          </a:blip>
          <a:stretch>
            <a:fillRect/>
          </a:stretch>
        </p:blipFill>
        <p:spPr>
          <a:xfrm>
            <a:off x="2267872" y="4368975"/>
            <a:ext cx="911891" cy="512939"/>
          </a:xfrm>
          <a:prstGeom prst="rect">
            <a:avLst/>
          </a:prstGeom>
        </p:spPr>
      </p:pic>
      <p:pic>
        <p:nvPicPr>
          <p:cNvPr id="1030" name="Picture 6" descr="Logo de Whatsapp: la historia y el significado del logotipo, la marca y el  símbolo. | png, vector">
            <a:extLst>
              <a:ext uri="{FF2B5EF4-FFF2-40B4-BE49-F238E27FC236}">
                <a16:creationId xmlns:a16="http://schemas.microsoft.com/office/drawing/2014/main" id="{3E7FC411-4D80-4989-8961-ECB65DC82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8057" y="5083851"/>
            <a:ext cx="755373" cy="42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324088" y="2187839"/>
            <a:ext cx="5437187" cy="2986234"/>
          </a:xfrm>
        </p:spPr>
        <p:txBody>
          <a:bodyPr vert="horz" wrap="square" lIns="0" tIns="0" rIns="0" bIns="0" rtlCol="0" anchor="b" anchorCtr="0">
            <a:normAutofit/>
          </a:bodyPr>
          <a:lstStyle/>
          <a:p>
            <a:pPr rtl="0">
              <a:lnSpc>
                <a:spcPct val="100000"/>
              </a:lnSpc>
            </a:pPr>
            <a:r>
              <a:rPr lang="es-ES" sz="6400" kern="1200" dirty="0">
                <a:solidFill>
                  <a:schemeClr val="tx1"/>
                </a:solidFill>
                <a:latin typeface="+mj-lt"/>
                <a:ea typeface="+mj-ea"/>
                <a:cs typeface="+mj-cs"/>
              </a:rPr>
              <a:t>Operad</a:t>
            </a:r>
            <a:r>
              <a:rPr lang="es-ES" dirty="0"/>
              <a:t>ores Lógicos.</a:t>
            </a:r>
            <a:endParaRPr lang="es-ES" sz="6400" kern="1200" dirty="0">
              <a:solidFill>
                <a:schemeClr val="tx1"/>
              </a:solidFill>
              <a:latin typeface="+mj-lt"/>
              <a:ea typeface="+mj-ea"/>
              <a:cs typeface="+mj-cs"/>
            </a:endParaRPr>
          </a:p>
        </p:txBody>
      </p: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s-ES" smtClean="0"/>
              <a:t>2</a:t>
            </a:fld>
            <a:endParaRPr lang="es-ES"/>
          </a:p>
        </p:txBody>
      </p:sp>
    </p:spTree>
    <p:extLst>
      <p:ext uri="{BB962C8B-B14F-4D97-AF65-F5344CB8AC3E}">
        <p14:creationId xmlns:p14="http://schemas.microsoft.com/office/powerpoint/2010/main" val="13896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A680A-F2E2-4A28-B506-429F97BD6F0B}"/>
              </a:ext>
            </a:extLst>
          </p:cNvPr>
          <p:cNvSpPr>
            <a:spLocks noGrp="1"/>
          </p:cNvSpPr>
          <p:nvPr>
            <p:ph type="title"/>
          </p:nvPr>
        </p:nvSpPr>
        <p:spPr/>
        <p:txBody>
          <a:bodyPr/>
          <a:lstStyle/>
          <a:p>
            <a:r>
              <a:rPr lang="es-US" dirty="0"/>
              <a:t>Operadores Lógicos</a:t>
            </a:r>
          </a:p>
        </p:txBody>
      </p:sp>
      <p:sp>
        <p:nvSpPr>
          <p:cNvPr id="4" name="Marcador de texto 3">
            <a:extLst>
              <a:ext uri="{FF2B5EF4-FFF2-40B4-BE49-F238E27FC236}">
                <a16:creationId xmlns:a16="http://schemas.microsoft.com/office/drawing/2014/main" id="{53C21FA8-2EB9-4205-9AAA-D52BD5166FBE}"/>
              </a:ext>
            </a:extLst>
          </p:cNvPr>
          <p:cNvSpPr>
            <a:spLocks noGrp="1"/>
          </p:cNvSpPr>
          <p:nvPr>
            <p:ph type="body" sz="half" idx="2"/>
          </p:nvPr>
        </p:nvSpPr>
        <p:spPr/>
        <p:txBody>
          <a:bodyPr/>
          <a:lstStyle/>
          <a:p>
            <a:r>
              <a:rPr lang="es-US" dirty="0"/>
              <a:t>Los operadores lógicos funcionan para poder evaluar expresiones:</a:t>
            </a:r>
          </a:p>
          <a:p>
            <a:pPr marL="285750" indent="-285750">
              <a:buFont typeface="Arial" panose="020B0604020202020204" pitchFamily="34" charset="0"/>
              <a:buChar char="•"/>
            </a:pPr>
            <a:r>
              <a:rPr lang="es-US" dirty="0"/>
              <a:t>Y</a:t>
            </a:r>
          </a:p>
          <a:p>
            <a:pPr marL="285750" indent="-285750">
              <a:buFont typeface="Arial" panose="020B0604020202020204" pitchFamily="34" charset="0"/>
              <a:buChar char="•"/>
            </a:pPr>
            <a:r>
              <a:rPr lang="es-US" dirty="0"/>
              <a:t>O</a:t>
            </a:r>
          </a:p>
          <a:p>
            <a:pPr marL="285750" indent="-285750">
              <a:buFont typeface="Arial" panose="020B0604020202020204" pitchFamily="34" charset="0"/>
              <a:buChar char="•"/>
            </a:pPr>
            <a:r>
              <a:rPr lang="es-US" dirty="0"/>
              <a:t>Mayor que</a:t>
            </a:r>
          </a:p>
          <a:p>
            <a:pPr marL="285750" indent="-285750">
              <a:buFont typeface="Arial" panose="020B0604020202020204" pitchFamily="34" charset="0"/>
              <a:buChar char="•"/>
            </a:pPr>
            <a:r>
              <a:rPr lang="es-US" dirty="0"/>
              <a:t>Menor que</a:t>
            </a:r>
          </a:p>
          <a:p>
            <a:pPr marL="285750" indent="-285750">
              <a:buFont typeface="Arial" panose="020B0604020202020204" pitchFamily="34" charset="0"/>
              <a:buChar char="•"/>
            </a:pPr>
            <a:r>
              <a:rPr lang="es-US" dirty="0"/>
              <a:t>Igual que</a:t>
            </a:r>
          </a:p>
          <a:p>
            <a:pPr marL="285750" indent="-285750">
              <a:buFont typeface="Arial" panose="020B0604020202020204" pitchFamily="34" charset="0"/>
              <a:buChar char="•"/>
            </a:pPr>
            <a:r>
              <a:rPr lang="es-US" dirty="0"/>
              <a:t>Mayor e igual que</a:t>
            </a:r>
          </a:p>
          <a:p>
            <a:pPr marL="285750" indent="-285750">
              <a:buFont typeface="Arial" panose="020B0604020202020204" pitchFamily="34" charset="0"/>
              <a:buChar char="•"/>
            </a:pPr>
            <a:r>
              <a:rPr lang="es-US" dirty="0"/>
              <a:t>Menor e igual que</a:t>
            </a:r>
          </a:p>
        </p:txBody>
      </p:sp>
      <p:sp>
        <p:nvSpPr>
          <p:cNvPr id="7" name="Marcador de número de diapositiva 6">
            <a:extLst>
              <a:ext uri="{FF2B5EF4-FFF2-40B4-BE49-F238E27FC236}">
                <a16:creationId xmlns:a16="http://schemas.microsoft.com/office/drawing/2014/main" id="{A9C4F0AA-694E-4D79-BA57-C4A502342DAD}"/>
              </a:ext>
            </a:extLst>
          </p:cNvPr>
          <p:cNvSpPr>
            <a:spLocks noGrp="1"/>
          </p:cNvSpPr>
          <p:nvPr>
            <p:ph type="sldNum" sz="quarter" idx="12"/>
          </p:nvPr>
        </p:nvSpPr>
        <p:spPr/>
        <p:txBody>
          <a:bodyPr/>
          <a:lstStyle/>
          <a:p>
            <a:pPr rtl="0"/>
            <a:fld id="{DBA1B0FB-D917-4C8C-928F-313BD683BF39}" type="slidenum">
              <a:rPr lang="es-ES" smtClean="0"/>
              <a:t>3</a:t>
            </a:fld>
            <a:endParaRPr lang="es-ES"/>
          </a:p>
        </p:txBody>
      </p:sp>
      <p:graphicFrame>
        <p:nvGraphicFramePr>
          <p:cNvPr id="11" name="Tabla 11">
            <a:extLst>
              <a:ext uri="{FF2B5EF4-FFF2-40B4-BE49-F238E27FC236}">
                <a16:creationId xmlns:a16="http://schemas.microsoft.com/office/drawing/2014/main" id="{53B0ACB8-1FEF-43A6-BA95-295F0DE05F62}"/>
              </a:ext>
            </a:extLst>
          </p:cNvPr>
          <p:cNvGraphicFramePr>
            <a:graphicFrameLocks noGrp="1"/>
          </p:cNvGraphicFramePr>
          <p:nvPr>
            <p:ph idx="1"/>
            <p:extLst>
              <p:ext uri="{D42A27DB-BD31-4B8C-83A1-F6EECF244321}">
                <p14:modId xmlns:p14="http://schemas.microsoft.com/office/powerpoint/2010/main" val="1153423516"/>
              </p:ext>
            </p:extLst>
          </p:nvPr>
        </p:nvGraphicFramePr>
        <p:xfrm>
          <a:off x="4295775" y="1749425"/>
          <a:ext cx="7345362" cy="2966720"/>
        </p:xfrm>
        <a:graphic>
          <a:graphicData uri="http://schemas.openxmlformats.org/drawingml/2006/table">
            <a:tbl>
              <a:tblPr firstRow="1" bandRow="1">
                <a:tableStyleId>{AF606853-7671-496A-8E4F-DF71F8EC918B}</a:tableStyleId>
              </a:tblPr>
              <a:tblGrid>
                <a:gridCol w="3672681">
                  <a:extLst>
                    <a:ext uri="{9D8B030D-6E8A-4147-A177-3AD203B41FA5}">
                      <a16:colId xmlns:a16="http://schemas.microsoft.com/office/drawing/2014/main" val="1777906510"/>
                    </a:ext>
                  </a:extLst>
                </a:gridCol>
                <a:gridCol w="3672681">
                  <a:extLst>
                    <a:ext uri="{9D8B030D-6E8A-4147-A177-3AD203B41FA5}">
                      <a16:colId xmlns:a16="http://schemas.microsoft.com/office/drawing/2014/main" val="723620750"/>
                    </a:ext>
                  </a:extLst>
                </a:gridCol>
              </a:tblGrid>
              <a:tr h="370840">
                <a:tc>
                  <a:txBody>
                    <a:bodyPr/>
                    <a:lstStyle/>
                    <a:p>
                      <a:pPr algn="ctr"/>
                      <a:r>
                        <a:rPr lang="es-US" dirty="0"/>
                        <a:t>Operador</a:t>
                      </a:r>
                    </a:p>
                  </a:txBody>
                  <a:tcPr/>
                </a:tc>
                <a:tc>
                  <a:txBody>
                    <a:bodyPr/>
                    <a:lstStyle/>
                    <a:p>
                      <a:pPr algn="ctr"/>
                      <a:r>
                        <a:rPr lang="es-US" dirty="0"/>
                        <a:t>Descripción</a:t>
                      </a:r>
                    </a:p>
                  </a:txBody>
                  <a:tcPr/>
                </a:tc>
                <a:extLst>
                  <a:ext uri="{0D108BD9-81ED-4DB2-BD59-A6C34878D82A}">
                    <a16:rowId xmlns:a16="http://schemas.microsoft.com/office/drawing/2014/main" val="4227798985"/>
                  </a:ext>
                </a:extLst>
              </a:tr>
              <a:tr h="370840">
                <a:tc>
                  <a:txBody>
                    <a:bodyPr/>
                    <a:lstStyle/>
                    <a:p>
                      <a:pPr algn="ctr"/>
                      <a:r>
                        <a:rPr lang="es-US" dirty="0"/>
                        <a:t>&amp;&amp;</a:t>
                      </a:r>
                    </a:p>
                  </a:txBody>
                  <a:tcPr anchor="ctr"/>
                </a:tc>
                <a:tc>
                  <a:txBody>
                    <a:bodyPr/>
                    <a:lstStyle/>
                    <a:p>
                      <a:pPr algn="ctr"/>
                      <a:r>
                        <a:rPr lang="es-US" dirty="0"/>
                        <a:t>Y</a:t>
                      </a:r>
                    </a:p>
                  </a:txBody>
                  <a:tcPr anchor="ctr"/>
                </a:tc>
                <a:extLst>
                  <a:ext uri="{0D108BD9-81ED-4DB2-BD59-A6C34878D82A}">
                    <a16:rowId xmlns:a16="http://schemas.microsoft.com/office/drawing/2014/main" val="790742920"/>
                  </a:ext>
                </a:extLst>
              </a:tr>
              <a:tr h="370840">
                <a:tc>
                  <a:txBody>
                    <a:bodyPr/>
                    <a:lstStyle/>
                    <a:p>
                      <a:pPr algn="ctr"/>
                      <a:r>
                        <a:rPr lang="es-US" dirty="0"/>
                        <a:t>||</a:t>
                      </a:r>
                    </a:p>
                  </a:txBody>
                  <a:tcPr anchor="ctr"/>
                </a:tc>
                <a:tc>
                  <a:txBody>
                    <a:bodyPr/>
                    <a:lstStyle/>
                    <a:p>
                      <a:pPr algn="ctr"/>
                      <a:r>
                        <a:rPr lang="es-US" dirty="0"/>
                        <a:t>O</a:t>
                      </a:r>
                    </a:p>
                  </a:txBody>
                  <a:tcPr anchor="ctr"/>
                </a:tc>
                <a:extLst>
                  <a:ext uri="{0D108BD9-81ED-4DB2-BD59-A6C34878D82A}">
                    <a16:rowId xmlns:a16="http://schemas.microsoft.com/office/drawing/2014/main" val="828634498"/>
                  </a:ext>
                </a:extLst>
              </a:tr>
              <a:tr h="370840">
                <a:tc>
                  <a:txBody>
                    <a:bodyPr/>
                    <a:lstStyle/>
                    <a:p>
                      <a:pPr algn="ctr"/>
                      <a:r>
                        <a:rPr lang="es-US" dirty="0"/>
                        <a:t>&lt;</a:t>
                      </a:r>
                    </a:p>
                  </a:txBody>
                  <a:tcPr anchor="ctr"/>
                </a:tc>
                <a:tc>
                  <a:txBody>
                    <a:bodyPr/>
                    <a:lstStyle/>
                    <a:p>
                      <a:pPr algn="ctr"/>
                      <a:r>
                        <a:rPr lang="es-US" dirty="0"/>
                        <a:t>Menor que</a:t>
                      </a:r>
                    </a:p>
                  </a:txBody>
                  <a:tcPr anchor="ctr"/>
                </a:tc>
                <a:extLst>
                  <a:ext uri="{0D108BD9-81ED-4DB2-BD59-A6C34878D82A}">
                    <a16:rowId xmlns:a16="http://schemas.microsoft.com/office/drawing/2014/main" val="3223875414"/>
                  </a:ext>
                </a:extLst>
              </a:tr>
              <a:tr h="370840">
                <a:tc>
                  <a:txBody>
                    <a:bodyPr/>
                    <a:lstStyle/>
                    <a:p>
                      <a:pPr algn="ctr"/>
                      <a:r>
                        <a:rPr lang="es-US" dirty="0"/>
                        <a:t>&gt;</a:t>
                      </a:r>
                    </a:p>
                  </a:txBody>
                  <a:tcPr anchor="ctr"/>
                </a:tc>
                <a:tc>
                  <a:txBody>
                    <a:bodyPr/>
                    <a:lstStyle/>
                    <a:p>
                      <a:pPr algn="ctr"/>
                      <a:r>
                        <a:rPr lang="es-US" dirty="0"/>
                        <a:t>Mayor que</a:t>
                      </a:r>
                    </a:p>
                  </a:txBody>
                  <a:tcPr anchor="ctr"/>
                </a:tc>
                <a:extLst>
                  <a:ext uri="{0D108BD9-81ED-4DB2-BD59-A6C34878D82A}">
                    <a16:rowId xmlns:a16="http://schemas.microsoft.com/office/drawing/2014/main" val="3851896416"/>
                  </a:ext>
                </a:extLst>
              </a:tr>
              <a:tr h="370840">
                <a:tc>
                  <a:txBody>
                    <a:bodyPr/>
                    <a:lstStyle/>
                    <a:p>
                      <a:pPr algn="ctr"/>
                      <a:r>
                        <a:rPr lang="es-US" dirty="0"/>
                        <a:t>== </a:t>
                      </a:r>
                    </a:p>
                  </a:txBody>
                  <a:tcPr anchor="ctr"/>
                </a:tc>
                <a:tc>
                  <a:txBody>
                    <a:bodyPr/>
                    <a:lstStyle/>
                    <a:p>
                      <a:pPr algn="ctr"/>
                      <a:r>
                        <a:rPr lang="es-US" dirty="0"/>
                        <a:t>Igual que</a:t>
                      </a:r>
                    </a:p>
                  </a:txBody>
                  <a:tcPr anchor="ctr"/>
                </a:tc>
                <a:extLst>
                  <a:ext uri="{0D108BD9-81ED-4DB2-BD59-A6C34878D82A}">
                    <a16:rowId xmlns:a16="http://schemas.microsoft.com/office/drawing/2014/main" val="272253068"/>
                  </a:ext>
                </a:extLst>
              </a:tr>
              <a:tr h="370840">
                <a:tc>
                  <a:txBody>
                    <a:bodyPr/>
                    <a:lstStyle/>
                    <a:p>
                      <a:pPr algn="ctr"/>
                      <a:r>
                        <a:rPr lang="es-US" dirty="0"/>
                        <a:t>&lt;=</a:t>
                      </a:r>
                    </a:p>
                  </a:txBody>
                  <a:tcPr anchor="ctr"/>
                </a:tc>
                <a:tc>
                  <a:txBody>
                    <a:bodyPr/>
                    <a:lstStyle/>
                    <a:p>
                      <a:pPr algn="ctr"/>
                      <a:r>
                        <a:rPr lang="es-US" dirty="0"/>
                        <a:t>Menor e igual que</a:t>
                      </a:r>
                    </a:p>
                  </a:txBody>
                  <a:tcPr anchor="ctr"/>
                </a:tc>
                <a:extLst>
                  <a:ext uri="{0D108BD9-81ED-4DB2-BD59-A6C34878D82A}">
                    <a16:rowId xmlns:a16="http://schemas.microsoft.com/office/drawing/2014/main" val="913630113"/>
                  </a:ext>
                </a:extLst>
              </a:tr>
              <a:tr h="370840">
                <a:tc>
                  <a:txBody>
                    <a:bodyPr/>
                    <a:lstStyle/>
                    <a:p>
                      <a:pPr algn="ctr"/>
                      <a:r>
                        <a:rPr lang="es-US" dirty="0"/>
                        <a:t>&gt;=</a:t>
                      </a:r>
                    </a:p>
                  </a:txBody>
                  <a:tcPr anchor="ctr"/>
                </a:tc>
                <a:tc>
                  <a:txBody>
                    <a:bodyPr/>
                    <a:lstStyle/>
                    <a:p>
                      <a:pPr algn="ctr"/>
                      <a:r>
                        <a:rPr lang="es-US" dirty="0"/>
                        <a:t>Mayor e igual que</a:t>
                      </a:r>
                    </a:p>
                  </a:txBody>
                  <a:tcPr anchor="ctr"/>
                </a:tc>
                <a:extLst>
                  <a:ext uri="{0D108BD9-81ED-4DB2-BD59-A6C34878D82A}">
                    <a16:rowId xmlns:a16="http://schemas.microsoft.com/office/drawing/2014/main" val="541362405"/>
                  </a:ext>
                </a:extLst>
              </a:tr>
            </a:tbl>
          </a:graphicData>
        </a:graphic>
      </p:graphicFrame>
    </p:spTree>
    <p:extLst>
      <p:ext uri="{BB962C8B-B14F-4D97-AF65-F5344CB8AC3E}">
        <p14:creationId xmlns:p14="http://schemas.microsoft.com/office/powerpoint/2010/main" val="6815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a libre: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6" name="E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40" name="Gru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a libre: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2" name="Forma libre: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endParaRPr>
            </a:p>
          </p:txBody>
        </p:sp>
        <p:sp>
          <p:nvSpPr>
            <p:cNvPr id="43" name="E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4" name="E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useBgFill="1">
        <p:nvSpPr>
          <p:cNvPr id="46" name="Rectángu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ángu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0" name="Rectángu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324088" y="2187839"/>
            <a:ext cx="5437187" cy="2986234"/>
          </a:xfrm>
        </p:spPr>
        <p:txBody>
          <a:bodyPr vert="horz" wrap="square" lIns="0" tIns="0" rIns="0" bIns="0" rtlCol="0" anchor="b" anchorCtr="0">
            <a:normAutofit/>
          </a:bodyPr>
          <a:lstStyle/>
          <a:p>
            <a:pPr rtl="0">
              <a:lnSpc>
                <a:spcPct val="100000"/>
              </a:lnSpc>
            </a:pPr>
            <a:r>
              <a:rPr lang="es-ES" dirty="0"/>
              <a:t>Sentencias de control.</a:t>
            </a:r>
            <a:endParaRPr lang="es-ES" sz="6400" kern="1200" dirty="0">
              <a:solidFill>
                <a:schemeClr val="tx1"/>
              </a:solidFill>
              <a:latin typeface="+mj-lt"/>
              <a:ea typeface="+mj-ea"/>
              <a:cs typeface="+mj-cs"/>
            </a:endParaRPr>
          </a:p>
        </p:txBody>
      </p: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s-ES" smtClean="0"/>
              <a:t>4</a:t>
            </a:fld>
            <a:endParaRPr lang="es-E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05CEA-9FF2-45BB-B25D-36285CD0AA7D}"/>
              </a:ext>
            </a:extLst>
          </p:cNvPr>
          <p:cNvSpPr>
            <a:spLocks noGrp="1"/>
          </p:cNvSpPr>
          <p:nvPr>
            <p:ph type="title"/>
          </p:nvPr>
        </p:nvSpPr>
        <p:spPr/>
        <p:txBody>
          <a:bodyPr/>
          <a:lstStyle/>
          <a:p>
            <a:r>
              <a:rPr lang="es-US" dirty="0"/>
              <a:t>Sentencias de control</a:t>
            </a:r>
          </a:p>
        </p:txBody>
      </p:sp>
      <p:graphicFrame>
        <p:nvGraphicFramePr>
          <p:cNvPr id="8" name="Marcador de contenido 7">
            <a:extLst>
              <a:ext uri="{FF2B5EF4-FFF2-40B4-BE49-F238E27FC236}">
                <a16:creationId xmlns:a16="http://schemas.microsoft.com/office/drawing/2014/main" id="{92F5A8D8-801C-42FB-971B-AD6BA492020A}"/>
              </a:ext>
            </a:extLst>
          </p:cNvPr>
          <p:cNvGraphicFramePr>
            <a:graphicFrameLocks noGrp="1"/>
          </p:cNvGraphicFramePr>
          <p:nvPr>
            <p:ph idx="1"/>
            <p:extLst>
              <p:ext uri="{D42A27DB-BD31-4B8C-83A1-F6EECF244321}">
                <p14:modId xmlns:p14="http://schemas.microsoft.com/office/powerpoint/2010/main" val="1332238182"/>
              </p:ext>
            </p:extLst>
          </p:nvPr>
        </p:nvGraphicFramePr>
        <p:xfrm>
          <a:off x="5051149" y="1723694"/>
          <a:ext cx="734536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texto 3">
            <a:extLst>
              <a:ext uri="{FF2B5EF4-FFF2-40B4-BE49-F238E27FC236}">
                <a16:creationId xmlns:a16="http://schemas.microsoft.com/office/drawing/2014/main" id="{588FB7E2-2E47-4A92-8E39-2137BCC3ED86}"/>
              </a:ext>
            </a:extLst>
          </p:cNvPr>
          <p:cNvSpPr>
            <a:spLocks noGrp="1"/>
          </p:cNvSpPr>
          <p:nvPr>
            <p:ph type="body" sz="half" idx="2"/>
          </p:nvPr>
        </p:nvSpPr>
        <p:spPr>
          <a:xfrm>
            <a:off x="550863" y="1750060"/>
            <a:ext cx="4500286" cy="4342765"/>
          </a:xfrm>
        </p:spPr>
        <p:txBody>
          <a:bodyPr/>
          <a:lstStyle/>
          <a:p>
            <a:r>
              <a:rPr lang="es-US" dirty="0"/>
              <a:t>La mayoría de las aplicaciones de hoy en día contienen en su algoritmo un conjunto de sentencias que son ejecutadas secuencialmente.</a:t>
            </a:r>
          </a:p>
          <a:p>
            <a:r>
              <a:rPr lang="es-US" dirty="0"/>
              <a:t>El propósito de las sentencias de control es manipular el orden en que se va a ejecutar el programa según el ambiente en que dicho programa se encuentre.</a:t>
            </a:r>
          </a:p>
          <a:p>
            <a:pPr marL="285750" indent="-285750">
              <a:buFont typeface="Arial" panose="020B0604020202020204" pitchFamily="34" charset="0"/>
              <a:buChar char="•"/>
            </a:pPr>
            <a:r>
              <a:rPr lang="es-US" dirty="0" err="1"/>
              <a:t>If</a:t>
            </a:r>
            <a:endParaRPr lang="es-US" dirty="0"/>
          </a:p>
          <a:p>
            <a:pPr marL="285750" indent="-285750">
              <a:buFont typeface="Arial" panose="020B0604020202020204" pitchFamily="34" charset="0"/>
              <a:buChar char="•"/>
            </a:pPr>
            <a:r>
              <a:rPr lang="es-US" dirty="0" err="1"/>
              <a:t>If</a:t>
            </a:r>
            <a:r>
              <a:rPr lang="es-US" dirty="0"/>
              <a:t> </a:t>
            </a:r>
            <a:r>
              <a:rPr lang="es-US" dirty="0" err="1"/>
              <a:t>else</a:t>
            </a:r>
            <a:endParaRPr lang="es-US" dirty="0"/>
          </a:p>
          <a:p>
            <a:pPr marL="285750" indent="-285750">
              <a:buFont typeface="Arial" panose="020B0604020202020204" pitchFamily="34" charset="0"/>
              <a:buChar char="•"/>
            </a:pPr>
            <a:r>
              <a:rPr lang="es-US" dirty="0" err="1"/>
              <a:t>For</a:t>
            </a:r>
            <a:endParaRPr lang="es-US" dirty="0"/>
          </a:p>
          <a:p>
            <a:pPr marL="285750" indent="-285750">
              <a:buFont typeface="Arial" panose="020B0604020202020204" pitchFamily="34" charset="0"/>
              <a:buChar char="•"/>
            </a:pPr>
            <a:r>
              <a:rPr lang="es-US" dirty="0" err="1"/>
              <a:t>While</a:t>
            </a:r>
            <a:endParaRPr lang="es-US" dirty="0"/>
          </a:p>
        </p:txBody>
      </p:sp>
      <p:sp>
        <p:nvSpPr>
          <p:cNvPr id="7" name="Marcador de número de diapositiva 6">
            <a:extLst>
              <a:ext uri="{FF2B5EF4-FFF2-40B4-BE49-F238E27FC236}">
                <a16:creationId xmlns:a16="http://schemas.microsoft.com/office/drawing/2014/main" id="{69EDA7C9-E363-48B3-91EE-A65339BEF34A}"/>
              </a:ext>
            </a:extLst>
          </p:cNvPr>
          <p:cNvSpPr>
            <a:spLocks noGrp="1"/>
          </p:cNvSpPr>
          <p:nvPr>
            <p:ph type="sldNum" sz="quarter" idx="12"/>
          </p:nvPr>
        </p:nvSpPr>
        <p:spPr/>
        <p:txBody>
          <a:bodyPr/>
          <a:lstStyle/>
          <a:p>
            <a:pPr rtl="0"/>
            <a:fld id="{DBA1B0FB-D917-4C8C-928F-313BD683BF39}" type="slidenum">
              <a:rPr lang="es-ES" smtClean="0"/>
              <a:t>5</a:t>
            </a:fld>
            <a:endParaRPr lang="es-ES"/>
          </a:p>
        </p:txBody>
      </p:sp>
    </p:spTree>
    <p:extLst>
      <p:ext uri="{BB962C8B-B14F-4D97-AF65-F5344CB8AC3E}">
        <p14:creationId xmlns:p14="http://schemas.microsoft.com/office/powerpoint/2010/main" val="391603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F15C2-C2E7-4430-9F5B-6102E100BDA5}"/>
              </a:ext>
            </a:extLst>
          </p:cNvPr>
          <p:cNvSpPr>
            <a:spLocks noGrp="1"/>
          </p:cNvSpPr>
          <p:nvPr>
            <p:ph type="title"/>
          </p:nvPr>
        </p:nvSpPr>
        <p:spPr/>
        <p:txBody>
          <a:bodyPr/>
          <a:lstStyle/>
          <a:p>
            <a:r>
              <a:rPr lang="es-US" dirty="0"/>
              <a:t>Sentencias de control -&gt; </a:t>
            </a:r>
            <a:r>
              <a:rPr lang="es-US" dirty="0" err="1"/>
              <a:t>if</a:t>
            </a:r>
            <a:endParaRPr lang="es-US" dirty="0"/>
          </a:p>
        </p:txBody>
      </p:sp>
      <p:pic>
        <p:nvPicPr>
          <p:cNvPr id="9" name="Marcador de contenido 8">
            <a:extLst>
              <a:ext uri="{FF2B5EF4-FFF2-40B4-BE49-F238E27FC236}">
                <a16:creationId xmlns:a16="http://schemas.microsoft.com/office/drawing/2014/main" id="{0FB28D06-0833-4541-8860-C4EA0589ED4E}"/>
              </a:ext>
            </a:extLst>
          </p:cNvPr>
          <p:cNvPicPr>
            <a:picLocks noGrp="1" noChangeAspect="1"/>
          </p:cNvPicPr>
          <p:nvPr>
            <p:ph idx="1"/>
          </p:nvPr>
        </p:nvPicPr>
        <p:blipFill>
          <a:blip r:embed="rId2"/>
          <a:stretch>
            <a:fillRect/>
          </a:stretch>
        </p:blipFill>
        <p:spPr>
          <a:xfrm>
            <a:off x="4590256" y="1749425"/>
            <a:ext cx="6756400" cy="4343400"/>
          </a:xfrm>
          <a:prstGeom prst="rect">
            <a:avLst/>
          </a:prstGeom>
          <a:ln>
            <a:noFill/>
          </a:ln>
          <a:effectLst>
            <a:outerShdw blurRad="190500" algn="tl" rotWithShape="0">
              <a:srgbClr val="000000">
                <a:alpha val="70000"/>
              </a:srgbClr>
            </a:outerShdw>
          </a:effectLst>
        </p:spPr>
      </p:pic>
      <p:sp>
        <p:nvSpPr>
          <p:cNvPr id="4" name="Marcador de texto 3">
            <a:extLst>
              <a:ext uri="{FF2B5EF4-FFF2-40B4-BE49-F238E27FC236}">
                <a16:creationId xmlns:a16="http://schemas.microsoft.com/office/drawing/2014/main" id="{4514A5F5-C88B-4E76-A5CE-E5E600597F67}"/>
              </a:ext>
            </a:extLst>
          </p:cNvPr>
          <p:cNvSpPr>
            <a:spLocks noGrp="1"/>
          </p:cNvSpPr>
          <p:nvPr>
            <p:ph type="body" sz="half" idx="2"/>
          </p:nvPr>
        </p:nvSpPr>
        <p:spPr/>
        <p:txBody>
          <a:bodyPr/>
          <a:lstStyle/>
          <a:p>
            <a:r>
              <a:rPr lang="es-US" dirty="0"/>
              <a:t>La sentencia de control “</a:t>
            </a:r>
            <a:r>
              <a:rPr lang="es-US" dirty="0" err="1"/>
              <a:t>if</a:t>
            </a:r>
            <a:r>
              <a:rPr lang="es-US" dirty="0"/>
              <a:t>” valida si el condicional se cumple, si es verdadero se ejecuta el algoritmo dentro de la sentencia, pero si es falso continua el programa.</a:t>
            </a:r>
          </a:p>
          <a:p>
            <a:r>
              <a:rPr lang="es-US" dirty="0" err="1"/>
              <a:t>If</a:t>
            </a:r>
            <a:r>
              <a:rPr lang="es-US" dirty="0"/>
              <a:t>(condicional){</a:t>
            </a:r>
          </a:p>
          <a:p>
            <a:r>
              <a:rPr lang="es-US" dirty="0"/>
              <a:t>	verdadero;</a:t>
            </a:r>
          </a:p>
          <a:p>
            <a:r>
              <a:rPr lang="es-US" dirty="0"/>
              <a:t>}</a:t>
            </a:r>
          </a:p>
          <a:p>
            <a:r>
              <a:rPr lang="es-US" dirty="0"/>
              <a:t>Falso;</a:t>
            </a:r>
          </a:p>
          <a:p>
            <a:endParaRPr lang="es-US" dirty="0"/>
          </a:p>
        </p:txBody>
      </p:sp>
      <p:sp>
        <p:nvSpPr>
          <p:cNvPr id="7" name="Marcador de número de diapositiva 6">
            <a:extLst>
              <a:ext uri="{FF2B5EF4-FFF2-40B4-BE49-F238E27FC236}">
                <a16:creationId xmlns:a16="http://schemas.microsoft.com/office/drawing/2014/main" id="{162D2A9E-C2A1-4BE9-B15E-4AF63C9D1593}"/>
              </a:ext>
            </a:extLst>
          </p:cNvPr>
          <p:cNvSpPr>
            <a:spLocks noGrp="1"/>
          </p:cNvSpPr>
          <p:nvPr>
            <p:ph type="sldNum" sz="quarter" idx="12"/>
          </p:nvPr>
        </p:nvSpPr>
        <p:spPr/>
        <p:txBody>
          <a:bodyPr/>
          <a:lstStyle/>
          <a:p>
            <a:pPr rtl="0"/>
            <a:fld id="{DBA1B0FB-D917-4C8C-928F-313BD683BF39}" type="slidenum">
              <a:rPr lang="es-ES" smtClean="0"/>
              <a:t>6</a:t>
            </a:fld>
            <a:endParaRPr lang="es-ES"/>
          </a:p>
        </p:txBody>
      </p:sp>
    </p:spTree>
    <p:extLst>
      <p:ext uri="{BB962C8B-B14F-4D97-AF65-F5344CB8AC3E}">
        <p14:creationId xmlns:p14="http://schemas.microsoft.com/office/powerpoint/2010/main" val="86498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28F5E-86A3-464A-8E9E-7E08210A41A8}"/>
              </a:ext>
            </a:extLst>
          </p:cNvPr>
          <p:cNvSpPr>
            <a:spLocks noGrp="1"/>
          </p:cNvSpPr>
          <p:nvPr>
            <p:ph type="title"/>
          </p:nvPr>
        </p:nvSpPr>
        <p:spPr/>
        <p:txBody>
          <a:bodyPr/>
          <a:lstStyle/>
          <a:p>
            <a:r>
              <a:rPr lang="es-US" dirty="0"/>
              <a:t>Sentencias de control -&gt; </a:t>
            </a:r>
            <a:r>
              <a:rPr lang="es-US" dirty="0" err="1"/>
              <a:t>if-else</a:t>
            </a:r>
            <a:r>
              <a:rPr lang="es-US" dirty="0"/>
              <a:t> </a:t>
            </a:r>
          </a:p>
        </p:txBody>
      </p:sp>
      <p:pic>
        <p:nvPicPr>
          <p:cNvPr id="9" name="Marcador de contenido 8">
            <a:extLst>
              <a:ext uri="{FF2B5EF4-FFF2-40B4-BE49-F238E27FC236}">
                <a16:creationId xmlns:a16="http://schemas.microsoft.com/office/drawing/2014/main" id="{0DEFB0E0-1F25-4822-87D9-45EDB84050BF}"/>
              </a:ext>
            </a:extLst>
          </p:cNvPr>
          <p:cNvPicPr>
            <a:picLocks noGrp="1" noChangeAspect="1"/>
          </p:cNvPicPr>
          <p:nvPr>
            <p:ph idx="1"/>
          </p:nvPr>
        </p:nvPicPr>
        <p:blipFill>
          <a:blip r:embed="rId2"/>
          <a:stretch>
            <a:fillRect/>
          </a:stretch>
        </p:blipFill>
        <p:spPr>
          <a:xfrm>
            <a:off x="5028617" y="1749425"/>
            <a:ext cx="6288739" cy="4343400"/>
          </a:xfrm>
          <a:prstGeom prst="rect">
            <a:avLst/>
          </a:prstGeom>
          <a:ln>
            <a:noFill/>
          </a:ln>
          <a:effectLst>
            <a:outerShdw blurRad="190500" algn="tl" rotWithShape="0">
              <a:srgbClr val="000000">
                <a:alpha val="70000"/>
              </a:srgbClr>
            </a:outerShdw>
          </a:effectLst>
        </p:spPr>
      </p:pic>
      <p:sp>
        <p:nvSpPr>
          <p:cNvPr id="4" name="Marcador de texto 3">
            <a:extLst>
              <a:ext uri="{FF2B5EF4-FFF2-40B4-BE49-F238E27FC236}">
                <a16:creationId xmlns:a16="http://schemas.microsoft.com/office/drawing/2014/main" id="{C439A317-03E3-428E-885F-BE931F51A590}"/>
              </a:ext>
            </a:extLst>
          </p:cNvPr>
          <p:cNvSpPr>
            <a:spLocks noGrp="1"/>
          </p:cNvSpPr>
          <p:nvPr>
            <p:ph type="body" sz="half" idx="2"/>
          </p:nvPr>
        </p:nvSpPr>
        <p:spPr/>
        <p:txBody>
          <a:bodyPr/>
          <a:lstStyle/>
          <a:p>
            <a:r>
              <a:rPr lang="es-US" dirty="0"/>
              <a:t>Similar a la sentencia “</a:t>
            </a:r>
            <a:r>
              <a:rPr lang="es-US" dirty="0" err="1"/>
              <a:t>if</a:t>
            </a:r>
            <a:r>
              <a:rPr lang="es-US" dirty="0"/>
              <a:t>”, esta sentencia valida si la condición es verdadera o falsa, la única diferencia es que sin importar el resultado el algoritmo tendrá una ejecución distinta, luego de esto el programa sigue su curso.</a:t>
            </a:r>
          </a:p>
          <a:p>
            <a:r>
              <a:rPr lang="es-US" dirty="0" err="1"/>
              <a:t>If</a:t>
            </a:r>
            <a:r>
              <a:rPr lang="es-US" dirty="0"/>
              <a:t>(condicional){</a:t>
            </a:r>
          </a:p>
          <a:p>
            <a:r>
              <a:rPr lang="es-US" dirty="0"/>
              <a:t>	verdadero;</a:t>
            </a:r>
          </a:p>
          <a:p>
            <a:r>
              <a:rPr lang="es-US" dirty="0"/>
              <a:t>}</a:t>
            </a:r>
            <a:r>
              <a:rPr lang="es-US" dirty="0" err="1"/>
              <a:t>else</a:t>
            </a:r>
            <a:r>
              <a:rPr lang="es-US" dirty="0"/>
              <a:t> </a:t>
            </a:r>
            <a:r>
              <a:rPr lang="es-US" dirty="0" err="1"/>
              <a:t>if</a:t>
            </a:r>
            <a:r>
              <a:rPr lang="es-US" dirty="0"/>
              <a:t>(condicional){</a:t>
            </a:r>
          </a:p>
          <a:p>
            <a:r>
              <a:rPr lang="es-US" dirty="0"/>
              <a:t>	Falso;</a:t>
            </a:r>
          </a:p>
          <a:p>
            <a:r>
              <a:rPr lang="es-US" dirty="0"/>
              <a:t>}</a:t>
            </a:r>
            <a:r>
              <a:rPr lang="es-US" dirty="0" err="1"/>
              <a:t>else</a:t>
            </a:r>
            <a:r>
              <a:rPr lang="es-US" dirty="0"/>
              <a:t> {</a:t>
            </a:r>
          </a:p>
          <a:p>
            <a:r>
              <a:rPr lang="es-US" dirty="0"/>
              <a:t>}</a:t>
            </a:r>
          </a:p>
        </p:txBody>
      </p:sp>
      <p:sp>
        <p:nvSpPr>
          <p:cNvPr id="7" name="Marcador de número de diapositiva 6">
            <a:extLst>
              <a:ext uri="{FF2B5EF4-FFF2-40B4-BE49-F238E27FC236}">
                <a16:creationId xmlns:a16="http://schemas.microsoft.com/office/drawing/2014/main" id="{23FBFD8F-37CA-43C9-A686-5205D2269894}"/>
              </a:ext>
            </a:extLst>
          </p:cNvPr>
          <p:cNvSpPr>
            <a:spLocks noGrp="1"/>
          </p:cNvSpPr>
          <p:nvPr>
            <p:ph type="sldNum" sz="quarter" idx="12"/>
          </p:nvPr>
        </p:nvSpPr>
        <p:spPr/>
        <p:txBody>
          <a:bodyPr/>
          <a:lstStyle/>
          <a:p>
            <a:pPr rtl="0"/>
            <a:fld id="{DBA1B0FB-D917-4C8C-928F-313BD683BF39}" type="slidenum">
              <a:rPr lang="es-ES" smtClean="0"/>
              <a:t>7</a:t>
            </a:fld>
            <a:endParaRPr lang="es-ES"/>
          </a:p>
        </p:txBody>
      </p:sp>
    </p:spTree>
    <p:extLst>
      <p:ext uri="{BB962C8B-B14F-4D97-AF65-F5344CB8AC3E}">
        <p14:creationId xmlns:p14="http://schemas.microsoft.com/office/powerpoint/2010/main" val="1936617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A725C-D0DC-45E1-9F28-3F4FF718A4C4}"/>
              </a:ext>
            </a:extLst>
          </p:cNvPr>
          <p:cNvSpPr>
            <a:spLocks noGrp="1"/>
          </p:cNvSpPr>
          <p:nvPr>
            <p:ph type="title"/>
          </p:nvPr>
        </p:nvSpPr>
        <p:spPr/>
        <p:txBody>
          <a:bodyPr/>
          <a:lstStyle/>
          <a:p>
            <a:r>
              <a:rPr lang="es-US" dirty="0"/>
              <a:t>Sentencias de control -&gt; Switch</a:t>
            </a:r>
          </a:p>
        </p:txBody>
      </p:sp>
      <p:pic>
        <p:nvPicPr>
          <p:cNvPr id="9" name="Marcador de contenido 8">
            <a:extLst>
              <a:ext uri="{FF2B5EF4-FFF2-40B4-BE49-F238E27FC236}">
                <a16:creationId xmlns:a16="http://schemas.microsoft.com/office/drawing/2014/main" id="{6A4C419E-7253-4987-AB3A-E751BCC54170}"/>
              </a:ext>
            </a:extLst>
          </p:cNvPr>
          <p:cNvPicPr>
            <a:picLocks noGrp="1" noChangeAspect="1"/>
          </p:cNvPicPr>
          <p:nvPr>
            <p:ph idx="1"/>
          </p:nvPr>
        </p:nvPicPr>
        <p:blipFill>
          <a:blip r:embed="rId2"/>
          <a:stretch>
            <a:fillRect/>
          </a:stretch>
        </p:blipFill>
        <p:spPr>
          <a:xfrm>
            <a:off x="4611757" y="1205948"/>
            <a:ext cx="6215269" cy="5208103"/>
          </a:xfrm>
          <a:prstGeom prst="rect">
            <a:avLst/>
          </a:prstGeom>
          <a:ln>
            <a:noFill/>
          </a:ln>
          <a:effectLst>
            <a:outerShdw blurRad="190500" algn="tl" rotWithShape="0">
              <a:srgbClr val="000000">
                <a:alpha val="70000"/>
              </a:srgbClr>
            </a:outerShdw>
          </a:effectLst>
        </p:spPr>
      </p:pic>
      <p:sp>
        <p:nvSpPr>
          <p:cNvPr id="4" name="Marcador de texto 3">
            <a:extLst>
              <a:ext uri="{FF2B5EF4-FFF2-40B4-BE49-F238E27FC236}">
                <a16:creationId xmlns:a16="http://schemas.microsoft.com/office/drawing/2014/main" id="{F3CE1683-3356-423C-ABF6-8DE059D8A534}"/>
              </a:ext>
            </a:extLst>
          </p:cNvPr>
          <p:cNvSpPr>
            <a:spLocks noGrp="1"/>
          </p:cNvSpPr>
          <p:nvPr>
            <p:ph type="body" sz="half" idx="2"/>
          </p:nvPr>
        </p:nvSpPr>
        <p:spPr>
          <a:xfrm>
            <a:off x="550862" y="1041717"/>
            <a:ext cx="3565525" cy="4342765"/>
          </a:xfrm>
        </p:spPr>
        <p:txBody>
          <a:bodyPr/>
          <a:lstStyle/>
          <a:p>
            <a:r>
              <a:rPr lang="es-US" dirty="0"/>
              <a:t>La sentencia de control switch evalúa múltiples decisiones y a cada una le asigna una ejecución distinta.</a:t>
            </a:r>
          </a:p>
          <a:p>
            <a:r>
              <a:rPr lang="es-US" dirty="0"/>
              <a:t>Switch(expresión){</a:t>
            </a:r>
          </a:p>
          <a:p>
            <a:r>
              <a:rPr lang="es-US" dirty="0"/>
              <a:t>	Case valor1:</a:t>
            </a:r>
          </a:p>
          <a:p>
            <a:r>
              <a:rPr lang="es-US" dirty="0"/>
              <a:t>		ejecucion1;</a:t>
            </a:r>
          </a:p>
          <a:p>
            <a:r>
              <a:rPr lang="es-US" dirty="0"/>
              <a:t>		break;</a:t>
            </a:r>
          </a:p>
          <a:p>
            <a:r>
              <a:rPr lang="es-US" dirty="0"/>
              <a:t>	Case valor2:</a:t>
            </a:r>
          </a:p>
          <a:p>
            <a:r>
              <a:rPr lang="es-US" dirty="0"/>
              <a:t>		ejecucion2;</a:t>
            </a:r>
          </a:p>
          <a:p>
            <a:r>
              <a:rPr lang="es-US" dirty="0"/>
              <a:t>		break;</a:t>
            </a:r>
          </a:p>
          <a:p>
            <a:r>
              <a:rPr lang="es-US" dirty="0"/>
              <a:t>	Default:</a:t>
            </a:r>
          </a:p>
          <a:p>
            <a:r>
              <a:rPr lang="es-US" dirty="0"/>
              <a:t>		break;</a:t>
            </a:r>
          </a:p>
          <a:p>
            <a:r>
              <a:rPr lang="es-US" dirty="0"/>
              <a:t>}</a:t>
            </a:r>
          </a:p>
        </p:txBody>
      </p:sp>
      <p:sp>
        <p:nvSpPr>
          <p:cNvPr id="7" name="Marcador de número de diapositiva 6">
            <a:extLst>
              <a:ext uri="{FF2B5EF4-FFF2-40B4-BE49-F238E27FC236}">
                <a16:creationId xmlns:a16="http://schemas.microsoft.com/office/drawing/2014/main" id="{0E5B742D-862D-4E07-B0CF-010A57353FA0}"/>
              </a:ext>
            </a:extLst>
          </p:cNvPr>
          <p:cNvSpPr>
            <a:spLocks noGrp="1"/>
          </p:cNvSpPr>
          <p:nvPr>
            <p:ph type="sldNum" sz="quarter" idx="12"/>
          </p:nvPr>
        </p:nvSpPr>
        <p:spPr/>
        <p:txBody>
          <a:bodyPr/>
          <a:lstStyle/>
          <a:p>
            <a:pPr rtl="0"/>
            <a:fld id="{DBA1B0FB-D917-4C8C-928F-313BD683BF39}" type="slidenum">
              <a:rPr lang="es-ES" smtClean="0"/>
              <a:t>8</a:t>
            </a:fld>
            <a:endParaRPr lang="es-ES"/>
          </a:p>
        </p:txBody>
      </p:sp>
    </p:spTree>
    <p:extLst>
      <p:ext uri="{BB962C8B-B14F-4D97-AF65-F5344CB8AC3E}">
        <p14:creationId xmlns:p14="http://schemas.microsoft.com/office/powerpoint/2010/main" val="213503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658813" y="1313196"/>
            <a:ext cx="5437187" cy="2986234"/>
          </a:xfrm>
        </p:spPr>
        <p:txBody>
          <a:bodyPr vert="horz" wrap="square" lIns="0" tIns="0" rIns="0" bIns="0" rtlCol="0" anchor="b" anchorCtr="0">
            <a:normAutofit/>
          </a:bodyPr>
          <a:lstStyle/>
          <a:p>
            <a:pPr rtl="0">
              <a:lnSpc>
                <a:spcPct val="100000"/>
              </a:lnSpc>
            </a:pPr>
            <a:r>
              <a:rPr lang="es-ES" dirty="0"/>
              <a:t>Ciclos.</a:t>
            </a:r>
            <a:endParaRPr lang="es-ES" sz="6400" kern="1200" dirty="0">
              <a:solidFill>
                <a:schemeClr val="tx1"/>
              </a:solidFill>
              <a:latin typeface="+mj-lt"/>
              <a:ea typeface="+mj-ea"/>
              <a:cs typeface="+mj-cs"/>
            </a:endParaRPr>
          </a:p>
        </p:txBody>
      </p: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s-ES" smtClean="0"/>
              <a:t>9</a:t>
            </a:fld>
            <a:endParaRPr lang="es-ES"/>
          </a:p>
        </p:txBody>
      </p:sp>
    </p:spTree>
    <p:extLst>
      <p:ext uri="{BB962C8B-B14F-4D97-AF65-F5344CB8AC3E}">
        <p14:creationId xmlns:p14="http://schemas.microsoft.com/office/powerpoint/2010/main" val="17335949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867.tgt.Office_50301375_TF33713516_Win32_OJ112196127" id="{F9082FAB-B260-427D-84E8-28A2C83CAFF9}" vid="{CFEC27F7-7A35-4744-B58C-557A3196B8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Diseño flotante 3D</Template>
  <TotalTime>603</TotalTime>
  <Words>765</Words>
  <Application>Microsoft Office PowerPoint</Application>
  <PresentationFormat>Panorámica</PresentationFormat>
  <Paragraphs>134</Paragraphs>
  <Slides>16</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Gill Sans MT</vt:lpstr>
      <vt:lpstr>Walbaum Display</vt:lpstr>
      <vt:lpstr>3DFloatVTI</vt:lpstr>
      <vt:lpstr>Clases para reforzamiento. </vt:lpstr>
      <vt:lpstr>Operadores Lógicos.</vt:lpstr>
      <vt:lpstr>Operadores Lógicos</vt:lpstr>
      <vt:lpstr>Sentencias de control.</vt:lpstr>
      <vt:lpstr>Sentencias de control</vt:lpstr>
      <vt:lpstr>Sentencias de control -&gt; if</vt:lpstr>
      <vt:lpstr>Sentencias de control -&gt; if-else </vt:lpstr>
      <vt:lpstr>Sentencias de control -&gt; Switch</vt:lpstr>
      <vt:lpstr>Ciclos.</vt:lpstr>
      <vt:lpstr>Ciclos o bucles</vt:lpstr>
      <vt:lpstr>Ciclos o bucles -&gt; While</vt:lpstr>
      <vt:lpstr>Ciclos o bucles -&gt; Do-While</vt:lpstr>
      <vt:lpstr>Ciclos o bucles -&gt; For</vt:lpstr>
      <vt:lpstr>Ejercicios</vt:lpstr>
      <vt:lpstr>Ejercicio Propuesto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Clases para reforzamiento.</dc:title>
  <dc:creator>Oscar Rodrigo  Gamez Balmaceda</dc:creator>
  <cp:lastModifiedBy>Oscar Rodrigo  Gamez Balmaceda</cp:lastModifiedBy>
  <cp:revision>6</cp:revision>
  <dcterms:created xsi:type="dcterms:W3CDTF">2021-09-18T16:34:03Z</dcterms:created>
  <dcterms:modified xsi:type="dcterms:W3CDTF">2021-10-19T22:20:09Z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