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8FE17-51FC-4F54-B6E9-5BEC80DD9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419B50-1A14-44C9-A2F4-A742298CE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0E9BB7-46B8-4290-BD29-5416FB86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7F82-99DE-4C6B-BDE4-1E5348C9071A}" type="datetimeFigureOut">
              <a:rPr lang="es-CU" smtClean="0"/>
              <a:t>13/4/2022</a:t>
            </a:fld>
            <a:endParaRPr lang="es-C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48CD58-5086-444C-8D95-E30A1CFB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D3BCC9-A575-4CDB-B123-8D1B78A5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6269-7F5A-4523-9AC2-5FD872D3E2ED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329046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40E20-370A-48B1-8F0F-5C9B4888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A7FC6A-BEB6-4957-86C1-279B68807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5B7E08-7440-4944-9154-BBC4300A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7F82-99DE-4C6B-BDE4-1E5348C9071A}" type="datetimeFigureOut">
              <a:rPr lang="es-CU" smtClean="0"/>
              <a:t>13/4/2022</a:t>
            </a:fld>
            <a:endParaRPr lang="es-C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20403A-615D-4A95-8E75-1AC63609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606084-31CE-48BF-AA83-02DD834E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6269-7F5A-4523-9AC2-5FD872D3E2ED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196419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A38FD4-64F3-4A1E-B991-B9362F40B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7B0D01-33FC-40BF-8AC0-501BB01BA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ABB455-E76A-4F25-B5D5-132D9DF0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7F82-99DE-4C6B-BDE4-1E5348C9071A}" type="datetimeFigureOut">
              <a:rPr lang="es-CU" smtClean="0"/>
              <a:t>13/4/2022</a:t>
            </a:fld>
            <a:endParaRPr lang="es-C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1CBBAC-7159-427F-9BFF-EBAFD401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87F2B8-BD43-4C01-AA4C-91DEA58A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6269-7F5A-4523-9AC2-5FD872D3E2ED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186306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92333-1594-41A3-881C-8F681D5B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4ECAF2-5361-426E-9B05-6A632A8A3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A882F4-F9EF-4379-BF08-E9025846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7F82-99DE-4C6B-BDE4-1E5348C9071A}" type="datetimeFigureOut">
              <a:rPr lang="es-CU" smtClean="0"/>
              <a:t>13/4/2022</a:t>
            </a:fld>
            <a:endParaRPr lang="es-C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A55A41-6758-4447-9FD7-D13D9A46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821157-30BC-44D1-A4C6-DCF1450B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6269-7F5A-4523-9AC2-5FD872D3E2ED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307461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3D859-8C2A-4DFC-A7BD-5B062ADF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9DBE77-1872-4085-969B-8D6B5F18B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F908D2-417E-443E-811B-67CC5758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7F82-99DE-4C6B-BDE4-1E5348C9071A}" type="datetimeFigureOut">
              <a:rPr lang="es-CU" smtClean="0"/>
              <a:t>13/4/2022</a:t>
            </a:fld>
            <a:endParaRPr lang="es-C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6FED9-AE3B-4489-8FDB-0B12A25B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EA9AB0-BE12-4ACB-A078-3FAB0913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6269-7F5A-4523-9AC2-5FD872D3E2ED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128744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5EC0A-F26C-40EA-A8DD-511E66E4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31EFB0-9DFB-4087-B4C8-94A26D316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63929A-67D9-4966-9CC5-792E53974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773950-DA2E-4DC4-A30D-76D3D3F2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7F82-99DE-4C6B-BDE4-1E5348C9071A}" type="datetimeFigureOut">
              <a:rPr lang="es-CU" smtClean="0"/>
              <a:t>13/4/2022</a:t>
            </a:fld>
            <a:endParaRPr lang="es-CU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7737FC-D2A3-46F9-9FE8-EDD1DEF3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FEE108-49EA-496D-9DB4-75876492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6269-7F5A-4523-9AC2-5FD872D3E2ED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230261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74D7C-D55C-41D3-AB8A-E34AAE05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AFEE72-910F-43DE-8302-4A363A180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8E3698-B1CB-4D2B-A1E5-DCC21E2CB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80B557D-9CDC-455D-9917-DCA566471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90779F-FDA2-4B02-9360-4F693DAA0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AA4344-0454-4F05-BD11-339FF479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7F82-99DE-4C6B-BDE4-1E5348C9071A}" type="datetimeFigureOut">
              <a:rPr lang="es-CU" smtClean="0"/>
              <a:t>13/4/2022</a:t>
            </a:fld>
            <a:endParaRPr lang="es-CU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0DCF99-4E0B-4A65-B535-8FED4DBC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176644-1015-4207-9FD6-450E960B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6269-7F5A-4523-9AC2-5FD872D3E2ED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329905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22D0B-E850-4649-85DD-E15137A4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40012E-BB9B-40ED-9043-3E77BEDB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7F82-99DE-4C6B-BDE4-1E5348C9071A}" type="datetimeFigureOut">
              <a:rPr lang="es-CU" smtClean="0"/>
              <a:t>13/4/2022</a:t>
            </a:fld>
            <a:endParaRPr lang="es-CU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F012D9-E086-417E-86C6-759A4567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1EBFA8-948A-4EF6-B480-B21BCA18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6269-7F5A-4523-9AC2-5FD872D3E2ED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415532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02E9F6-AED7-48FF-A1AB-7603C98D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7F82-99DE-4C6B-BDE4-1E5348C9071A}" type="datetimeFigureOut">
              <a:rPr lang="es-CU" smtClean="0"/>
              <a:t>13/4/2022</a:t>
            </a:fld>
            <a:endParaRPr lang="es-CU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58CF08F-3185-4511-B50D-316629FB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19AA18-6C3B-45B2-B59E-7D1DEDE1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6269-7F5A-4523-9AC2-5FD872D3E2ED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130724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D1FB5-65FB-4841-89C6-D3C277F5C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6B9224-CAAC-4D6F-9593-1936A3C95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7AA30F-EBAA-4BC8-A4CA-2EF605A87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0B6909-6E82-41A6-8E92-3CD1717A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7F82-99DE-4C6B-BDE4-1E5348C9071A}" type="datetimeFigureOut">
              <a:rPr lang="es-CU" smtClean="0"/>
              <a:t>13/4/2022</a:t>
            </a:fld>
            <a:endParaRPr lang="es-CU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0D4DB1-B2E0-4216-9A3F-7BA96B8A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DCF0C5-7EF5-499E-8279-5EE0203E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6269-7F5A-4523-9AC2-5FD872D3E2ED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221727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FDBA3-C66F-4A60-9049-80C7BE68A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AA5B4E-413A-4AFE-AEE4-061057D60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U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E8A440-D7B9-4D99-A1A8-20B045E15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347EAC-216F-44D3-8614-B2EC508B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7F82-99DE-4C6B-BDE4-1E5348C9071A}" type="datetimeFigureOut">
              <a:rPr lang="es-CU" smtClean="0"/>
              <a:t>13/4/2022</a:t>
            </a:fld>
            <a:endParaRPr lang="es-CU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E8408C-D9E0-40E0-AA87-96AABACE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813DAA-60A8-4F4A-9C37-8D5A7783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6269-7F5A-4523-9AC2-5FD872D3E2ED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414690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742DCBF-727B-41DF-84F0-6A743478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F9A3A2-A245-47CB-8729-B1FE206AB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8953A7-BE0D-4E53-BA67-BE51DEF6D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47F82-99DE-4C6B-BDE4-1E5348C9071A}" type="datetimeFigureOut">
              <a:rPr lang="es-CU" smtClean="0"/>
              <a:t>13/4/2022</a:t>
            </a:fld>
            <a:endParaRPr lang="es-C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43906E-86CB-4FD2-9A8B-941CA92E3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AD4BEA-65C9-4B87-901C-20AA9E4F7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E6269-7F5A-4523-9AC2-5FD872D3E2ED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282420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E9499AA-21CD-4604-B91E-CDD84CDFE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350" y="1827050"/>
            <a:ext cx="3219450" cy="30575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A67E57C-E6F1-4693-B937-7DBF5003A946}"/>
              </a:ext>
            </a:extLst>
          </p:cNvPr>
          <p:cNvSpPr txBox="1"/>
          <p:nvPr/>
        </p:nvSpPr>
        <p:spPr>
          <a:xfrm>
            <a:off x="4234350" y="50264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U" dirty="0"/>
              <a:t>https://github.com/colinhacks/zod</a:t>
            </a:r>
          </a:p>
        </p:txBody>
      </p:sp>
    </p:spTree>
    <p:extLst>
      <p:ext uri="{BB962C8B-B14F-4D97-AF65-F5344CB8AC3E}">
        <p14:creationId xmlns:p14="http://schemas.microsoft.com/office/powerpoint/2010/main" val="249382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959AB88-4851-4AC0-9F68-8E2633E93B22}"/>
              </a:ext>
            </a:extLst>
          </p:cNvPr>
          <p:cNvSpPr txBox="1"/>
          <p:nvPr/>
        </p:nvSpPr>
        <p:spPr>
          <a:xfrm>
            <a:off x="590938" y="522514"/>
            <a:ext cx="1101012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/>
              <a:t>Definición</a:t>
            </a:r>
            <a:endParaRPr lang="es-CU" sz="2800" b="1" dirty="0"/>
          </a:p>
          <a:p>
            <a:endParaRPr lang="es-CU" sz="2800" dirty="0"/>
          </a:p>
          <a:p>
            <a:pPr algn="just"/>
            <a:r>
              <a:rPr lang="es-CU" sz="2800" dirty="0"/>
              <a:t>   </a:t>
            </a:r>
            <a:r>
              <a:rPr lang="es-CU" sz="2800" dirty="0" err="1"/>
              <a:t>Zod</a:t>
            </a:r>
            <a:r>
              <a:rPr lang="es-CU" sz="2800" dirty="0"/>
              <a:t> es una biblioteca de declaración y validación de esquemas de </a:t>
            </a:r>
            <a:r>
              <a:rPr lang="es-CU" sz="2800" dirty="0" err="1"/>
              <a:t>TypeScript</a:t>
            </a:r>
            <a:r>
              <a:rPr lang="es-CU" sz="2800" dirty="0"/>
              <a:t>. Estoy usando el término "esquema" para referirme ampliamente a cualquier tipo de datos, desde una cadena simple hasta un objeto anidado complejo.</a:t>
            </a:r>
          </a:p>
          <a:p>
            <a:pPr algn="just"/>
            <a:endParaRPr lang="es-CU" sz="2800" dirty="0"/>
          </a:p>
          <a:p>
            <a:pPr algn="just"/>
            <a:r>
              <a:rPr lang="es-CU" sz="2800" dirty="0"/>
              <a:t>   </a:t>
            </a:r>
            <a:r>
              <a:rPr lang="es-CU" sz="2800" dirty="0" err="1"/>
              <a:t>Zod</a:t>
            </a:r>
            <a:r>
              <a:rPr lang="es-CU" sz="2800" dirty="0"/>
              <a:t> está diseñado para ser lo más amigable posible para los desarrolladores. El objetivo es eliminar las declaraciones de tipo duplicadas. Con </a:t>
            </a:r>
            <a:r>
              <a:rPr lang="es-CU" sz="2800" dirty="0" err="1"/>
              <a:t>Zod</a:t>
            </a:r>
            <a:r>
              <a:rPr lang="es-CU" sz="2800" dirty="0"/>
              <a:t>, declaras un validador una vez y </a:t>
            </a:r>
            <a:r>
              <a:rPr lang="es-CU" sz="2800" dirty="0" err="1"/>
              <a:t>Zod</a:t>
            </a:r>
            <a:r>
              <a:rPr lang="es-CU" sz="2800" dirty="0"/>
              <a:t> inferirá automáticamente el tipo estático de </a:t>
            </a:r>
            <a:r>
              <a:rPr lang="es-CU" sz="2800" dirty="0" err="1"/>
              <a:t>TypeScript</a:t>
            </a:r>
            <a:r>
              <a:rPr lang="es-CU" sz="2800" dirty="0"/>
              <a:t>. Es fácil componer tipos más simples en estructuras de datos complejas.</a:t>
            </a:r>
          </a:p>
        </p:txBody>
      </p:sp>
    </p:spTree>
    <p:extLst>
      <p:ext uri="{BB962C8B-B14F-4D97-AF65-F5344CB8AC3E}">
        <p14:creationId xmlns:p14="http://schemas.microsoft.com/office/powerpoint/2010/main" val="216545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959AB88-4851-4AC0-9F68-8E2633E93B22}"/>
              </a:ext>
            </a:extLst>
          </p:cNvPr>
          <p:cNvSpPr txBox="1"/>
          <p:nvPr/>
        </p:nvSpPr>
        <p:spPr>
          <a:xfrm>
            <a:off x="590938" y="522514"/>
            <a:ext cx="1101012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/>
              <a:t>Definición</a:t>
            </a:r>
            <a:endParaRPr lang="es-CU" sz="2800" b="1" dirty="0"/>
          </a:p>
          <a:p>
            <a:endParaRPr lang="es-CU" sz="2800" dirty="0"/>
          </a:p>
          <a:p>
            <a:pPr algn="just"/>
            <a:r>
              <a:rPr lang="es-CU" sz="2800" dirty="0"/>
              <a:t>  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FEE9FA4-4308-487A-AF87-679C532BF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65" y="1971509"/>
            <a:ext cx="10910596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U" altLang="es-C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U" altLang="es-CU" sz="2800" dirty="0"/>
              <a:t>Escrita en </a:t>
            </a:r>
            <a:r>
              <a:rPr lang="es-CU" altLang="es-CU" sz="2800" dirty="0" err="1"/>
              <a:t>typescript</a:t>
            </a:r>
            <a:r>
              <a:rPr lang="es-CU" altLang="es-CU" sz="2800" dirty="0"/>
              <a:t> y cero dependencias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U" altLang="es-CU" sz="2800" dirty="0"/>
              <a:t>Trabaja en Node.js y cualquier lugar donde funcione </a:t>
            </a:r>
            <a:r>
              <a:rPr lang="es-CU" altLang="es-CU" sz="2800" dirty="0" err="1"/>
              <a:t>typescript</a:t>
            </a:r>
            <a:endParaRPr lang="es-CU" altLang="es-CU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U" altLang="es-CU" sz="2800" dirty="0"/>
              <a:t>Pesa muy poco en producción, 8kb </a:t>
            </a:r>
            <a:r>
              <a:rPr lang="es-CU" altLang="es-CU" sz="2800" dirty="0" err="1"/>
              <a:t>mimificados</a:t>
            </a:r>
            <a:r>
              <a:rPr lang="es-CU" altLang="es-CU" sz="28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U" altLang="es-CU" sz="2800" dirty="0"/>
              <a:t>Se basa en paradigmas de la programación funcional. Tiene métodos que son inmutables, los cuales reciben una entrada y retornan una salida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U" altLang="es-CU" sz="2800" dirty="0"/>
              <a:t>Trabaja con casi cualquier módulo de </a:t>
            </a:r>
            <a:r>
              <a:rPr lang="es-CU" altLang="es-CU" sz="2800" dirty="0" err="1"/>
              <a:t>javascript</a:t>
            </a:r>
            <a:endParaRPr lang="es-CU" altLang="es-CU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U" altLang="es-C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61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959AB88-4851-4AC0-9F68-8E2633E93B22}"/>
              </a:ext>
            </a:extLst>
          </p:cNvPr>
          <p:cNvSpPr txBox="1"/>
          <p:nvPr/>
        </p:nvSpPr>
        <p:spPr>
          <a:xfrm>
            <a:off x="590938" y="522514"/>
            <a:ext cx="1101012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/>
              <a:t>Instalación</a:t>
            </a:r>
            <a:endParaRPr lang="es-CU" sz="2800" b="1" dirty="0"/>
          </a:p>
          <a:p>
            <a:endParaRPr lang="es-CU" sz="2800" dirty="0"/>
          </a:p>
          <a:p>
            <a:pPr algn="just"/>
            <a:r>
              <a:rPr lang="es-CU" sz="2800" dirty="0"/>
              <a:t>  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FEE9FA4-4308-487A-AF87-679C532BF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01" y="1426129"/>
            <a:ext cx="10910596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U" altLang="es-C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CU" dirty="0">
                <a:latin typeface="Arial" panose="020B0604020202020204" pitchFamily="34" charset="0"/>
              </a:rPr>
              <a:t>n</a:t>
            </a:r>
            <a:r>
              <a:rPr kumimoji="0" lang="es-CU" altLang="es-C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pm i </a:t>
            </a:r>
            <a:r>
              <a:rPr kumimoji="0" lang="es-CU" altLang="es-C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zod</a:t>
            </a:r>
            <a:endParaRPr kumimoji="0" lang="es-CU" altLang="es-C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U" altLang="es-CU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U" altLang="es-C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Escrita enteramente en </a:t>
            </a:r>
            <a:r>
              <a:rPr kumimoji="0" lang="es-CU" altLang="es-C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typescript</a:t>
            </a:r>
            <a:r>
              <a:rPr kumimoji="0" lang="es-CU" altLang="es-C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por lo tanto no necesita los @types/….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U" altLang="es-CU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U" altLang="es-C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U" altLang="es-CU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CU" dirty="0">
                <a:latin typeface="Arial" panose="020B0604020202020204" pitchFamily="34" charset="0"/>
              </a:rPr>
              <a:t>n</a:t>
            </a:r>
            <a:r>
              <a:rPr kumimoji="0" lang="es-CU" altLang="es-C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pm i </a:t>
            </a:r>
            <a:r>
              <a:rPr kumimoji="0" lang="es-CU" altLang="es-C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ts-node-dev</a:t>
            </a:r>
            <a:r>
              <a:rPr kumimoji="0" lang="es-CU" altLang="es-C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U" altLang="es-C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CU" dirty="0">
                <a:latin typeface="Arial" panose="020B0604020202020204" pitchFamily="34" charset="0"/>
              </a:rPr>
              <a:t>P</a:t>
            </a:r>
            <a:r>
              <a:rPr lang="es-CU" altLang="es-CU" dirty="0">
                <a:latin typeface="Arial" panose="020B0604020202020204" pitchFamily="34" charset="0"/>
              </a:rPr>
              <a:t>ara este ejemplo se utiliza </a:t>
            </a:r>
            <a:r>
              <a:rPr lang="es-CU" altLang="es-CU" dirty="0" err="1">
                <a:latin typeface="Arial" panose="020B0604020202020204" pitchFamily="34" charset="0"/>
              </a:rPr>
              <a:t>ts-node-dev</a:t>
            </a:r>
            <a:r>
              <a:rPr lang="es-CU" altLang="es-CU" dirty="0">
                <a:latin typeface="Arial" panose="020B0604020202020204" pitchFamily="34" charset="0"/>
              </a:rPr>
              <a:t> para reiniciar automáticamente al ejecutar </a:t>
            </a:r>
            <a:r>
              <a:rPr lang="es-CU" altLang="es-CU" dirty="0" err="1">
                <a:latin typeface="Arial" panose="020B0604020202020204" pitchFamily="34" charset="0"/>
              </a:rPr>
              <a:t>code</a:t>
            </a:r>
            <a:endParaRPr kumimoji="0" lang="es-CU" altLang="es-C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U" altLang="es-CU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U" altLang="es-C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yarn</a:t>
            </a:r>
            <a:r>
              <a:rPr kumimoji="0" lang="es-ES" altLang="es-C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C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ts-to-zod</a:t>
            </a:r>
            <a:r>
              <a:rPr kumimoji="0" lang="es-ES" altLang="es-C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.\</a:t>
            </a:r>
            <a:r>
              <a:rPr kumimoji="0" lang="es-ES" altLang="es-C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src</a:t>
            </a:r>
            <a:r>
              <a:rPr kumimoji="0" lang="es-ES" altLang="es-C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\</a:t>
            </a:r>
            <a:r>
              <a:rPr kumimoji="0" lang="es-ES" altLang="es-C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noteInterface.ts</a:t>
            </a:r>
            <a:r>
              <a:rPr kumimoji="0" lang="es-ES" altLang="es-C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.\</a:t>
            </a:r>
            <a:r>
              <a:rPr kumimoji="0" lang="es-ES" altLang="es-C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src</a:t>
            </a:r>
            <a:r>
              <a:rPr kumimoji="0" lang="es-ES" altLang="es-C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\</a:t>
            </a:r>
            <a:r>
              <a:rPr kumimoji="0" lang="es-ES" altLang="es-C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noteValidator.ts</a:t>
            </a:r>
            <a:r>
              <a:rPr kumimoji="0" lang="es-ES" altLang="es-C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CU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Convertir una un modelo a objeto de </a:t>
            </a:r>
            <a:r>
              <a:rPr kumimoji="0" lang="es-ES" altLang="es-C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zod</a:t>
            </a:r>
            <a:endParaRPr kumimoji="0" lang="es-CU" altLang="es-C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2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959AB88-4851-4AC0-9F68-8E2633E93B22}"/>
              </a:ext>
            </a:extLst>
          </p:cNvPr>
          <p:cNvSpPr txBox="1"/>
          <p:nvPr/>
        </p:nvSpPr>
        <p:spPr>
          <a:xfrm>
            <a:off x="590938" y="522514"/>
            <a:ext cx="1101012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/>
              <a:t>Definición</a:t>
            </a:r>
            <a:endParaRPr lang="es-CU" sz="2800" b="1" dirty="0"/>
          </a:p>
          <a:p>
            <a:endParaRPr lang="es-CU" sz="2800" dirty="0"/>
          </a:p>
          <a:p>
            <a:pPr algn="just"/>
            <a:r>
              <a:rPr lang="es-CU" sz="2800" dirty="0"/>
              <a:t>  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FEE9FA4-4308-487A-AF87-679C532BF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65" y="1971509"/>
            <a:ext cx="10910596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U" altLang="es-C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U" altLang="es-CU" sz="2800" dirty="0"/>
              <a:t>Escrita en </a:t>
            </a:r>
            <a:r>
              <a:rPr lang="es-CU" altLang="es-CU" sz="2800" dirty="0" err="1"/>
              <a:t>typescript</a:t>
            </a:r>
            <a:r>
              <a:rPr lang="es-CU" altLang="es-CU" sz="2800" dirty="0"/>
              <a:t> y cero dependencias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U" altLang="es-CU" sz="2800" dirty="0"/>
              <a:t>Trabaja en Node.js y cualquier lugar donde funcione </a:t>
            </a:r>
            <a:r>
              <a:rPr lang="es-CU" altLang="es-CU" sz="2800" dirty="0" err="1"/>
              <a:t>typescript</a:t>
            </a:r>
            <a:endParaRPr lang="es-CU" altLang="es-CU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U" altLang="es-CU" sz="2800" dirty="0"/>
              <a:t>Pesa muy poco en producción, 8kb </a:t>
            </a:r>
            <a:r>
              <a:rPr lang="es-CU" altLang="es-CU" sz="2800" dirty="0" err="1"/>
              <a:t>mimificados</a:t>
            </a:r>
            <a:r>
              <a:rPr lang="es-CU" altLang="es-CU" sz="28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U" altLang="es-CU" sz="2800" dirty="0"/>
              <a:t>Se basa en paradigmas de la programación funcional. Tiene métodos que son inmutables, los cuales reciben una entrada y retornan una salida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U" altLang="es-CU" sz="2800" dirty="0"/>
              <a:t>Trabaja con casi cualquier módulo de </a:t>
            </a:r>
            <a:r>
              <a:rPr lang="es-CU" altLang="es-CU" sz="2800" dirty="0" err="1"/>
              <a:t>javascript</a:t>
            </a:r>
            <a:endParaRPr lang="es-CU" altLang="es-CU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U" altLang="es-C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65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280</Words>
  <Application>Microsoft Office PowerPoint</Application>
  <PresentationFormat>Panorámica</PresentationFormat>
  <Paragraphs>42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Orgiel CE</dc:creator>
  <cp:lastModifiedBy>Orgiel CE</cp:lastModifiedBy>
  <cp:revision>3</cp:revision>
  <dcterms:created xsi:type="dcterms:W3CDTF">2022-04-14T03:21:06Z</dcterms:created>
  <dcterms:modified xsi:type="dcterms:W3CDTF">2022-04-14T05:33:02Z</dcterms:modified>
</cp:coreProperties>
</file>