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B4F96E-16E9-4626-94FD-B61B03811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316A36-965B-4DFC-BE12-4EF29B0C0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51D666-48BA-4138-9146-293C3A66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DB33-14BE-445E-9A0B-A061968BB299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563459-C839-4AF4-9AD7-CDC275F5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F94E07-557A-45F7-BA54-9DEF38AF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8D2-BB96-412C-A362-2E75ED1611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64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743589-650F-4CE1-B7AF-6BFBACFC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55F660-8736-49F2-8DC7-6D6E8EF0C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A5BE05-D93A-4C8A-92A6-37855F1B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DB33-14BE-445E-9A0B-A061968BB299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9B24A5-D4D8-4547-82EE-847C2FA7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BE905C-09A0-408D-93D8-84EF123B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8D2-BB96-412C-A362-2E75ED1611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63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72BA17F-DC4F-42F4-9105-ABAE9A2EE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2C5FB17-A031-4D19-974E-CAF29992E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DB82CA-AC8A-4B85-8C5E-6BD5FC6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DB33-14BE-445E-9A0B-A061968BB299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7CF9D9-E48C-4887-A47F-B4BB59C9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AAF4EB-AA84-417A-BC19-9BDA4E2F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8D2-BB96-412C-A362-2E75ED1611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27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3F2154-B116-43A8-9C53-0E3DC10D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341B17-4B87-432D-A7B9-0E3F18F42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E796EA-34D8-47AF-A2F3-48EDBC48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DB33-14BE-445E-9A0B-A061968BB299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9D233D-9931-44C4-AC8C-AB4E1480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9BBF03-53AD-4EB1-A389-564EE0FD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8D2-BB96-412C-A362-2E75ED1611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6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F2294F-C9C7-4548-8A03-59B995A6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D5A5A2-9D40-4425-8942-1FC250382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1F7D4C-2DB6-4DDA-AAC7-F0E8AB0B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DB33-14BE-445E-9A0B-A061968BB299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7E4595-A0C1-45F5-B70C-E8510227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054D30-6AD4-4523-9D51-FB89B233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8D2-BB96-412C-A362-2E75ED1611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86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D2405F-8CFB-4536-92AF-A4AFA010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97BF84-E8E1-4F6F-930A-F930BC33B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D8322E-CEA2-45BD-8F85-B8DC5B5FA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E5F8AF-2EA3-4951-83A9-10122510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DB33-14BE-445E-9A0B-A061968BB299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A09D0B-2D9F-47FB-ACDB-671ABAB4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3667F4-2D92-40DF-B7D6-43FF63A0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8D2-BB96-412C-A362-2E75ED1611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714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EA0ED4-1537-413C-AFFB-F3EDC202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D31F12-9393-4A4E-A368-F06A8D3F7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F5FC3D-D83B-4DD4-938E-330D9686F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23BC288-DD74-4973-9932-AEDF80295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D39B636-75C8-4766-A06B-9DDD0E8EB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801D06E-F10F-4F7F-901F-9313CC1B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DB33-14BE-445E-9A0B-A061968BB299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1A6B122-5344-4D12-AD5A-DCECB3E5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C052E83-7C63-4279-9D10-7891DB28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8D2-BB96-412C-A362-2E75ED1611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085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6E8A61-F198-478E-B4B7-24E032D6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9F9570E-0533-4F83-AA9B-AA31C01E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DB33-14BE-445E-9A0B-A061968BB299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2FCD23-2DF6-4F16-A9C3-C665B956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7DD887C-157B-4C77-94B6-933F4568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8D2-BB96-412C-A362-2E75ED1611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79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1F146F0-EA49-4F26-9E9A-A4982727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DB33-14BE-445E-9A0B-A061968BB299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4173F58-6B0E-4CBD-8096-49BDEFFC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8E0032-949B-40DB-8421-7E04106D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8D2-BB96-412C-A362-2E75ED1611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557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FEDDF0-EE28-4CCF-9AC9-1764AC04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476C6-D971-41FC-829F-166BBA193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7102A5-FBCB-4C64-9F19-1F0A00EE9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AA280A-A883-463A-9E7A-79B1221F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DB33-14BE-445E-9A0B-A061968BB299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3C32AF-29A6-4DBA-992C-36DF71B2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3A6F1F-B8C4-4028-90EE-62800F2B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8D2-BB96-412C-A362-2E75ED1611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953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A29B38-EB18-4B8B-B311-7C143DB2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DF7E0A8-13EA-4AFD-999C-E6F5C3120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7879AAC-E532-4B2C-833F-5EC6BD715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D925BC-15D5-4D7E-A0A3-97A73598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DB33-14BE-445E-9A0B-A061968BB299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3C013E-FCF0-4CB5-8FAA-63C3DE04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CADE28-962F-43FA-AA28-72A31BF8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8D2-BB96-412C-A362-2E75ED1611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763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882B0E-ED8C-4E9B-BD95-F9B028E0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B2DAB0-35E6-4584-A919-69A67C7EB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4CBE70-344F-4739-B422-3F76A589A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3DB33-14BE-445E-9A0B-A061968BB299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13BDF7-AB60-4962-8846-7ED3DBB33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F600B0-34DB-4E1E-8DD5-2E6F599D0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D98D2-BB96-412C-A362-2E75ED1611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796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dbigdata.com/opendb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081E22-C294-42E1-97FD-4A10EC201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460"/>
            <a:ext cx="9144000" cy="1120323"/>
          </a:xfrm>
        </p:spPr>
        <p:txBody>
          <a:bodyPr>
            <a:norm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Network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neuroscience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TEAM: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31D5E76-3959-488F-A413-6C7A79A9EC45}"/>
              </a:ext>
            </a:extLst>
          </p:cNvPr>
          <p:cNvGrpSpPr/>
          <p:nvPr/>
        </p:nvGrpSpPr>
        <p:grpSpPr>
          <a:xfrm>
            <a:off x="140423" y="306861"/>
            <a:ext cx="2590953" cy="2544702"/>
            <a:chOff x="390677" y="467204"/>
            <a:chExt cx="2590953" cy="2544702"/>
          </a:xfrm>
        </p:grpSpPr>
        <p:cxnSp>
          <p:nvCxnSpPr>
            <p:cNvPr id="6" name="Connettore 1 5">
              <a:extLst>
                <a:ext uri="{FF2B5EF4-FFF2-40B4-BE49-F238E27FC236}">
                  <a16:creationId xmlns:a16="http://schemas.microsoft.com/office/drawing/2014/main" id="{E61A6946-7A54-4609-98C0-22FC4BFF03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950" y="467204"/>
              <a:ext cx="2238680" cy="0"/>
            </a:xfrm>
            <a:prstGeom prst="line">
              <a:avLst/>
            </a:prstGeom>
            <a:ln w="38100">
              <a:solidFill>
                <a:srgbClr val="BF2C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7C08A633-B345-49A7-AA46-23BEDC5E3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77" y="2269261"/>
              <a:ext cx="742645" cy="742645"/>
            </a:xfrm>
            <a:prstGeom prst="rect">
              <a:avLst/>
            </a:prstGeom>
          </p:spPr>
        </p:pic>
        <p:cxnSp>
          <p:nvCxnSpPr>
            <p:cNvPr id="8" name="Connettore 1 5">
              <a:extLst>
                <a:ext uri="{FF2B5EF4-FFF2-40B4-BE49-F238E27FC236}">
                  <a16:creationId xmlns:a16="http://schemas.microsoft.com/office/drawing/2014/main" id="{BEE8B02F-F809-4170-98C1-1CA3F29A6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000" y="477207"/>
              <a:ext cx="0" cy="1666396"/>
            </a:xfrm>
            <a:prstGeom prst="line">
              <a:avLst/>
            </a:prstGeom>
            <a:ln w="38100">
              <a:solidFill>
                <a:srgbClr val="BF2C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magine 8" descr="Immagine che contiene persona, uomo, interni&#10;&#10;Descrizione generata automaticamente">
            <a:extLst>
              <a:ext uri="{FF2B5EF4-FFF2-40B4-BE49-F238E27FC236}">
                <a16:creationId xmlns:a16="http://schemas.microsoft.com/office/drawing/2014/main" id="{0825B12F-358E-439A-B4F2-94C95F528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45" y="2565633"/>
            <a:ext cx="2363128" cy="2487152"/>
          </a:xfrm>
          <a:prstGeom prst="rect">
            <a:avLst/>
          </a:prstGeom>
        </p:spPr>
      </p:pic>
      <p:pic>
        <p:nvPicPr>
          <p:cNvPr id="10" name="Immagine 9" descr="Immagine che contiene persona, cielo, donna, esterni&#10;&#10;Descrizione generata automaticamente">
            <a:extLst>
              <a:ext uri="{FF2B5EF4-FFF2-40B4-BE49-F238E27FC236}">
                <a16:creationId xmlns:a16="http://schemas.microsoft.com/office/drawing/2014/main" id="{E7AD39CA-4539-491F-8AB2-7F381C551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44" y="2571633"/>
            <a:ext cx="2489110" cy="2487151"/>
          </a:xfrm>
          <a:prstGeom prst="rect">
            <a:avLst/>
          </a:prstGeom>
        </p:spPr>
      </p:pic>
      <p:pic>
        <p:nvPicPr>
          <p:cNvPr id="11" name="Immagine 10" descr="Immagine che contiene testo, persona&#10;&#10;Descrizione generata automaticamente">
            <a:extLst>
              <a:ext uri="{FF2B5EF4-FFF2-40B4-BE49-F238E27FC236}">
                <a16:creationId xmlns:a16="http://schemas.microsoft.com/office/drawing/2014/main" id="{70919581-46A0-4CCF-AC1E-B760B4ED3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35" y="2530746"/>
            <a:ext cx="2555112" cy="256892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9B9A5A1-D73F-4433-853D-A596C03AD962}"/>
              </a:ext>
            </a:extLst>
          </p:cNvPr>
          <p:cNvSpPr txBox="1"/>
          <p:nvPr/>
        </p:nvSpPr>
        <p:spPr>
          <a:xfrm>
            <a:off x="-482231" y="5241544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i="0" dirty="0">
                <a:solidFill>
                  <a:srgbClr val="05050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ORHAN SOYUHOŞ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9834F43-287B-4309-84BB-38C53D632F17}"/>
              </a:ext>
            </a:extLst>
          </p:cNvPr>
          <p:cNvSpPr txBox="1"/>
          <p:nvPr/>
        </p:nvSpPr>
        <p:spPr>
          <a:xfrm>
            <a:off x="3047197" y="5235544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rgbClr val="05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MICOL GEMIGNANI</a:t>
            </a:r>
            <a:endParaRPr lang="it-IT" sz="2000" b="1" i="0" dirty="0">
              <a:solidFill>
                <a:srgbClr val="05050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7044EE8-52D5-43DC-8DC1-257AE379B19B}"/>
              </a:ext>
            </a:extLst>
          </p:cNvPr>
          <p:cNvSpPr txBox="1"/>
          <p:nvPr/>
        </p:nvSpPr>
        <p:spPr>
          <a:xfrm>
            <a:off x="6480633" y="5229544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i="0" dirty="0">
                <a:solidFill>
                  <a:srgbClr val="05050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GABRIELE PENAZZI</a:t>
            </a:r>
          </a:p>
        </p:txBody>
      </p:sp>
      <p:pic>
        <p:nvPicPr>
          <p:cNvPr id="13" name="Immagine 12" descr="Immagine che contiene mongolfiera&#10;&#10;Descrizione generata automaticamente">
            <a:extLst>
              <a:ext uri="{FF2B5EF4-FFF2-40B4-BE49-F238E27FC236}">
                <a16:creationId xmlns:a16="http://schemas.microsoft.com/office/drawing/2014/main" id="{3EE5126B-5F56-4A2A-A9FC-1BE57D1AB9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292" y="92460"/>
            <a:ext cx="2122507" cy="18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0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Immagine correlata">
            <a:extLst>
              <a:ext uri="{FF2B5EF4-FFF2-40B4-BE49-F238E27FC236}">
                <a16:creationId xmlns:a16="http://schemas.microsoft.com/office/drawing/2014/main" id="{29A337D4-2F23-433E-AE70-091F5A416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917" y="997119"/>
            <a:ext cx="2218166" cy="221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8081E22-C294-42E1-97FD-4A10EC201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460"/>
            <a:ext cx="9144000" cy="1120323"/>
          </a:xfrm>
        </p:spPr>
        <p:txBody>
          <a:bodyPr>
            <a:norm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Network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neuroscience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SNEAK PEAK OF OUR PROJECT: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42DAE2-CF82-4B46-93ED-6BDD0D73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2621"/>
            <a:ext cx="9144000" cy="5431041"/>
          </a:xfrm>
        </p:spPr>
        <p:txBody>
          <a:bodyPr>
            <a:normAutofit/>
          </a:bodyPr>
          <a:lstStyle/>
          <a:p>
            <a:endParaRPr lang="it-IT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3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WE PREDICT WHETHER WE ARE BEING PRESENTED WITH A NUMBER?</a:t>
            </a:r>
          </a:p>
          <a:p>
            <a:pPr algn="l"/>
            <a:endParaRPr lang="it-IT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it-IT" sz="2000" b="1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WHAT’S WORTH KNOWING:</a:t>
            </a:r>
          </a:p>
          <a:p>
            <a:pPr algn="l"/>
            <a:r>
              <a:rPr lang="it-IT" sz="20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Dataset source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http://www.mindbigdata.com/opendb/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it-IT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31D5E76-3959-488F-A413-6C7A79A9EC45}"/>
              </a:ext>
            </a:extLst>
          </p:cNvPr>
          <p:cNvGrpSpPr/>
          <p:nvPr/>
        </p:nvGrpSpPr>
        <p:grpSpPr>
          <a:xfrm>
            <a:off x="140423" y="268360"/>
            <a:ext cx="2590953" cy="2544702"/>
            <a:chOff x="390677" y="467204"/>
            <a:chExt cx="2590953" cy="2544702"/>
          </a:xfrm>
        </p:grpSpPr>
        <p:cxnSp>
          <p:nvCxnSpPr>
            <p:cNvPr id="6" name="Connettore 1 5">
              <a:extLst>
                <a:ext uri="{FF2B5EF4-FFF2-40B4-BE49-F238E27FC236}">
                  <a16:creationId xmlns:a16="http://schemas.microsoft.com/office/drawing/2014/main" id="{E61A6946-7A54-4609-98C0-22FC4BFF03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950" y="467204"/>
              <a:ext cx="2238680" cy="0"/>
            </a:xfrm>
            <a:prstGeom prst="line">
              <a:avLst/>
            </a:prstGeom>
            <a:ln w="38100">
              <a:solidFill>
                <a:srgbClr val="BF2C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7C08A633-B345-49A7-AA46-23BEDC5E3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77" y="2269261"/>
              <a:ext cx="742645" cy="742645"/>
            </a:xfrm>
            <a:prstGeom prst="rect">
              <a:avLst/>
            </a:prstGeom>
          </p:spPr>
        </p:pic>
        <p:cxnSp>
          <p:nvCxnSpPr>
            <p:cNvPr id="8" name="Connettore 1 5">
              <a:extLst>
                <a:ext uri="{FF2B5EF4-FFF2-40B4-BE49-F238E27FC236}">
                  <a16:creationId xmlns:a16="http://schemas.microsoft.com/office/drawing/2014/main" id="{BEE8B02F-F809-4170-98C1-1CA3F29A6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000" y="477207"/>
              <a:ext cx="0" cy="1666396"/>
            </a:xfrm>
            <a:prstGeom prst="line">
              <a:avLst/>
            </a:prstGeom>
            <a:ln w="38100">
              <a:solidFill>
                <a:srgbClr val="BF2C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Immagine 14">
            <a:extLst>
              <a:ext uri="{FF2B5EF4-FFF2-40B4-BE49-F238E27FC236}">
                <a16:creationId xmlns:a16="http://schemas.microsoft.com/office/drawing/2014/main" id="{D9D963D4-2C6E-4EF5-87EA-61E1984DB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756" y="5264476"/>
            <a:ext cx="8720488" cy="119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3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F0214D31-71D2-423A-A334-80AC370CB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83" y="1058779"/>
            <a:ext cx="5164814" cy="579922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8081E22-C294-42E1-97FD-4A10EC201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460"/>
            <a:ext cx="9144000" cy="1120323"/>
          </a:xfrm>
        </p:spPr>
        <p:txBody>
          <a:bodyPr>
            <a:norm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Network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neuroscience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 DEEPER: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42DAE2-CF82-4B46-93ED-6BDD0D73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3586" y="2540447"/>
            <a:ext cx="5036442" cy="1777105"/>
          </a:xfrm>
        </p:spPr>
        <p:txBody>
          <a:bodyPr>
            <a:normAutofit fontScale="92500"/>
          </a:bodyPr>
          <a:lstStyle/>
          <a:p>
            <a:r>
              <a:rPr lang="it-IT" sz="38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NN’S ARCHITECTURE:</a:t>
            </a:r>
          </a:p>
          <a:p>
            <a:r>
              <a:rPr lang="it-IT" sz="2600" b="1" dirty="0">
                <a:latin typeface="Arial" panose="020B0604020202020204" pitchFamily="34" charset="0"/>
                <a:cs typeface="Arial" panose="020B0604020202020204" pitchFamily="34" charset="0"/>
              </a:rPr>
              <a:t>3 HIDDEN LAYERS (256, 128, 64)</a:t>
            </a:r>
          </a:p>
          <a:p>
            <a:pPr algn="l"/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31D5E76-3959-488F-A413-6C7A79A9EC45}"/>
              </a:ext>
            </a:extLst>
          </p:cNvPr>
          <p:cNvGrpSpPr/>
          <p:nvPr/>
        </p:nvGrpSpPr>
        <p:grpSpPr>
          <a:xfrm>
            <a:off x="140423" y="268360"/>
            <a:ext cx="2590953" cy="2544702"/>
            <a:chOff x="390677" y="467204"/>
            <a:chExt cx="2590953" cy="2544702"/>
          </a:xfrm>
        </p:grpSpPr>
        <p:cxnSp>
          <p:nvCxnSpPr>
            <p:cNvPr id="6" name="Connettore 1 5">
              <a:extLst>
                <a:ext uri="{FF2B5EF4-FFF2-40B4-BE49-F238E27FC236}">
                  <a16:creationId xmlns:a16="http://schemas.microsoft.com/office/drawing/2014/main" id="{E61A6946-7A54-4609-98C0-22FC4BFF03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950" y="467204"/>
              <a:ext cx="2238680" cy="0"/>
            </a:xfrm>
            <a:prstGeom prst="line">
              <a:avLst/>
            </a:prstGeom>
            <a:ln w="38100">
              <a:solidFill>
                <a:srgbClr val="BF2C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7C08A633-B345-49A7-AA46-23BEDC5E3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77" y="2269261"/>
              <a:ext cx="742645" cy="742645"/>
            </a:xfrm>
            <a:prstGeom prst="rect">
              <a:avLst/>
            </a:prstGeom>
          </p:spPr>
        </p:pic>
        <p:cxnSp>
          <p:nvCxnSpPr>
            <p:cNvPr id="8" name="Connettore 1 5">
              <a:extLst>
                <a:ext uri="{FF2B5EF4-FFF2-40B4-BE49-F238E27FC236}">
                  <a16:creationId xmlns:a16="http://schemas.microsoft.com/office/drawing/2014/main" id="{BEE8B02F-F809-4170-98C1-1CA3F29A6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000" y="477207"/>
              <a:ext cx="0" cy="1666396"/>
            </a:xfrm>
            <a:prstGeom prst="line">
              <a:avLst/>
            </a:prstGeom>
            <a:ln w="38100">
              <a:solidFill>
                <a:srgbClr val="BF2C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45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081E22-C294-42E1-97FD-4A10EC201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460"/>
            <a:ext cx="9144000" cy="1120323"/>
          </a:xfrm>
        </p:spPr>
        <p:txBody>
          <a:bodyPr>
            <a:norm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Network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neuroscience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SNEAK PEAK OF OUR RESULTS: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31D5E76-3959-488F-A413-6C7A79A9EC45}"/>
              </a:ext>
            </a:extLst>
          </p:cNvPr>
          <p:cNvGrpSpPr/>
          <p:nvPr/>
        </p:nvGrpSpPr>
        <p:grpSpPr>
          <a:xfrm>
            <a:off x="140423" y="306861"/>
            <a:ext cx="2590953" cy="2544702"/>
            <a:chOff x="390677" y="467204"/>
            <a:chExt cx="2590953" cy="2544702"/>
          </a:xfrm>
        </p:grpSpPr>
        <p:cxnSp>
          <p:nvCxnSpPr>
            <p:cNvPr id="6" name="Connettore 1 5">
              <a:extLst>
                <a:ext uri="{FF2B5EF4-FFF2-40B4-BE49-F238E27FC236}">
                  <a16:creationId xmlns:a16="http://schemas.microsoft.com/office/drawing/2014/main" id="{E61A6946-7A54-4609-98C0-22FC4BFF03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950" y="467204"/>
              <a:ext cx="2238680" cy="0"/>
            </a:xfrm>
            <a:prstGeom prst="line">
              <a:avLst/>
            </a:prstGeom>
            <a:ln w="38100">
              <a:solidFill>
                <a:srgbClr val="BF2C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7C08A633-B345-49A7-AA46-23BEDC5E3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77" y="2269261"/>
              <a:ext cx="742645" cy="742645"/>
            </a:xfrm>
            <a:prstGeom prst="rect">
              <a:avLst/>
            </a:prstGeom>
          </p:spPr>
        </p:pic>
        <p:cxnSp>
          <p:nvCxnSpPr>
            <p:cNvPr id="8" name="Connettore 1 5">
              <a:extLst>
                <a:ext uri="{FF2B5EF4-FFF2-40B4-BE49-F238E27FC236}">
                  <a16:creationId xmlns:a16="http://schemas.microsoft.com/office/drawing/2014/main" id="{BEE8B02F-F809-4170-98C1-1CA3F29A6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000" y="477207"/>
              <a:ext cx="0" cy="1666396"/>
            </a:xfrm>
            <a:prstGeom prst="line">
              <a:avLst/>
            </a:prstGeom>
            <a:ln w="38100">
              <a:solidFill>
                <a:srgbClr val="BF2C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886BEC3F-5BF0-45A4-A5E0-5B3AE998D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57" y="1219330"/>
            <a:ext cx="5554676" cy="393928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03B4248-8D48-475F-B101-3CE7D2467BF9}"/>
              </a:ext>
            </a:extLst>
          </p:cNvPr>
          <p:cNvSpPr txBox="1"/>
          <p:nvPr/>
        </p:nvSpPr>
        <p:spPr>
          <a:xfrm>
            <a:off x="6095995" y="2721114"/>
            <a:ext cx="873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BUT…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78159A2-9BE6-4625-B1E1-4C08551E4256}"/>
              </a:ext>
            </a:extLst>
          </p:cNvPr>
          <p:cNvSpPr txBox="1"/>
          <p:nvPr/>
        </p:nvSpPr>
        <p:spPr>
          <a:xfrm>
            <a:off x="1730938" y="5454004"/>
            <a:ext cx="87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Biased data, </a:t>
            </a:r>
            <a:r>
              <a:rPr lang="en-US" b="1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ACC=89.95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test set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2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081E22-C294-42E1-97FD-4A10EC201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460"/>
            <a:ext cx="9144000" cy="1120323"/>
          </a:xfrm>
        </p:spPr>
        <p:txBody>
          <a:bodyPr>
            <a:norm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Network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neuroscience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CHECKING THE DATA: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31D5E76-3959-488F-A413-6C7A79A9EC45}"/>
              </a:ext>
            </a:extLst>
          </p:cNvPr>
          <p:cNvGrpSpPr/>
          <p:nvPr/>
        </p:nvGrpSpPr>
        <p:grpSpPr>
          <a:xfrm>
            <a:off x="140423" y="306861"/>
            <a:ext cx="2590953" cy="2544702"/>
            <a:chOff x="390677" y="467204"/>
            <a:chExt cx="2590953" cy="2544702"/>
          </a:xfrm>
        </p:grpSpPr>
        <p:cxnSp>
          <p:nvCxnSpPr>
            <p:cNvPr id="6" name="Connettore 1 5">
              <a:extLst>
                <a:ext uri="{FF2B5EF4-FFF2-40B4-BE49-F238E27FC236}">
                  <a16:creationId xmlns:a16="http://schemas.microsoft.com/office/drawing/2014/main" id="{E61A6946-7A54-4609-98C0-22FC4BFF03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950" y="467204"/>
              <a:ext cx="2238680" cy="0"/>
            </a:xfrm>
            <a:prstGeom prst="line">
              <a:avLst/>
            </a:prstGeom>
            <a:ln w="38100">
              <a:solidFill>
                <a:srgbClr val="BF2C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7C08A633-B345-49A7-AA46-23BEDC5E3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77" y="2269261"/>
              <a:ext cx="742645" cy="742645"/>
            </a:xfrm>
            <a:prstGeom prst="rect">
              <a:avLst/>
            </a:prstGeom>
          </p:spPr>
        </p:pic>
        <p:cxnSp>
          <p:nvCxnSpPr>
            <p:cNvPr id="8" name="Connettore 1 5">
              <a:extLst>
                <a:ext uri="{FF2B5EF4-FFF2-40B4-BE49-F238E27FC236}">
                  <a16:creationId xmlns:a16="http://schemas.microsoft.com/office/drawing/2014/main" id="{BEE8B02F-F809-4170-98C1-1CA3F29A6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000" y="477207"/>
              <a:ext cx="0" cy="1666396"/>
            </a:xfrm>
            <a:prstGeom prst="line">
              <a:avLst/>
            </a:prstGeom>
            <a:ln w="38100">
              <a:solidFill>
                <a:srgbClr val="BF2C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14211939-CEA7-4822-B8AB-95E322271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483" y="1212783"/>
            <a:ext cx="5707034" cy="398632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5935464-7614-461B-93A6-50326ADCBFE8}"/>
              </a:ext>
            </a:extLst>
          </p:cNvPr>
          <p:cNvSpPr txBox="1"/>
          <p:nvPr/>
        </p:nvSpPr>
        <p:spPr>
          <a:xfrm>
            <a:off x="1730940" y="5428405"/>
            <a:ext cx="87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Unbiased data, </a:t>
            </a:r>
            <a:r>
              <a:rPr lang="en-US" b="1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ACC=75.11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test set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1CF001F-00FB-4C86-98E3-0A5F2DD03B2C}"/>
              </a:ext>
            </a:extLst>
          </p:cNvPr>
          <p:cNvSpPr txBox="1"/>
          <p:nvPr/>
        </p:nvSpPr>
        <p:spPr>
          <a:xfrm>
            <a:off x="1730940" y="6027039"/>
            <a:ext cx="873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OVER QUANTITY!</a:t>
            </a:r>
          </a:p>
        </p:txBody>
      </p:sp>
    </p:spTree>
    <p:extLst>
      <p:ext uri="{BB962C8B-B14F-4D97-AF65-F5344CB8AC3E}">
        <p14:creationId xmlns:p14="http://schemas.microsoft.com/office/powerpoint/2010/main" val="1465960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122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Neural Network neuroscience:  OUR TEAM:</vt:lpstr>
      <vt:lpstr>Neural Network neuroscience:  A SNEAK PEAK OF OUR PROJECT:</vt:lpstr>
      <vt:lpstr>Neural Network neuroscience:  GOING DEEPER:</vt:lpstr>
      <vt:lpstr>Neural Network neuroscience:  A SNEAK PEAK OF OUR RESULTS:</vt:lpstr>
      <vt:lpstr>Neural Network neuroscience:  AFTER CHECKING THE DATA: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neuroscience:  OUR TEAM:</dc:title>
  <dc:creator>Micol Gemignani</dc:creator>
  <cp:lastModifiedBy>Micol Gemignani</cp:lastModifiedBy>
  <cp:revision>10</cp:revision>
  <dcterms:created xsi:type="dcterms:W3CDTF">2020-12-13T22:25:51Z</dcterms:created>
  <dcterms:modified xsi:type="dcterms:W3CDTF">2020-12-14T10:37:18Z</dcterms:modified>
</cp:coreProperties>
</file>