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169D563-CB18-4F93-8DD7-9D56B87C6BF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694440"/>
            <a:ext cx="9071640" cy="195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nby Four"/>
                <a:ea typeface="Tenby Four"/>
              </a:rPr>
              <a:t>Motion Planning for Mobile Robot Navigation Using a Toyota Human Support Robot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4YP Presentation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Robert Shi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Grasping Segment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644840" y="1774080"/>
            <a:ext cx="6767640" cy="3620880"/>
          </a:xfrm>
          <a:prstGeom prst="rect">
            <a:avLst/>
          </a:prstGeom>
          <a:ln>
            <a:noFill/>
          </a:ln>
        </p:spPr>
      </p:pic>
      <p:sp>
        <p:nvSpPr>
          <p:cNvPr id="76" name="TextShape 2"/>
          <p:cNvSpPr txBox="1"/>
          <p:nvPr/>
        </p:nvSpPr>
        <p:spPr>
          <a:xfrm>
            <a:off x="3108960" y="5524200"/>
            <a:ext cx="658368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Timing of when taskmaps are active and what the weights are  for the AICO solver within the EXOTica framework.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Sub-reaching:    0 to 4.5 sec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Sub-grasping: 4.5 to 5.0 sec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Sub-leaving:   5.0 to 10.0 sec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Explanation of Tasks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3108960" y="1645920"/>
            <a:ext cx="6767640" cy="3620880"/>
          </a:xfrm>
          <a:prstGeom prst="rect">
            <a:avLst/>
          </a:prstGeom>
          <a:ln>
            <a:noFill/>
          </a:ln>
        </p:spPr>
      </p:pic>
      <p:sp>
        <p:nvSpPr>
          <p:cNvPr id="79" name="TextShape 2"/>
          <p:cNvSpPr txBox="1"/>
          <p:nvPr/>
        </p:nvSpPr>
        <p:spPr>
          <a:xfrm>
            <a:off x="182880" y="2214000"/>
            <a:ext cx="3017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Joint position limits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182880" y="2707920"/>
            <a:ext cx="3108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Approximately follow a given base trajectory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4"/>
          <p:cNvSpPr txBox="1"/>
          <p:nvPr/>
        </p:nvSpPr>
        <p:spPr>
          <a:xfrm>
            <a:off x="182880" y="3510000"/>
            <a:ext cx="38404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Keep gripper centered on the soda can while gripper closes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5"/>
          <p:cNvSpPr txBox="1"/>
          <p:nvPr/>
        </p:nvSpPr>
        <p:spPr>
          <a:xfrm>
            <a:off x="182880" y="4112280"/>
            <a:ext cx="37490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Optimization planning method bad at encoding collision. Avoid collision by keeping gripper above tabletop.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6"/>
          <p:cNvSpPr txBox="1"/>
          <p:nvPr/>
        </p:nvSpPr>
        <p:spPr>
          <a:xfrm>
            <a:off x="6858000" y="5394960"/>
            <a:ext cx="3017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Achieve a certain final base orientation.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 Plots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07000" y="1280160"/>
            <a:ext cx="9759960" cy="57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 Plots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017520" y="1452240"/>
            <a:ext cx="6766560" cy="4674240"/>
          </a:xfrm>
          <a:prstGeom prst="rect">
            <a:avLst/>
          </a:prstGeom>
          <a:ln>
            <a:noFill/>
          </a:ln>
        </p:spPr>
      </p:pic>
      <p:sp>
        <p:nvSpPr>
          <p:cNvPr id="89" name="TextShape 2"/>
          <p:cNvSpPr txBox="1"/>
          <p:nvPr/>
        </p:nvSpPr>
        <p:spPr>
          <a:xfrm>
            <a:off x="182880" y="1463040"/>
            <a:ext cx="30175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HSR follows position waypoints pretty closely in simulation.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3474720" y="6309360"/>
            <a:ext cx="6309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Trajectory output from AICO solver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41594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Velocity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663440" y="365760"/>
            <a:ext cx="5049000" cy="640080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504000" y="1463040"/>
            <a:ext cx="388512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is significant noise in measurements for the arm_roll_joint in Gazebo.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Possibly due to a low damping parameter value in urdf (0.1 instead of 1.0 for other arm joints).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Although velocity limits are not explicitly included in the taskmaps, the values fall within the HSR’s limits.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Acceleration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rcRect l="5648" t="5998" r="8469" b="6007"/>
          <a:stretch/>
        </p:blipFill>
        <p:spPr>
          <a:xfrm>
            <a:off x="3275280" y="1371600"/>
            <a:ext cx="6791400" cy="393192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274320" y="1280160"/>
            <a:ext cx="292608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acceleration limits are exceeded at transitions between taskmaps.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Possible adjustments include: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increasing the timestep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Adjusting joint weights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Changing timing of sub-grasping 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358520" y="5029200"/>
            <a:ext cx="5699880" cy="201744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4206240" y="1463040"/>
            <a:ext cx="5596200" cy="2669760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548640" y="2067840"/>
            <a:ext cx="35661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Pick-and-Place action given in the HSR documentation using built-in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548640" y="5212080"/>
            <a:ext cx="3383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Drive-by Pick-and-Place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HSR Overview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rcRect l="1682" t="3215" r="3821" b="1943"/>
          <a:stretch/>
        </p:blipFill>
        <p:spPr>
          <a:xfrm>
            <a:off x="822960" y="1554480"/>
            <a:ext cx="8412120" cy="448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HSR Omnibase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5217480" y="1244880"/>
            <a:ext cx="4749480" cy="28699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6208200" y="4206240"/>
            <a:ext cx="3758760" cy="284436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199440" y="4006800"/>
            <a:ext cx="2805120" cy="338328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4"/>
          <a:stretch/>
        </p:blipFill>
        <p:spPr>
          <a:xfrm>
            <a:off x="2998080" y="4006800"/>
            <a:ext cx="2805120" cy="338364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91440" y="1463040"/>
            <a:ext cx="52120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Uses a dual-wheel caster drive mechanism. Similar to differential-drive, but with driving wheels offset from central axis.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3"/>
          <p:cNvSpPr txBox="1"/>
          <p:nvPr/>
        </p:nvSpPr>
        <p:spPr>
          <a:xfrm>
            <a:off x="91440" y="2560320"/>
            <a:ext cx="457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base_roll_link allows the torso to rotate independently from the 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Arm Joints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6126480" y="1188720"/>
            <a:ext cx="1852560" cy="303372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7979040" y="1188720"/>
            <a:ext cx="1852200" cy="303372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74320" y="1173960"/>
            <a:ext cx="1849320" cy="303228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4"/>
          <a:stretch/>
        </p:blipFill>
        <p:spPr>
          <a:xfrm>
            <a:off x="2123640" y="1173960"/>
            <a:ext cx="1849320" cy="303228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5"/>
          <a:stretch/>
        </p:blipFill>
        <p:spPr>
          <a:xfrm>
            <a:off x="275400" y="4191480"/>
            <a:ext cx="1848960" cy="30322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6"/>
          <a:stretch/>
        </p:blipFill>
        <p:spPr>
          <a:xfrm>
            <a:off x="2124360" y="4191480"/>
            <a:ext cx="1848600" cy="303228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7"/>
          <a:stretch/>
        </p:blipFill>
        <p:spPr>
          <a:xfrm>
            <a:off x="6126480" y="4188240"/>
            <a:ext cx="1852200" cy="303552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8"/>
          <a:stretch/>
        </p:blipFill>
        <p:spPr>
          <a:xfrm>
            <a:off x="7978680" y="4188240"/>
            <a:ext cx="1851840" cy="303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Arm Joints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3108960" y="2407320"/>
            <a:ext cx="2047680" cy="335340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5156640" y="2407320"/>
            <a:ext cx="2047320" cy="335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Approach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3840480" y="1645920"/>
            <a:ext cx="6035040" cy="3273120"/>
          </a:xfrm>
          <a:prstGeom prst="rect">
            <a:avLst/>
          </a:prstGeom>
          <a:ln>
            <a:noFill/>
          </a:ln>
        </p:spPr>
      </p:pic>
      <p:sp>
        <p:nvSpPr>
          <p:cNvPr id="69" name="TextShape 2"/>
          <p:cNvSpPr txBox="1"/>
          <p:nvPr/>
        </p:nvSpPr>
        <p:spPr>
          <a:xfrm>
            <a:off x="274320" y="1501200"/>
            <a:ext cx="3474720" cy="469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Split Problem into 3 segments: Reaching, Grasping, and Placing.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 of project is on the Grasping Segment, where the drive-by pick-up action occurs.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Reaching step brings HSR to the starting pose of the grasping segment.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Placing step starts at end pose of grasping and places the target object at the desired location.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Approximate Inference Control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Non-linear trajectory optimization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 function from taskmaps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Uses message-passing to propagate beliefs.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Allows for local configuration updates instead of updating to the entire trajectory.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Implemented in the Extensible Optimization Toolkit (EXOTica)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Scenario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457200" y="1463040"/>
            <a:ext cx="9281160" cy="530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2020-05-30T15:58:52Z</dcterms:created>
  <dc:creator/>
  <dc:description/>
  <dc:language>en-US</dc:language>
  <cp:lastModifiedBy/>
  <dcterms:modified xsi:type="dcterms:W3CDTF">2020-05-31T22:39:22Z</dcterms:modified>
  <cp:revision>13</cp:revision>
  <dc:subject/>
  <dc:title/>
</cp:coreProperties>
</file>