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handoutMasterIdLst>
    <p:handoutMasterId r:id="rId3"/>
  </p:handoutMasterIdLst>
  <p:sldSz cx="10080625" cy="5670550"/>
  <p:notesSz cx="6858000" cy="9144000"/>
  <p:defaultTextStyle>
    <a:defPPr>
      <a:defRPr lang="en-US"/>
    </a:defPPr>
    <a:lvl1pPr marL="0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1pPr>
    <a:lvl2pPr marL="378013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2pPr>
    <a:lvl3pPr marL="756026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3pPr>
    <a:lvl4pPr marL="1134039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4pPr>
    <a:lvl5pPr marL="1512052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5pPr>
    <a:lvl6pPr marL="1890065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6pPr>
    <a:lvl7pPr marL="2268078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7pPr>
    <a:lvl8pPr marL="2646091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8pPr>
    <a:lvl9pPr marL="3024104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AC7"/>
    <a:srgbClr val="0F1F47"/>
    <a:srgbClr val="4891DC"/>
    <a:srgbClr val="002147"/>
    <a:srgbClr val="71C837"/>
    <a:srgbClr val="DDF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4136" autoAdjust="0"/>
  </p:normalViewPr>
  <p:slideViewPr>
    <p:cSldViewPr snapToGrid="0" snapToObjects="1">
      <p:cViewPr varScale="1">
        <p:scale>
          <a:sx n="194" d="100"/>
          <a:sy n="194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9239EF-11A2-4326-8DE8-0676E3B04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3C101-0FA2-460D-B54A-9C864AFFE0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3F59C-A446-40E6-8C10-95FEF65C4CCA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EA236-EA4F-4CAC-938B-6F67119AFC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5C5CD-0EDB-4053-A824-BCEAB213E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AA15-C0CC-4735-AC38-6B515F8102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7167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58246-47EC-4370-8F86-4A66E751C96F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55F4D-E839-426A-96ED-9A704C4F38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62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2159956"/>
            <a:ext cx="9360000" cy="1440000"/>
          </a:xfrm>
        </p:spPr>
        <p:txBody>
          <a:bodyPr anchor="b">
            <a:normAutofit/>
          </a:bodyPr>
          <a:lstStyle>
            <a:lvl1pPr algn="ctr">
              <a:defRPr sz="3600">
                <a:latin typeface="FoundrySterling-Medium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3779651"/>
            <a:ext cx="9360000" cy="54000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latin typeface="FoundrySterling-Book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 dirty="0"/>
              <a:t>Full Name(s)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4247C3-44E1-44DB-BA59-AE68A2F52C43}"/>
              </a:ext>
            </a:extLst>
          </p:cNvPr>
          <p:cNvGrpSpPr/>
          <p:nvPr userDrawn="1"/>
        </p:nvGrpSpPr>
        <p:grpSpPr>
          <a:xfrm>
            <a:off x="8283306" y="362298"/>
            <a:ext cx="1440000" cy="1439639"/>
            <a:chOff x="8496000" y="144000"/>
            <a:chExt cx="1440000" cy="1439639"/>
          </a:xfrm>
        </p:grpSpPr>
        <p:sp>
          <p:nvSpPr>
            <p:cNvPr id="86" name="Freeform: Shape 4">
              <a:extLst>
                <a:ext uri="{FF2B5EF4-FFF2-40B4-BE49-F238E27FC236}">
                  <a16:creationId xmlns:a16="http://schemas.microsoft.com/office/drawing/2014/main" id="{E4BC528E-CE95-4249-BC02-EC79F654D1E2}"/>
                </a:ext>
              </a:extLst>
            </p:cNvPr>
            <p:cNvSpPr/>
            <p:nvPr/>
          </p:nvSpPr>
          <p:spPr>
            <a:xfrm>
              <a:off x="8496000" y="144000"/>
              <a:ext cx="1440000" cy="14396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10" h="4000">
                  <a:moveTo>
                    <a:pt x="0" y="0"/>
                  </a:moveTo>
                  <a:lnTo>
                    <a:pt x="4010" y="0"/>
                  </a:lnTo>
                  <a:lnTo>
                    <a:pt x="4010" y="4000"/>
                  </a:lnTo>
                  <a:lnTo>
                    <a:pt x="0" y="4000"/>
                  </a:ln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87" name="Freeform: Shape 5">
              <a:extLst>
                <a:ext uri="{FF2B5EF4-FFF2-40B4-BE49-F238E27FC236}">
                  <a16:creationId xmlns:a16="http://schemas.microsoft.com/office/drawing/2014/main" id="{38ECFB7E-3CFF-4202-992F-C572A492C204}"/>
                </a:ext>
              </a:extLst>
            </p:cNvPr>
            <p:cNvSpPr/>
            <p:nvPr/>
          </p:nvSpPr>
          <p:spPr>
            <a:xfrm>
              <a:off x="8619562" y="1249560"/>
              <a:ext cx="191449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4" h="526">
                  <a:moveTo>
                    <a:pt x="449" y="263"/>
                  </a:moveTo>
                  <a:cubicBezTo>
                    <a:pt x="449" y="123"/>
                    <a:pt x="381" y="26"/>
                    <a:pt x="267" y="26"/>
                  </a:cubicBezTo>
                  <a:cubicBezTo>
                    <a:pt x="143" y="26"/>
                    <a:pt x="85" y="143"/>
                    <a:pt x="85" y="263"/>
                  </a:cubicBezTo>
                  <a:cubicBezTo>
                    <a:pt x="85" y="403"/>
                    <a:pt x="152" y="501"/>
                    <a:pt x="267" y="501"/>
                  </a:cubicBezTo>
                  <a:cubicBezTo>
                    <a:pt x="391" y="501"/>
                    <a:pt x="449" y="384"/>
                    <a:pt x="449" y="263"/>
                  </a:cubicBezTo>
                  <a:close/>
                  <a:moveTo>
                    <a:pt x="534" y="260"/>
                  </a:moveTo>
                  <a:cubicBezTo>
                    <a:pt x="534" y="414"/>
                    <a:pt x="415" y="526"/>
                    <a:pt x="267" y="526"/>
                  </a:cubicBezTo>
                  <a:cubicBezTo>
                    <a:pt x="116" y="526"/>
                    <a:pt x="0" y="413"/>
                    <a:pt x="0" y="266"/>
                  </a:cubicBezTo>
                  <a:cubicBezTo>
                    <a:pt x="0" y="112"/>
                    <a:pt x="119" y="0"/>
                    <a:pt x="267" y="0"/>
                  </a:cubicBezTo>
                  <a:cubicBezTo>
                    <a:pt x="418" y="0"/>
                    <a:pt x="534" y="113"/>
                    <a:pt x="534" y="26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88" name="Freeform: Shape 6">
              <a:extLst>
                <a:ext uri="{FF2B5EF4-FFF2-40B4-BE49-F238E27FC236}">
                  <a16:creationId xmlns:a16="http://schemas.microsoft.com/office/drawing/2014/main" id="{123E8B1D-5508-4132-8C0B-0E62EAD76B1E}"/>
                </a:ext>
              </a:extLst>
            </p:cNvPr>
            <p:cNvSpPr/>
            <p:nvPr/>
          </p:nvSpPr>
          <p:spPr>
            <a:xfrm>
              <a:off x="9205403" y="1249560"/>
              <a:ext cx="191808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526">
                  <a:moveTo>
                    <a:pt x="450" y="263"/>
                  </a:moveTo>
                  <a:cubicBezTo>
                    <a:pt x="450" y="123"/>
                    <a:pt x="382" y="26"/>
                    <a:pt x="267" y="26"/>
                  </a:cubicBezTo>
                  <a:cubicBezTo>
                    <a:pt x="143" y="26"/>
                    <a:pt x="85" y="143"/>
                    <a:pt x="85" y="263"/>
                  </a:cubicBezTo>
                  <a:cubicBezTo>
                    <a:pt x="85" y="403"/>
                    <a:pt x="153" y="501"/>
                    <a:pt x="267" y="501"/>
                  </a:cubicBezTo>
                  <a:cubicBezTo>
                    <a:pt x="392" y="501"/>
                    <a:pt x="450" y="384"/>
                    <a:pt x="450" y="263"/>
                  </a:cubicBezTo>
                  <a:close/>
                  <a:moveTo>
                    <a:pt x="535" y="260"/>
                  </a:moveTo>
                  <a:cubicBezTo>
                    <a:pt x="535" y="414"/>
                    <a:pt x="416" y="526"/>
                    <a:pt x="267" y="526"/>
                  </a:cubicBezTo>
                  <a:cubicBezTo>
                    <a:pt x="116" y="526"/>
                    <a:pt x="0" y="413"/>
                    <a:pt x="0" y="266"/>
                  </a:cubicBezTo>
                  <a:cubicBezTo>
                    <a:pt x="0" y="112"/>
                    <a:pt x="119" y="0"/>
                    <a:pt x="267" y="0"/>
                  </a:cubicBezTo>
                  <a:cubicBezTo>
                    <a:pt x="419" y="0"/>
                    <a:pt x="535" y="113"/>
                    <a:pt x="535" y="26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89" name="Freeform: Shape 7">
              <a:extLst>
                <a:ext uri="{FF2B5EF4-FFF2-40B4-BE49-F238E27FC236}">
                  <a16:creationId xmlns:a16="http://schemas.microsoft.com/office/drawing/2014/main" id="{2B4DF293-EA73-4529-9D90-B18FE0904624}"/>
                </a:ext>
              </a:extLst>
            </p:cNvPr>
            <p:cNvSpPr/>
            <p:nvPr/>
          </p:nvSpPr>
          <p:spPr>
            <a:xfrm>
              <a:off x="9418405" y="1252440"/>
              <a:ext cx="189294" cy="18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8" h="509">
                  <a:moveTo>
                    <a:pt x="266" y="339"/>
                  </a:moveTo>
                  <a:cubicBezTo>
                    <a:pt x="236" y="297"/>
                    <a:pt x="225" y="282"/>
                    <a:pt x="188" y="282"/>
                  </a:cubicBezTo>
                  <a:lnTo>
                    <a:pt x="149" y="282"/>
                  </a:lnTo>
                  <a:lnTo>
                    <a:pt x="149" y="454"/>
                  </a:lnTo>
                  <a:cubicBezTo>
                    <a:pt x="149" y="468"/>
                    <a:pt x="154" y="475"/>
                    <a:pt x="170" y="478"/>
                  </a:cubicBezTo>
                  <a:lnTo>
                    <a:pt x="228" y="491"/>
                  </a:lnTo>
                  <a:lnTo>
                    <a:pt x="228" y="509"/>
                  </a:lnTo>
                  <a:lnTo>
                    <a:pt x="0" y="509"/>
                  </a:lnTo>
                  <a:lnTo>
                    <a:pt x="0" y="491"/>
                  </a:lnTo>
                  <a:lnTo>
                    <a:pt x="53" y="478"/>
                  </a:lnTo>
                  <a:cubicBezTo>
                    <a:pt x="68" y="474"/>
                    <a:pt x="74" y="468"/>
                    <a:pt x="74" y="454"/>
                  </a:cubicBezTo>
                  <a:lnTo>
                    <a:pt x="74" y="55"/>
                  </a:lnTo>
                  <a:cubicBezTo>
                    <a:pt x="74" y="41"/>
                    <a:pt x="68" y="35"/>
                    <a:pt x="53" y="31"/>
                  </a:cubicBezTo>
                  <a:lnTo>
                    <a:pt x="0" y="18"/>
                  </a:lnTo>
                  <a:lnTo>
                    <a:pt x="0" y="0"/>
                  </a:lnTo>
                  <a:lnTo>
                    <a:pt x="222" y="0"/>
                  </a:lnTo>
                  <a:cubicBezTo>
                    <a:pt x="269" y="0"/>
                    <a:pt x="301" y="4"/>
                    <a:pt x="328" y="14"/>
                  </a:cubicBezTo>
                  <a:cubicBezTo>
                    <a:pt x="384" y="35"/>
                    <a:pt x="415" y="88"/>
                    <a:pt x="415" y="137"/>
                  </a:cubicBezTo>
                  <a:cubicBezTo>
                    <a:pt x="415" y="200"/>
                    <a:pt x="368" y="252"/>
                    <a:pt x="290" y="271"/>
                  </a:cubicBezTo>
                  <a:lnTo>
                    <a:pt x="290" y="273"/>
                  </a:lnTo>
                  <a:cubicBezTo>
                    <a:pt x="306" y="281"/>
                    <a:pt x="314" y="290"/>
                    <a:pt x="370" y="362"/>
                  </a:cubicBezTo>
                  <a:lnTo>
                    <a:pt x="439" y="454"/>
                  </a:lnTo>
                  <a:cubicBezTo>
                    <a:pt x="449" y="468"/>
                    <a:pt x="461" y="476"/>
                    <a:pt x="477" y="480"/>
                  </a:cubicBezTo>
                  <a:lnTo>
                    <a:pt x="528" y="491"/>
                  </a:lnTo>
                  <a:lnTo>
                    <a:pt x="528" y="509"/>
                  </a:lnTo>
                  <a:lnTo>
                    <a:pt x="406" y="509"/>
                  </a:lnTo>
                  <a:cubicBezTo>
                    <a:pt x="392" y="509"/>
                    <a:pt x="385" y="505"/>
                    <a:pt x="372" y="488"/>
                  </a:cubicBezTo>
                  <a:close/>
                  <a:moveTo>
                    <a:pt x="149" y="258"/>
                  </a:moveTo>
                  <a:lnTo>
                    <a:pt x="212" y="258"/>
                  </a:lnTo>
                  <a:cubicBezTo>
                    <a:pt x="308" y="258"/>
                    <a:pt x="330" y="197"/>
                    <a:pt x="330" y="139"/>
                  </a:cubicBezTo>
                  <a:cubicBezTo>
                    <a:pt x="330" y="95"/>
                    <a:pt x="310" y="54"/>
                    <a:pt x="265" y="34"/>
                  </a:cubicBezTo>
                  <a:cubicBezTo>
                    <a:pt x="241" y="24"/>
                    <a:pt x="218" y="24"/>
                    <a:pt x="187" y="24"/>
                  </a:cubicBezTo>
                  <a:lnTo>
                    <a:pt x="149" y="2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90" name="Freeform: Shape 8">
              <a:extLst>
                <a:ext uri="{FF2B5EF4-FFF2-40B4-BE49-F238E27FC236}">
                  <a16:creationId xmlns:a16="http://schemas.microsoft.com/office/drawing/2014/main" id="{4D81939E-F3D0-4E59-AF85-1534F9E5D111}"/>
                </a:ext>
              </a:extLst>
            </p:cNvPr>
            <p:cNvSpPr/>
            <p:nvPr/>
          </p:nvSpPr>
          <p:spPr>
            <a:xfrm>
              <a:off x="9041972" y="1252440"/>
              <a:ext cx="137930" cy="18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509">
                  <a:moveTo>
                    <a:pt x="317" y="174"/>
                  </a:moveTo>
                  <a:lnTo>
                    <a:pt x="338" y="174"/>
                  </a:lnTo>
                  <a:lnTo>
                    <a:pt x="338" y="344"/>
                  </a:lnTo>
                  <a:lnTo>
                    <a:pt x="317" y="344"/>
                  </a:lnTo>
                  <a:lnTo>
                    <a:pt x="304" y="293"/>
                  </a:lnTo>
                  <a:cubicBezTo>
                    <a:pt x="300" y="275"/>
                    <a:pt x="289" y="268"/>
                    <a:pt x="272" y="268"/>
                  </a:cubicBezTo>
                  <a:lnTo>
                    <a:pt x="148" y="268"/>
                  </a:lnTo>
                  <a:lnTo>
                    <a:pt x="148" y="454"/>
                  </a:lnTo>
                  <a:cubicBezTo>
                    <a:pt x="148" y="468"/>
                    <a:pt x="154" y="475"/>
                    <a:pt x="170" y="478"/>
                  </a:cubicBezTo>
                  <a:lnTo>
                    <a:pt x="228" y="491"/>
                  </a:lnTo>
                  <a:lnTo>
                    <a:pt x="228" y="509"/>
                  </a:lnTo>
                  <a:lnTo>
                    <a:pt x="0" y="509"/>
                  </a:lnTo>
                  <a:lnTo>
                    <a:pt x="0" y="491"/>
                  </a:lnTo>
                  <a:lnTo>
                    <a:pt x="52" y="478"/>
                  </a:lnTo>
                  <a:cubicBezTo>
                    <a:pt x="68" y="474"/>
                    <a:pt x="73" y="468"/>
                    <a:pt x="73" y="454"/>
                  </a:cubicBezTo>
                  <a:lnTo>
                    <a:pt x="73" y="55"/>
                  </a:lnTo>
                  <a:cubicBezTo>
                    <a:pt x="73" y="41"/>
                    <a:pt x="68" y="35"/>
                    <a:pt x="52" y="31"/>
                  </a:cubicBezTo>
                  <a:lnTo>
                    <a:pt x="0" y="18"/>
                  </a:lnTo>
                  <a:lnTo>
                    <a:pt x="0" y="0"/>
                  </a:lnTo>
                  <a:lnTo>
                    <a:pt x="385" y="0"/>
                  </a:lnTo>
                  <a:lnTo>
                    <a:pt x="385" y="127"/>
                  </a:lnTo>
                  <a:lnTo>
                    <a:pt x="364" y="127"/>
                  </a:lnTo>
                  <a:lnTo>
                    <a:pt x="340" y="51"/>
                  </a:lnTo>
                  <a:cubicBezTo>
                    <a:pt x="334" y="31"/>
                    <a:pt x="326" y="24"/>
                    <a:pt x="308" y="24"/>
                  </a:cubicBezTo>
                  <a:lnTo>
                    <a:pt x="148" y="24"/>
                  </a:lnTo>
                  <a:lnTo>
                    <a:pt x="148" y="244"/>
                  </a:lnTo>
                  <a:lnTo>
                    <a:pt x="272" y="244"/>
                  </a:lnTo>
                  <a:cubicBezTo>
                    <a:pt x="289" y="244"/>
                    <a:pt x="299" y="236"/>
                    <a:pt x="304" y="2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91" name="Freeform: Shape 9">
              <a:extLst>
                <a:ext uri="{FF2B5EF4-FFF2-40B4-BE49-F238E27FC236}">
                  <a16:creationId xmlns:a16="http://schemas.microsoft.com/office/drawing/2014/main" id="{CABCFEAF-63C4-4818-8BDE-3F69D0D3179D}"/>
                </a:ext>
              </a:extLst>
            </p:cNvPr>
            <p:cNvSpPr/>
            <p:nvPr/>
          </p:nvSpPr>
          <p:spPr>
            <a:xfrm>
              <a:off x="9622426" y="1252440"/>
              <a:ext cx="189653" cy="18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509">
                  <a:moveTo>
                    <a:pt x="148" y="24"/>
                  </a:moveTo>
                  <a:lnTo>
                    <a:pt x="148" y="462"/>
                  </a:lnTo>
                  <a:cubicBezTo>
                    <a:pt x="148" y="481"/>
                    <a:pt x="152" y="485"/>
                    <a:pt x="171" y="485"/>
                  </a:cubicBezTo>
                  <a:lnTo>
                    <a:pt x="233" y="485"/>
                  </a:lnTo>
                  <a:cubicBezTo>
                    <a:pt x="292" y="485"/>
                    <a:pt x="337" y="476"/>
                    <a:pt x="368" y="454"/>
                  </a:cubicBezTo>
                  <a:cubicBezTo>
                    <a:pt x="420" y="416"/>
                    <a:pt x="444" y="347"/>
                    <a:pt x="444" y="259"/>
                  </a:cubicBezTo>
                  <a:cubicBezTo>
                    <a:pt x="444" y="172"/>
                    <a:pt x="420" y="88"/>
                    <a:pt x="349" y="47"/>
                  </a:cubicBezTo>
                  <a:cubicBezTo>
                    <a:pt x="320" y="30"/>
                    <a:pt x="281" y="24"/>
                    <a:pt x="222" y="24"/>
                  </a:cubicBezTo>
                  <a:close/>
                  <a:moveTo>
                    <a:pt x="0" y="509"/>
                  </a:moveTo>
                  <a:lnTo>
                    <a:pt x="0" y="491"/>
                  </a:lnTo>
                  <a:lnTo>
                    <a:pt x="52" y="478"/>
                  </a:lnTo>
                  <a:cubicBezTo>
                    <a:pt x="68" y="474"/>
                    <a:pt x="73" y="468"/>
                    <a:pt x="73" y="454"/>
                  </a:cubicBezTo>
                  <a:lnTo>
                    <a:pt x="73" y="55"/>
                  </a:lnTo>
                  <a:cubicBezTo>
                    <a:pt x="73" y="41"/>
                    <a:pt x="68" y="35"/>
                    <a:pt x="52" y="31"/>
                  </a:cubicBezTo>
                  <a:lnTo>
                    <a:pt x="0" y="18"/>
                  </a:lnTo>
                  <a:lnTo>
                    <a:pt x="0" y="0"/>
                  </a:lnTo>
                  <a:lnTo>
                    <a:pt x="239" y="0"/>
                  </a:lnTo>
                  <a:cubicBezTo>
                    <a:pt x="304" y="0"/>
                    <a:pt x="351" y="8"/>
                    <a:pt x="389" y="26"/>
                  </a:cubicBezTo>
                  <a:cubicBezTo>
                    <a:pt x="485" y="69"/>
                    <a:pt x="529" y="164"/>
                    <a:pt x="529" y="258"/>
                  </a:cubicBezTo>
                  <a:cubicBezTo>
                    <a:pt x="529" y="348"/>
                    <a:pt x="495" y="433"/>
                    <a:pt x="409" y="478"/>
                  </a:cubicBezTo>
                  <a:cubicBezTo>
                    <a:pt x="369" y="499"/>
                    <a:pt x="314" y="509"/>
                    <a:pt x="242" y="50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92" name="Freeform: Shape 10">
              <a:extLst>
                <a:ext uri="{FF2B5EF4-FFF2-40B4-BE49-F238E27FC236}">
                  <a16:creationId xmlns:a16="http://schemas.microsoft.com/office/drawing/2014/main" id="{64F5A4DC-6793-41FC-9B90-680E3F88D570}"/>
                </a:ext>
              </a:extLst>
            </p:cNvPr>
            <p:cNvSpPr/>
            <p:nvPr/>
          </p:nvSpPr>
          <p:spPr>
            <a:xfrm>
              <a:off x="8818554" y="1252440"/>
              <a:ext cx="198274" cy="18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3" h="509">
                  <a:moveTo>
                    <a:pt x="179" y="491"/>
                  </a:moveTo>
                  <a:lnTo>
                    <a:pt x="179" y="509"/>
                  </a:lnTo>
                  <a:lnTo>
                    <a:pt x="0" y="509"/>
                  </a:lnTo>
                  <a:lnTo>
                    <a:pt x="0" y="491"/>
                  </a:lnTo>
                  <a:lnTo>
                    <a:pt x="45" y="480"/>
                  </a:lnTo>
                  <a:cubicBezTo>
                    <a:pt x="62" y="475"/>
                    <a:pt x="73" y="470"/>
                    <a:pt x="85" y="457"/>
                  </a:cubicBezTo>
                  <a:lnTo>
                    <a:pt x="240" y="262"/>
                  </a:lnTo>
                  <a:lnTo>
                    <a:pt x="85" y="55"/>
                  </a:lnTo>
                  <a:cubicBezTo>
                    <a:pt x="75" y="41"/>
                    <a:pt x="62" y="34"/>
                    <a:pt x="47" y="30"/>
                  </a:cubicBezTo>
                  <a:lnTo>
                    <a:pt x="4" y="18"/>
                  </a:lnTo>
                  <a:lnTo>
                    <a:pt x="4" y="0"/>
                  </a:lnTo>
                  <a:lnTo>
                    <a:pt x="227" y="0"/>
                  </a:lnTo>
                  <a:lnTo>
                    <a:pt x="227" y="18"/>
                  </a:lnTo>
                  <a:lnTo>
                    <a:pt x="179" y="28"/>
                  </a:lnTo>
                  <a:cubicBezTo>
                    <a:pt x="162" y="31"/>
                    <a:pt x="167" y="38"/>
                    <a:pt x="175" y="50"/>
                  </a:cubicBezTo>
                  <a:lnTo>
                    <a:pt x="289" y="214"/>
                  </a:lnTo>
                  <a:lnTo>
                    <a:pt x="292" y="214"/>
                  </a:lnTo>
                  <a:lnTo>
                    <a:pt x="410" y="50"/>
                  </a:lnTo>
                  <a:cubicBezTo>
                    <a:pt x="418" y="38"/>
                    <a:pt x="421" y="34"/>
                    <a:pt x="405" y="30"/>
                  </a:cubicBezTo>
                  <a:lnTo>
                    <a:pt x="360" y="18"/>
                  </a:lnTo>
                  <a:lnTo>
                    <a:pt x="360" y="0"/>
                  </a:lnTo>
                  <a:lnTo>
                    <a:pt x="540" y="0"/>
                  </a:lnTo>
                  <a:lnTo>
                    <a:pt x="540" y="18"/>
                  </a:lnTo>
                  <a:lnTo>
                    <a:pt x="495" y="30"/>
                  </a:lnTo>
                  <a:cubicBezTo>
                    <a:pt x="478" y="34"/>
                    <a:pt x="466" y="40"/>
                    <a:pt x="455" y="52"/>
                  </a:cubicBezTo>
                  <a:lnTo>
                    <a:pt x="308" y="238"/>
                  </a:lnTo>
                  <a:lnTo>
                    <a:pt x="472" y="454"/>
                  </a:lnTo>
                  <a:cubicBezTo>
                    <a:pt x="482" y="468"/>
                    <a:pt x="495" y="475"/>
                    <a:pt x="510" y="480"/>
                  </a:cubicBezTo>
                  <a:lnTo>
                    <a:pt x="553" y="491"/>
                  </a:lnTo>
                  <a:lnTo>
                    <a:pt x="553" y="509"/>
                  </a:lnTo>
                  <a:lnTo>
                    <a:pt x="329" y="509"/>
                  </a:lnTo>
                  <a:lnTo>
                    <a:pt x="329" y="491"/>
                  </a:lnTo>
                  <a:lnTo>
                    <a:pt x="377" y="481"/>
                  </a:lnTo>
                  <a:cubicBezTo>
                    <a:pt x="394" y="478"/>
                    <a:pt x="391" y="472"/>
                    <a:pt x="383" y="461"/>
                  </a:cubicBezTo>
                  <a:lnTo>
                    <a:pt x="259" y="286"/>
                  </a:lnTo>
                  <a:lnTo>
                    <a:pt x="256" y="286"/>
                  </a:lnTo>
                  <a:lnTo>
                    <a:pt x="130" y="460"/>
                  </a:lnTo>
                  <a:cubicBezTo>
                    <a:pt x="121" y="471"/>
                    <a:pt x="119" y="475"/>
                    <a:pt x="134" y="4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93" name="Freeform: Shape 11">
              <a:extLst>
                <a:ext uri="{FF2B5EF4-FFF2-40B4-BE49-F238E27FC236}">
                  <a16:creationId xmlns:a16="http://schemas.microsoft.com/office/drawing/2014/main" id="{6D0D2FA5-F6B0-44E4-A38C-3D520520A187}"/>
                </a:ext>
              </a:extLst>
            </p:cNvPr>
            <p:cNvSpPr/>
            <p:nvPr/>
          </p:nvSpPr>
          <p:spPr>
            <a:xfrm>
              <a:off x="8636444" y="1086479"/>
              <a:ext cx="61781" cy="88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46">
                  <a:moveTo>
                    <a:pt x="152" y="222"/>
                  </a:moveTo>
                  <a:cubicBezTo>
                    <a:pt x="138" y="236"/>
                    <a:pt x="116" y="246"/>
                    <a:pt x="87" y="246"/>
                  </a:cubicBezTo>
                  <a:cubicBezTo>
                    <a:pt x="61" y="246"/>
                    <a:pt x="37" y="238"/>
                    <a:pt x="21" y="222"/>
                  </a:cubicBezTo>
                  <a:cubicBezTo>
                    <a:pt x="-1" y="200"/>
                    <a:pt x="0" y="172"/>
                    <a:pt x="0" y="141"/>
                  </a:cubicBezTo>
                  <a:lnTo>
                    <a:pt x="0" y="0"/>
                  </a:lnTo>
                  <a:lnTo>
                    <a:pt x="29" y="0"/>
                  </a:lnTo>
                  <a:lnTo>
                    <a:pt x="29" y="152"/>
                  </a:lnTo>
                  <a:cubicBezTo>
                    <a:pt x="29" y="171"/>
                    <a:pt x="28" y="190"/>
                    <a:pt x="44" y="205"/>
                  </a:cubicBezTo>
                  <a:cubicBezTo>
                    <a:pt x="54" y="216"/>
                    <a:pt x="70" y="221"/>
                    <a:pt x="88" y="221"/>
                  </a:cubicBezTo>
                  <a:cubicBezTo>
                    <a:pt x="106" y="221"/>
                    <a:pt x="120" y="215"/>
                    <a:pt x="129" y="206"/>
                  </a:cubicBezTo>
                  <a:cubicBezTo>
                    <a:pt x="146" y="189"/>
                    <a:pt x="145" y="171"/>
                    <a:pt x="145" y="127"/>
                  </a:cubicBezTo>
                  <a:lnTo>
                    <a:pt x="145" y="0"/>
                  </a:lnTo>
                  <a:lnTo>
                    <a:pt x="173" y="0"/>
                  </a:lnTo>
                  <a:lnTo>
                    <a:pt x="173" y="120"/>
                  </a:lnTo>
                  <a:cubicBezTo>
                    <a:pt x="173" y="166"/>
                    <a:pt x="175" y="199"/>
                    <a:pt x="152" y="2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94" name="Freeform: Shape 12">
              <a:extLst>
                <a:ext uri="{FF2B5EF4-FFF2-40B4-BE49-F238E27FC236}">
                  <a16:creationId xmlns:a16="http://schemas.microsoft.com/office/drawing/2014/main" id="{B2BF7BF8-0BE5-42C4-9908-6F94480A72C6}"/>
                </a:ext>
              </a:extLst>
            </p:cNvPr>
            <p:cNvSpPr/>
            <p:nvPr/>
          </p:nvSpPr>
          <p:spPr>
            <a:xfrm>
              <a:off x="8731989" y="1086479"/>
              <a:ext cx="61422" cy="8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241">
                  <a:moveTo>
                    <a:pt x="142" y="241"/>
                  </a:moveTo>
                  <a:lnTo>
                    <a:pt x="26" y="43"/>
                  </a:lnTo>
                  <a:lnTo>
                    <a:pt x="26" y="241"/>
                  </a:lnTo>
                  <a:lnTo>
                    <a:pt x="0" y="241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46" y="199"/>
                  </a:lnTo>
                  <a:lnTo>
                    <a:pt x="146" y="0"/>
                  </a:lnTo>
                  <a:lnTo>
                    <a:pt x="172" y="0"/>
                  </a:lnTo>
                  <a:lnTo>
                    <a:pt x="172" y="24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95" name="Freeform: Shape 13">
              <a:extLst>
                <a:ext uri="{FF2B5EF4-FFF2-40B4-BE49-F238E27FC236}">
                  <a16:creationId xmlns:a16="http://schemas.microsoft.com/office/drawing/2014/main" id="{8B854E0E-3C15-47A3-89FD-40726AFF52CC}"/>
                </a:ext>
              </a:extLst>
            </p:cNvPr>
            <p:cNvSpPr/>
            <p:nvPr/>
          </p:nvSpPr>
          <p:spPr>
            <a:xfrm>
              <a:off x="8829689" y="1086479"/>
              <a:ext cx="10417" cy="8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241">
                  <a:moveTo>
                    <a:pt x="0" y="0"/>
                  </a:moveTo>
                  <a:lnTo>
                    <a:pt x="30" y="0"/>
                  </a:lnTo>
                  <a:lnTo>
                    <a:pt x="3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96" name="Freeform: Shape 14">
              <a:extLst>
                <a:ext uri="{FF2B5EF4-FFF2-40B4-BE49-F238E27FC236}">
                  <a16:creationId xmlns:a16="http://schemas.microsoft.com/office/drawing/2014/main" id="{213A6043-D637-46C1-8EA6-AA65958CC54D}"/>
                </a:ext>
              </a:extLst>
            </p:cNvPr>
            <p:cNvSpPr/>
            <p:nvPr/>
          </p:nvSpPr>
          <p:spPr>
            <a:xfrm>
              <a:off x="8863094" y="1086479"/>
              <a:ext cx="72198" cy="8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2" h="241">
                  <a:moveTo>
                    <a:pt x="117" y="241"/>
                  </a:moveTo>
                  <a:lnTo>
                    <a:pt x="84" y="241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01" y="213"/>
                  </a:lnTo>
                  <a:lnTo>
                    <a:pt x="174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97" name="Freeform: Shape 15">
              <a:extLst>
                <a:ext uri="{FF2B5EF4-FFF2-40B4-BE49-F238E27FC236}">
                  <a16:creationId xmlns:a16="http://schemas.microsoft.com/office/drawing/2014/main" id="{46F8909A-F6B0-4C21-A1D8-9EC04E4A1313}"/>
                </a:ext>
              </a:extLst>
            </p:cNvPr>
            <p:cNvSpPr/>
            <p:nvPr/>
          </p:nvSpPr>
          <p:spPr>
            <a:xfrm>
              <a:off x="8958998" y="1086479"/>
              <a:ext cx="48132" cy="8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241">
                  <a:moveTo>
                    <a:pt x="0" y="241"/>
                  </a:moveTo>
                  <a:lnTo>
                    <a:pt x="0" y="0"/>
                  </a:lnTo>
                  <a:lnTo>
                    <a:pt x="132" y="0"/>
                  </a:lnTo>
                  <a:lnTo>
                    <a:pt x="132" y="24"/>
                  </a:lnTo>
                  <a:lnTo>
                    <a:pt x="28" y="24"/>
                  </a:lnTo>
                  <a:lnTo>
                    <a:pt x="28" y="103"/>
                  </a:lnTo>
                  <a:lnTo>
                    <a:pt x="125" y="103"/>
                  </a:lnTo>
                  <a:lnTo>
                    <a:pt x="125" y="127"/>
                  </a:lnTo>
                  <a:lnTo>
                    <a:pt x="28" y="127"/>
                  </a:lnTo>
                  <a:lnTo>
                    <a:pt x="28" y="216"/>
                  </a:lnTo>
                  <a:lnTo>
                    <a:pt x="135" y="216"/>
                  </a:lnTo>
                  <a:lnTo>
                    <a:pt x="135" y="24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98" name="Freeform: Shape 16">
              <a:extLst>
                <a:ext uri="{FF2B5EF4-FFF2-40B4-BE49-F238E27FC236}">
                  <a16:creationId xmlns:a16="http://schemas.microsoft.com/office/drawing/2014/main" id="{63FE6BB8-C636-4428-B337-BEF7B1D3C2A4}"/>
                </a:ext>
              </a:extLst>
            </p:cNvPr>
            <p:cNvSpPr/>
            <p:nvPr/>
          </p:nvSpPr>
          <p:spPr>
            <a:xfrm>
              <a:off x="9034429" y="1086479"/>
              <a:ext cx="58548" cy="8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241">
                  <a:moveTo>
                    <a:pt x="133" y="241"/>
                  </a:moveTo>
                  <a:lnTo>
                    <a:pt x="105" y="179"/>
                  </a:lnTo>
                  <a:cubicBezTo>
                    <a:pt x="88" y="140"/>
                    <a:pt x="81" y="136"/>
                    <a:pt x="45" y="136"/>
                  </a:cubicBezTo>
                  <a:lnTo>
                    <a:pt x="28" y="136"/>
                  </a:lnTo>
                  <a:lnTo>
                    <a:pt x="28" y="241"/>
                  </a:lnTo>
                  <a:lnTo>
                    <a:pt x="0" y="241"/>
                  </a:lnTo>
                  <a:lnTo>
                    <a:pt x="0" y="0"/>
                  </a:lnTo>
                  <a:lnTo>
                    <a:pt x="53" y="0"/>
                  </a:lnTo>
                  <a:cubicBezTo>
                    <a:pt x="85" y="0"/>
                    <a:pt x="109" y="0"/>
                    <a:pt x="128" y="19"/>
                  </a:cubicBezTo>
                  <a:cubicBezTo>
                    <a:pt x="140" y="31"/>
                    <a:pt x="147" y="47"/>
                    <a:pt x="147" y="67"/>
                  </a:cubicBezTo>
                  <a:cubicBezTo>
                    <a:pt x="147" y="84"/>
                    <a:pt x="142" y="97"/>
                    <a:pt x="132" y="108"/>
                  </a:cubicBezTo>
                  <a:cubicBezTo>
                    <a:pt x="123" y="117"/>
                    <a:pt x="109" y="125"/>
                    <a:pt x="93" y="127"/>
                  </a:cubicBezTo>
                  <a:cubicBezTo>
                    <a:pt x="101" y="128"/>
                    <a:pt x="108" y="132"/>
                    <a:pt x="113" y="137"/>
                  </a:cubicBezTo>
                  <a:cubicBezTo>
                    <a:pt x="119" y="143"/>
                    <a:pt x="124" y="154"/>
                    <a:pt x="132" y="170"/>
                  </a:cubicBezTo>
                  <a:lnTo>
                    <a:pt x="164" y="241"/>
                  </a:lnTo>
                  <a:close/>
                  <a:moveTo>
                    <a:pt x="107" y="36"/>
                  </a:moveTo>
                  <a:cubicBezTo>
                    <a:pt x="93" y="22"/>
                    <a:pt x="75" y="23"/>
                    <a:pt x="55" y="23"/>
                  </a:cubicBezTo>
                  <a:lnTo>
                    <a:pt x="28" y="23"/>
                  </a:lnTo>
                  <a:lnTo>
                    <a:pt x="28" y="113"/>
                  </a:lnTo>
                  <a:lnTo>
                    <a:pt x="38" y="113"/>
                  </a:lnTo>
                  <a:cubicBezTo>
                    <a:pt x="63" y="113"/>
                    <a:pt x="89" y="114"/>
                    <a:pt x="105" y="98"/>
                  </a:cubicBezTo>
                  <a:cubicBezTo>
                    <a:pt x="113" y="90"/>
                    <a:pt x="118" y="79"/>
                    <a:pt x="118" y="66"/>
                  </a:cubicBezTo>
                  <a:cubicBezTo>
                    <a:pt x="118" y="53"/>
                    <a:pt x="113" y="42"/>
                    <a:pt x="107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99" name="Freeform: Shape 17">
              <a:extLst>
                <a:ext uri="{FF2B5EF4-FFF2-40B4-BE49-F238E27FC236}">
                  <a16:creationId xmlns:a16="http://schemas.microsoft.com/office/drawing/2014/main" id="{4B34713E-6A34-4473-B8F4-3D32702DF438}"/>
                </a:ext>
              </a:extLst>
            </p:cNvPr>
            <p:cNvSpPr/>
            <p:nvPr/>
          </p:nvSpPr>
          <p:spPr>
            <a:xfrm>
              <a:off x="9194269" y="1086479"/>
              <a:ext cx="10057" cy="8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241">
                  <a:moveTo>
                    <a:pt x="0" y="0"/>
                  </a:moveTo>
                  <a:lnTo>
                    <a:pt x="29" y="0"/>
                  </a:lnTo>
                  <a:lnTo>
                    <a:pt x="29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00" name="Freeform: Shape 18">
              <a:extLst>
                <a:ext uri="{FF2B5EF4-FFF2-40B4-BE49-F238E27FC236}">
                  <a16:creationId xmlns:a16="http://schemas.microsoft.com/office/drawing/2014/main" id="{520C6A0B-0E73-465D-A72C-FD1137885AF6}"/>
                </a:ext>
              </a:extLst>
            </p:cNvPr>
            <p:cNvSpPr/>
            <p:nvPr/>
          </p:nvSpPr>
          <p:spPr>
            <a:xfrm>
              <a:off x="9228033" y="1086479"/>
              <a:ext cx="61422" cy="8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241">
                  <a:moveTo>
                    <a:pt x="101" y="24"/>
                  </a:moveTo>
                  <a:lnTo>
                    <a:pt x="101" y="241"/>
                  </a:lnTo>
                  <a:lnTo>
                    <a:pt x="72" y="241"/>
                  </a:lnTo>
                  <a:lnTo>
                    <a:pt x="72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2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01" name="Freeform: Shape 19">
              <a:extLst>
                <a:ext uri="{FF2B5EF4-FFF2-40B4-BE49-F238E27FC236}">
                  <a16:creationId xmlns:a16="http://schemas.microsoft.com/office/drawing/2014/main" id="{4752C5ED-2C25-43A4-B6FE-8AD9F35A8220}"/>
                </a:ext>
              </a:extLst>
            </p:cNvPr>
            <p:cNvSpPr/>
            <p:nvPr/>
          </p:nvSpPr>
          <p:spPr>
            <a:xfrm>
              <a:off x="9302026" y="1086479"/>
              <a:ext cx="65014" cy="8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2" h="241">
                  <a:moveTo>
                    <a:pt x="105" y="146"/>
                  </a:moveTo>
                  <a:lnTo>
                    <a:pt x="105" y="241"/>
                  </a:lnTo>
                  <a:lnTo>
                    <a:pt x="77" y="241"/>
                  </a:lnTo>
                  <a:lnTo>
                    <a:pt x="77" y="146"/>
                  </a:lnTo>
                  <a:lnTo>
                    <a:pt x="0" y="0"/>
                  </a:lnTo>
                  <a:lnTo>
                    <a:pt x="34" y="0"/>
                  </a:lnTo>
                  <a:lnTo>
                    <a:pt x="93" y="113"/>
                  </a:lnTo>
                  <a:lnTo>
                    <a:pt x="151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02" name="Freeform: Shape 20">
              <a:extLst>
                <a:ext uri="{FF2B5EF4-FFF2-40B4-BE49-F238E27FC236}">
                  <a16:creationId xmlns:a16="http://schemas.microsoft.com/office/drawing/2014/main" id="{33DCF1B8-21A6-416B-A50F-FD8697C6790E}"/>
                </a:ext>
              </a:extLst>
            </p:cNvPr>
            <p:cNvSpPr/>
            <p:nvPr/>
          </p:nvSpPr>
          <p:spPr>
            <a:xfrm>
              <a:off x="9425588" y="1084680"/>
              <a:ext cx="78304" cy="8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50">
                  <a:moveTo>
                    <a:pt x="108" y="250"/>
                  </a:moveTo>
                  <a:cubicBezTo>
                    <a:pt x="46" y="250"/>
                    <a:pt x="0" y="199"/>
                    <a:pt x="0" y="127"/>
                  </a:cubicBezTo>
                  <a:cubicBezTo>
                    <a:pt x="0" y="52"/>
                    <a:pt x="45" y="0"/>
                    <a:pt x="110" y="0"/>
                  </a:cubicBezTo>
                  <a:cubicBezTo>
                    <a:pt x="174" y="0"/>
                    <a:pt x="219" y="52"/>
                    <a:pt x="219" y="125"/>
                  </a:cubicBezTo>
                  <a:cubicBezTo>
                    <a:pt x="219" y="199"/>
                    <a:pt x="174" y="250"/>
                    <a:pt x="108" y="250"/>
                  </a:cubicBezTo>
                  <a:close/>
                  <a:moveTo>
                    <a:pt x="108" y="25"/>
                  </a:moveTo>
                  <a:cubicBezTo>
                    <a:pt x="61" y="25"/>
                    <a:pt x="30" y="65"/>
                    <a:pt x="30" y="125"/>
                  </a:cubicBezTo>
                  <a:cubicBezTo>
                    <a:pt x="30" y="185"/>
                    <a:pt x="64" y="226"/>
                    <a:pt x="109" y="226"/>
                  </a:cubicBezTo>
                  <a:cubicBezTo>
                    <a:pt x="160" y="226"/>
                    <a:pt x="188" y="183"/>
                    <a:pt x="188" y="123"/>
                  </a:cubicBezTo>
                  <a:cubicBezTo>
                    <a:pt x="188" y="65"/>
                    <a:pt x="155" y="25"/>
                    <a:pt x="108" y="2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03" name="Freeform: Shape 21">
              <a:extLst>
                <a:ext uri="{FF2B5EF4-FFF2-40B4-BE49-F238E27FC236}">
                  <a16:creationId xmlns:a16="http://schemas.microsoft.com/office/drawing/2014/main" id="{12DCEE2F-1D32-4D63-B037-E763F83D88AF}"/>
                </a:ext>
              </a:extLst>
            </p:cNvPr>
            <p:cNvSpPr/>
            <p:nvPr/>
          </p:nvSpPr>
          <p:spPr>
            <a:xfrm>
              <a:off x="9532268" y="1086479"/>
              <a:ext cx="45617" cy="8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241">
                  <a:moveTo>
                    <a:pt x="28" y="24"/>
                  </a:moveTo>
                  <a:lnTo>
                    <a:pt x="28" y="103"/>
                  </a:lnTo>
                  <a:lnTo>
                    <a:pt x="122" y="103"/>
                  </a:lnTo>
                  <a:lnTo>
                    <a:pt x="122" y="127"/>
                  </a:lnTo>
                  <a:lnTo>
                    <a:pt x="28" y="127"/>
                  </a:lnTo>
                  <a:lnTo>
                    <a:pt x="28" y="241"/>
                  </a:lnTo>
                  <a:lnTo>
                    <a:pt x="0" y="241"/>
                  </a:lnTo>
                  <a:lnTo>
                    <a:pt x="0" y="0"/>
                  </a:lnTo>
                  <a:lnTo>
                    <a:pt x="128" y="0"/>
                  </a:lnTo>
                  <a:lnTo>
                    <a:pt x="128" y="2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04" name="Freeform: Shape 22">
              <a:extLst>
                <a:ext uri="{FF2B5EF4-FFF2-40B4-BE49-F238E27FC236}">
                  <a16:creationId xmlns:a16="http://schemas.microsoft.com/office/drawing/2014/main" id="{CDABEFC6-6910-451E-A39F-B7C4405A38BE}"/>
                </a:ext>
              </a:extLst>
            </p:cNvPr>
            <p:cNvSpPr/>
            <p:nvPr/>
          </p:nvSpPr>
          <p:spPr>
            <a:xfrm>
              <a:off x="9111655" y="1084680"/>
              <a:ext cx="5352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251">
                  <a:moveTo>
                    <a:pt x="7" y="64"/>
                  </a:moveTo>
                  <a:cubicBezTo>
                    <a:pt x="7" y="27"/>
                    <a:pt x="37" y="0"/>
                    <a:pt x="80" y="0"/>
                  </a:cubicBezTo>
                  <a:cubicBezTo>
                    <a:pt x="124" y="0"/>
                    <a:pt x="146" y="23"/>
                    <a:pt x="148" y="26"/>
                  </a:cubicBezTo>
                  <a:lnTo>
                    <a:pt x="134" y="43"/>
                  </a:lnTo>
                  <a:cubicBezTo>
                    <a:pt x="128" y="38"/>
                    <a:pt x="109" y="24"/>
                    <a:pt x="82" y="24"/>
                  </a:cubicBezTo>
                  <a:cubicBezTo>
                    <a:pt x="51" y="24"/>
                    <a:pt x="34" y="40"/>
                    <a:pt x="34" y="62"/>
                  </a:cubicBezTo>
                  <a:cubicBezTo>
                    <a:pt x="34" y="73"/>
                    <a:pt x="39" y="81"/>
                    <a:pt x="46" y="87"/>
                  </a:cubicBezTo>
                  <a:cubicBezTo>
                    <a:pt x="54" y="94"/>
                    <a:pt x="66" y="99"/>
                    <a:pt x="79" y="105"/>
                  </a:cubicBezTo>
                  <a:cubicBezTo>
                    <a:pt x="95" y="113"/>
                    <a:pt x="117" y="121"/>
                    <a:pt x="132" y="137"/>
                  </a:cubicBezTo>
                  <a:cubicBezTo>
                    <a:pt x="142" y="147"/>
                    <a:pt x="150" y="161"/>
                    <a:pt x="150" y="180"/>
                  </a:cubicBezTo>
                  <a:cubicBezTo>
                    <a:pt x="150" y="220"/>
                    <a:pt x="122" y="251"/>
                    <a:pt x="72" y="251"/>
                  </a:cubicBezTo>
                  <a:cubicBezTo>
                    <a:pt x="30" y="251"/>
                    <a:pt x="2" y="227"/>
                    <a:pt x="0" y="225"/>
                  </a:cubicBezTo>
                  <a:lnTo>
                    <a:pt x="14" y="206"/>
                  </a:lnTo>
                  <a:cubicBezTo>
                    <a:pt x="20" y="210"/>
                    <a:pt x="47" y="226"/>
                    <a:pt x="72" y="226"/>
                  </a:cubicBezTo>
                  <a:cubicBezTo>
                    <a:pt x="108" y="226"/>
                    <a:pt x="121" y="206"/>
                    <a:pt x="121" y="182"/>
                  </a:cubicBezTo>
                  <a:cubicBezTo>
                    <a:pt x="121" y="172"/>
                    <a:pt x="116" y="162"/>
                    <a:pt x="109" y="155"/>
                  </a:cubicBezTo>
                  <a:cubicBezTo>
                    <a:pt x="98" y="144"/>
                    <a:pt x="81" y="137"/>
                    <a:pt x="64" y="130"/>
                  </a:cubicBezTo>
                  <a:cubicBezTo>
                    <a:pt x="48" y="122"/>
                    <a:pt x="32" y="115"/>
                    <a:pt x="22" y="103"/>
                  </a:cubicBezTo>
                  <a:cubicBezTo>
                    <a:pt x="14" y="95"/>
                    <a:pt x="7" y="83"/>
                    <a:pt x="7" y="6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05" name="Freeform: Shape 23">
              <a:extLst>
                <a:ext uri="{FF2B5EF4-FFF2-40B4-BE49-F238E27FC236}">
                  <a16:creationId xmlns:a16="http://schemas.microsoft.com/office/drawing/2014/main" id="{087B4DF6-EFEB-4AD9-890C-3B839A9B8C69}"/>
                </a:ext>
              </a:extLst>
            </p:cNvPr>
            <p:cNvSpPr/>
            <p:nvPr/>
          </p:nvSpPr>
          <p:spPr>
            <a:xfrm>
              <a:off x="9419482" y="471240"/>
              <a:ext cx="91953" cy="139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389">
                  <a:moveTo>
                    <a:pt x="257" y="79"/>
                  </a:moveTo>
                  <a:cubicBezTo>
                    <a:pt x="257" y="48"/>
                    <a:pt x="247" y="24"/>
                    <a:pt x="225" y="11"/>
                  </a:cubicBezTo>
                  <a:cubicBezTo>
                    <a:pt x="211" y="3"/>
                    <a:pt x="192" y="0"/>
                    <a:pt x="169" y="0"/>
                  </a:cubicBezTo>
                  <a:lnTo>
                    <a:pt x="0" y="0"/>
                  </a:lnTo>
                  <a:lnTo>
                    <a:pt x="0" y="341"/>
                  </a:lnTo>
                  <a:lnTo>
                    <a:pt x="184" y="341"/>
                  </a:lnTo>
                  <a:cubicBezTo>
                    <a:pt x="227" y="341"/>
                    <a:pt x="251" y="351"/>
                    <a:pt x="253" y="389"/>
                  </a:cubicBezTo>
                  <a:lnTo>
                    <a:pt x="257" y="38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06" name="Freeform: Shape 24">
              <a:extLst>
                <a:ext uri="{FF2B5EF4-FFF2-40B4-BE49-F238E27FC236}">
                  <a16:creationId xmlns:a16="http://schemas.microsoft.com/office/drawing/2014/main" id="{C73854F8-8B0E-4D9B-B5E3-A37B1AACFD4E}"/>
                </a:ext>
              </a:extLst>
            </p:cNvPr>
            <p:cNvSpPr/>
            <p:nvPr/>
          </p:nvSpPr>
          <p:spPr>
            <a:xfrm>
              <a:off x="9520415" y="471240"/>
              <a:ext cx="92671" cy="139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9" h="389">
                  <a:moveTo>
                    <a:pt x="0" y="79"/>
                  </a:moveTo>
                  <a:cubicBezTo>
                    <a:pt x="0" y="48"/>
                    <a:pt x="10" y="24"/>
                    <a:pt x="32" y="11"/>
                  </a:cubicBezTo>
                  <a:cubicBezTo>
                    <a:pt x="47" y="3"/>
                    <a:pt x="65" y="0"/>
                    <a:pt x="89" y="0"/>
                  </a:cubicBezTo>
                  <a:lnTo>
                    <a:pt x="259" y="0"/>
                  </a:lnTo>
                  <a:lnTo>
                    <a:pt x="259" y="341"/>
                  </a:lnTo>
                  <a:lnTo>
                    <a:pt x="73" y="341"/>
                  </a:lnTo>
                  <a:cubicBezTo>
                    <a:pt x="31" y="341"/>
                    <a:pt x="6" y="351"/>
                    <a:pt x="4" y="389"/>
                  </a:cubicBezTo>
                  <a:lnTo>
                    <a:pt x="0" y="38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07" name="Freeform: Shape 25">
              <a:extLst>
                <a:ext uri="{FF2B5EF4-FFF2-40B4-BE49-F238E27FC236}">
                  <a16:creationId xmlns:a16="http://schemas.microsoft.com/office/drawing/2014/main" id="{B60B2B79-9A2A-4A62-8CE7-394420941A10}"/>
                </a:ext>
              </a:extLst>
            </p:cNvPr>
            <p:cNvSpPr/>
            <p:nvPr/>
          </p:nvSpPr>
          <p:spPr>
            <a:xfrm>
              <a:off x="9375302" y="476280"/>
              <a:ext cx="258977" cy="15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425">
                  <a:moveTo>
                    <a:pt x="698" y="12"/>
                  </a:moveTo>
                  <a:cubicBezTo>
                    <a:pt x="698" y="12"/>
                    <a:pt x="698" y="350"/>
                    <a:pt x="698" y="372"/>
                  </a:cubicBezTo>
                  <a:cubicBezTo>
                    <a:pt x="677" y="372"/>
                    <a:pt x="437" y="372"/>
                    <a:pt x="437" y="372"/>
                  </a:cubicBezTo>
                  <a:lnTo>
                    <a:pt x="434" y="380"/>
                  </a:lnTo>
                  <a:cubicBezTo>
                    <a:pt x="430" y="391"/>
                    <a:pt x="421" y="401"/>
                    <a:pt x="393" y="401"/>
                  </a:cubicBezTo>
                  <a:cubicBezTo>
                    <a:pt x="364" y="401"/>
                    <a:pt x="356" y="391"/>
                    <a:pt x="352" y="380"/>
                  </a:cubicBezTo>
                  <a:lnTo>
                    <a:pt x="349" y="372"/>
                  </a:lnTo>
                  <a:cubicBezTo>
                    <a:pt x="349" y="372"/>
                    <a:pt x="110" y="372"/>
                    <a:pt x="88" y="372"/>
                  </a:cubicBezTo>
                  <a:cubicBezTo>
                    <a:pt x="88" y="350"/>
                    <a:pt x="88" y="12"/>
                    <a:pt x="88" y="12"/>
                  </a:cubicBezTo>
                  <a:lnTo>
                    <a:pt x="65" y="12"/>
                  </a:lnTo>
                  <a:lnTo>
                    <a:pt x="65" y="22"/>
                  </a:lnTo>
                  <a:lnTo>
                    <a:pt x="42" y="16"/>
                  </a:lnTo>
                  <a:cubicBezTo>
                    <a:pt x="39" y="7"/>
                    <a:pt x="3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1" y="43"/>
                  </a:cubicBezTo>
                  <a:cubicBezTo>
                    <a:pt x="26" y="43"/>
                    <a:pt x="31" y="41"/>
                    <a:pt x="35" y="38"/>
                  </a:cubicBezTo>
                  <a:lnTo>
                    <a:pt x="65" y="47"/>
                  </a:lnTo>
                  <a:lnTo>
                    <a:pt x="65" y="76"/>
                  </a:lnTo>
                  <a:lnTo>
                    <a:pt x="42" y="72"/>
                  </a:lnTo>
                  <a:cubicBezTo>
                    <a:pt x="39" y="65"/>
                    <a:pt x="31" y="59"/>
                    <a:pt x="22" y="59"/>
                  </a:cubicBezTo>
                  <a:cubicBezTo>
                    <a:pt x="11" y="59"/>
                    <a:pt x="1" y="69"/>
                    <a:pt x="1" y="81"/>
                  </a:cubicBezTo>
                  <a:cubicBezTo>
                    <a:pt x="1" y="93"/>
                    <a:pt x="11" y="102"/>
                    <a:pt x="22" y="102"/>
                  </a:cubicBezTo>
                  <a:cubicBezTo>
                    <a:pt x="28" y="102"/>
                    <a:pt x="34" y="99"/>
                    <a:pt x="38" y="95"/>
                  </a:cubicBezTo>
                  <a:lnTo>
                    <a:pt x="65" y="100"/>
                  </a:lnTo>
                  <a:lnTo>
                    <a:pt x="65" y="129"/>
                  </a:lnTo>
                  <a:lnTo>
                    <a:pt x="41" y="129"/>
                  </a:lnTo>
                  <a:cubicBezTo>
                    <a:pt x="37" y="122"/>
                    <a:pt x="31" y="118"/>
                    <a:pt x="23" y="118"/>
                  </a:cubicBezTo>
                  <a:cubicBezTo>
                    <a:pt x="11" y="118"/>
                    <a:pt x="2" y="128"/>
                    <a:pt x="2" y="140"/>
                  </a:cubicBezTo>
                  <a:cubicBezTo>
                    <a:pt x="2" y="152"/>
                    <a:pt x="11" y="162"/>
                    <a:pt x="23" y="162"/>
                  </a:cubicBezTo>
                  <a:cubicBezTo>
                    <a:pt x="30" y="162"/>
                    <a:pt x="36" y="158"/>
                    <a:pt x="40" y="153"/>
                  </a:cubicBezTo>
                  <a:lnTo>
                    <a:pt x="65" y="153"/>
                  </a:lnTo>
                  <a:lnTo>
                    <a:pt x="65" y="186"/>
                  </a:lnTo>
                  <a:lnTo>
                    <a:pt x="41" y="186"/>
                  </a:lnTo>
                  <a:cubicBezTo>
                    <a:pt x="37" y="181"/>
                    <a:pt x="30" y="178"/>
                    <a:pt x="23" y="178"/>
                  </a:cubicBezTo>
                  <a:cubicBezTo>
                    <a:pt x="12" y="178"/>
                    <a:pt x="2" y="187"/>
                    <a:pt x="2" y="199"/>
                  </a:cubicBezTo>
                  <a:cubicBezTo>
                    <a:pt x="2" y="211"/>
                    <a:pt x="12" y="220"/>
                    <a:pt x="23" y="220"/>
                  </a:cubicBezTo>
                  <a:cubicBezTo>
                    <a:pt x="31" y="220"/>
                    <a:pt x="38" y="216"/>
                    <a:pt x="42" y="210"/>
                  </a:cubicBezTo>
                  <a:lnTo>
                    <a:pt x="65" y="209"/>
                  </a:lnTo>
                  <a:lnTo>
                    <a:pt x="65" y="239"/>
                  </a:lnTo>
                  <a:lnTo>
                    <a:pt x="38" y="243"/>
                  </a:lnTo>
                  <a:cubicBezTo>
                    <a:pt x="34" y="239"/>
                    <a:pt x="29" y="236"/>
                    <a:pt x="23" y="236"/>
                  </a:cubicBezTo>
                  <a:cubicBezTo>
                    <a:pt x="11" y="236"/>
                    <a:pt x="2" y="246"/>
                    <a:pt x="2" y="258"/>
                  </a:cubicBezTo>
                  <a:cubicBezTo>
                    <a:pt x="2" y="270"/>
                    <a:pt x="11" y="279"/>
                    <a:pt x="23" y="279"/>
                  </a:cubicBezTo>
                  <a:cubicBezTo>
                    <a:pt x="32" y="279"/>
                    <a:pt x="39" y="274"/>
                    <a:pt x="42" y="266"/>
                  </a:cubicBezTo>
                  <a:lnTo>
                    <a:pt x="65" y="262"/>
                  </a:lnTo>
                  <a:lnTo>
                    <a:pt x="65" y="292"/>
                  </a:lnTo>
                  <a:lnTo>
                    <a:pt x="36" y="300"/>
                  </a:lnTo>
                  <a:cubicBezTo>
                    <a:pt x="32" y="297"/>
                    <a:pt x="28" y="295"/>
                    <a:pt x="22" y="295"/>
                  </a:cubicBezTo>
                  <a:cubicBezTo>
                    <a:pt x="11" y="295"/>
                    <a:pt x="1" y="305"/>
                    <a:pt x="1" y="317"/>
                  </a:cubicBezTo>
                  <a:cubicBezTo>
                    <a:pt x="1" y="329"/>
                    <a:pt x="11" y="338"/>
                    <a:pt x="22" y="338"/>
                  </a:cubicBezTo>
                  <a:cubicBezTo>
                    <a:pt x="32" y="338"/>
                    <a:pt x="40" y="332"/>
                    <a:pt x="43" y="323"/>
                  </a:cubicBezTo>
                  <a:lnTo>
                    <a:pt x="65" y="316"/>
                  </a:lnTo>
                  <a:lnTo>
                    <a:pt x="65" y="344"/>
                  </a:lnTo>
                  <a:lnTo>
                    <a:pt x="33" y="358"/>
                  </a:lnTo>
                  <a:cubicBezTo>
                    <a:pt x="30" y="355"/>
                    <a:pt x="26" y="354"/>
                    <a:pt x="21" y="354"/>
                  </a:cubicBezTo>
                  <a:cubicBezTo>
                    <a:pt x="10" y="354"/>
                    <a:pt x="0" y="364"/>
                    <a:pt x="0" y="376"/>
                  </a:cubicBezTo>
                  <a:cubicBezTo>
                    <a:pt x="0" y="388"/>
                    <a:pt x="10" y="397"/>
                    <a:pt x="21" y="397"/>
                  </a:cubicBezTo>
                  <a:cubicBezTo>
                    <a:pt x="32" y="397"/>
                    <a:pt x="40" y="390"/>
                    <a:pt x="42" y="380"/>
                  </a:cubicBezTo>
                  <a:lnTo>
                    <a:pt x="65" y="370"/>
                  </a:lnTo>
                  <a:lnTo>
                    <a:pt x="65" y="396"/>
                  </a:lnTo>
                  <a:cubicBezTo>
                    <a:pt x="65" y="396"/>
                    <a:pt x="322" y="396"/>
                    <a:pt x="334" y="396"/>
                  </a:cubicBezTo>
                  <a:cubicBezTo>
                    <a:pt x="345" y="415"/>
                    <a:pt x="364" y="425"/>
                    <a:pt x="393" y="425"/>
                  </a:cubicBezTo>
                  <a:cubicBezTo>
                    <a:pt x="422" y="425"/>
                    <a:pt x="441" y="415"/>
                    <a:pt x="452" y="396"/>
                  </a:cubicBezTo>
                  <a:cubicBezTo>
                    <a:pt x="464" y="396"/>
                    <a:pt x="722" y="396"/>
                    <a:pt x="722" y="396"/>
                  </a:cubicBezTo>
                  <a:lnTo>
                    <a:pt x="722" y="1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08" name="Freeform: Shape 26">
              <a:extLst>
                <a:ext uri="{FF2B5EF4-FFF2-40B4-BE49-F238E27FC236}">
                  <a16:creationId xmlns:a16="http://schemas.microsoft.com/office/drawing/2014/main" id="{24DDD201-39C4-4C7F-8EBC-C85A6AE8D081}"/>
                </a:ext>
              </a:extLst>
            </p:cNvPr>
            <p:cNvSpPr/>
            <p:nvPr/>
          </p:nvSpPr>
          <p:spPr>
            <a:xfrm>
              <a:off x="9416968" y="437039"/>
              <a:ext cx="70761" cy="1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38">
                  <a:moveTo>
                    <a:pt x="99" y="0"/>
                  </a:moveTo>
                  <a:cubicBezTo>
                    <a:pt x="44" y="0"/>
                    <a:pt x="0" y="8"/>
                    <a:pt x="0" y="19"/>
                  </a:cubicBezTo>
                  <a:cubicBezTo>
                    <a:pt x="0" y="30"/>
                    <a:pt x="44" y="38"/>
                    <a:pt x="99" y="38"/>
                  </a:cubicBezTo>
                  <a:cubicBezTo>
                    <a:pt x="154" y="38"/>
                    <a:pt x="198" y="30"/>
                    <a:pt x="198" y="19"/>
                  </a:cubicBezTo>
                  <a:cubicBezTo>
                    <a:pt x="198" y="8"/>
                    <a:pt x="154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09" name="Freeform: Shape 27">
              <a:extLst>
                <a:ext uri="{FF2B5EF4-FFF2-40B4-BE49-F238E27FC236}">
                  <a16:creationId xmlns:a16="http://schemas.microsoft.com/office/drawing/2014/main" id="{6EA5EDBE-8E28-4D01-ADE7-564913D27227}"/>
                </a:ext>
              </a:extLst>
            </p:cNvPr>
            <p:cNvSpPr/>
            <p:nvPr/>
          </p:nvSpPr>
          <p:spPr>
            <a:xfrm>
              <a:off x="9401882" y="384840"/>
              <a:ext cx="100933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36">
                  <a:moveTo>
                    <a:pt x="277" y="27"/>
                  </a:moveTo>
                  <a:lnTo>
                    <a:pt x="220" y="67"/>
                  </a:lnTo>
                  <a:lnTo>
                    <a:pt x="220" y="71"/>
                  </a:lnTo>
                  <a:lnTo>
                    <a:pt x="233" y="78"/>
                  </a:lnTo>
                  <a:cubicBezTo>
                    <a:pt x="236" y="79"/>
                    <a:pt x="236" y="81"/>
                    <a:pt x="235" y="83"/>
                  </a:cubicBezTo>
                  <a:lnTo>
                    <a:pt x="198" y="113"/>
                  </a:lnTo>
                  <a:lnTo>
                    <a:pt x="195" y="112"/>
                  </a:lnTo>
                  <a:lnTo>
                    <a:pt x="170" y="75"/>
                  </a:lnTo>
                  <a:cubicBezTo>
                    <a:pt x="168" y="73"/>
                    <a:pt x="169" y="70"/>
                    <a:pt x="172" y="70"/>
                  </a:cubicBezTo>
                  <a:lnTo>
                    <a:pt x="189" y="67"/>
                  </a:lnTo>
                  <a:lnTo>
                    <a:pt x="189" y="62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93" y="62"/>
                  </a:lnTo>
                  <a:lnTo>
                    <a:pt x="93" y="67"/>
                  </a:lnTo>
                  <a:lnTo>
                    <a:pt x="110" y="70"/>
                  </a:lnTo>
                  <a:cubicBezTo>
                    <a:pt x="113" y="70"/>
                    <a:pt x="114" y="73"/>
                    <a:pt x="112" y="75"/>
                  </a:cubicBezTo>
                  <a:lnTo>
                    <a:pt x="87" y="112"/>
                  </a:lnTo>
                  <a:lnTo>
                    <a:pt x="83" y="113"/>
                  </a:lnTo>
                  <a:lnTo>
                    <a:pt x="50" y="83"/>
                  </a:lnTo>
                  <a:cubicBezTo>
                    <a:pt x="49" y="81"/>
                    <a:pt x="49" y="79"/>
                    <a:pt x="51" y="78"/>
                  </a:cubicBezTo>
                  <a:lnTo>
                    <a:pt x="65" y="71"/>
                  </a:lnTo>
                  <a:lnTo>
                    <a:pt x="64" y="67"/>
                  </a:lnTo>
                  <a:lnTo>
                    <a:pt x="5" y="27"/>
                  </a:lnTo>
                  <a:lnTo>
                    <a:pt x="0" y="29"/>
                  </a:lnTo>
                  <a:lnTo>
                    <a:pt x="35" y="136"/>
                  </a:lnTo>
                  <a:cubicBezTo>
                    <a:pt x="53" y="128"/>
                    <a:pt x="93" y="122"/>
                    <a:pt x="141" y="122"/>
                  </a:cubicBezTo>
                  <a:cubicBezTo>
                    <a:pt x="189" y="122"/>
                    <a:pt x="229" y="128"/>
                    <a:pt x="247" y="136"/>
                  </a:cubicBezTo>
                  <a:lnTo>
                    <a:pt x="282" y="2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0" name="Freeform: Shape 28">
              <a:extLst>
                <a:ext uri="{FF2B5EF4-FFF2-40B4-BE49-F238E27FC236}">
                  <a16:creationId xmlns:a16="http://schemas.microsoft.com/office/drawing/2014/main" id="{4DD998E4-98FF-4FD5-984E-0F8F6C093799}"/>
                </a:ext>
              </a:extLst>
            </p:cNvPr>
            <p:cNvSpPr/>
            <p:nvPr/>
          </p:nvSpPr>
          <p:spPr>
            <a:xfrm>
              <a:off x="9480545" y="694080"/>
              <a:ext cx="70761" cy="1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38">
                  <a:moveTo>
                    <a:pt x="99" y="0"/>
                  </a:moveTo>
                  <a:cubicBezTo>
                    <a:pt x="44" y="0"/>
                    <a:pt x="0" y="8"/>
                    <a:pt x="0" y="19"/>
                  </a:cubicBezTo>
                  <a:cubicBezTo>
                    <a:pt x="0" y="30"/>
                    <a:pt x="44" y="38"/>
                    <a:pt x="99" y="38"/>
                  </a:cubicBezTo>
                  <a:cubicBezTo>
                    <a:pt x="154" y="38"/>
                    <a:pt x="198" y="30"/>
                    <a:pt x="198" y="19"/>
                  </a:cubicBezTo>
                  <a:cubicBezTo>
                    <a:pt x="198" y="8"/>
                    <a:pt x="154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1" name="Freeform: Shape 29">
              <a:extLst>
                <a:ext uri="{FF2B5EF4-FFF2-40B4-BE49-F238E27FC236}">
                  <a16:creationId xmlns:a16="http://schemas.microsoft.com/office/drawing/2014/main" id="{2724885D-6E8E-407E-B5F9-2C1624328B89}"/>
                </a:ext>
              </a:extLst>
            </p:cNvPr>
            <p:cNvSpPr/>
            <p:nvPr/>
          </p:nvSpPr>
          <p:spPr>
            <a:xfrm>
              <a:off x="9465458" y="641880"/>
              <a:ext cx="100933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36">
                  <a:moveTo>
                    <a:pt x="277" y="27"/>
                  </a:moveTo>
                  <a:lnTo>
                    <a:pt x="220" y="67"/>
                  </a:lnTo>
                  <a:lnTo>
                    <a:pt x="219" y="71"/>
                  </a:lnTo>
                  <a:lnTo>
                    <a:pt x="233" y="78"/>
                  </a:lnTo>
                  <a:cubicBezTo>
                    <a:pt x="235" y="79"/>
                    <a:pt x="235" y="81"/>
                    <a:pt x="234" y="83"/>
                  </a:cubicBezTo>
                  <a:lnTo>
                    <a:pt x="198" y="113"/>
                  </a:lnTo>
                  <a:lnTo>
                    <a:pt x="195" y="112"/>
                  </a:lnTo>
                  <a:lnTo>
                    <a:pt x="170" y="75"/>
                  </a:lnTo>
                  <a:cubicBezTo>
                    <a:pt x="168" y="73"/>
                    <a:pt x="168" y="70"/>
                    <a:pt x="172" y="70"/>
                  </a:cubicBezTo>
                  <a:lnTo>
                    <a:pt x="188" y="67"/>
                  </a:lnTo>
                  <a:lnTo>
                    <a:pt x="188" y="63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93" y="63"/>
                  </a:lnTo>
                  <a:lnTo>
                    <a:pt x="93" y="67"/>
                  </a:lnTo>
                  <a:lnTo>
                    <a:pt x="110" y="70"/>
                  </a:lnTo>
                  <a:cubicBezTo>
                    <a:pt x="113" y="70"/>
                    <a:pt x="114" y="73"/>
                    <a:pt x="112" y="75"/>
                  </a:cubicBezTo>
                  <a:lnTo>
                    <a:pt x="87" y="112"/>
                  </a:lnTo>
                  <a:lnTo>
                    <a:pt x="83" y="113"/>
                  </a:lnTo>
                  <a:lnTo>
                    <a:pt x="50" y="83"/>
                  </a:lnTo>
                  <a:cubicBezTo>
                    <a:pt x="49" y="81"/>
                    <a:pt x="49" y="79"/>
                    <a:pt x="51" y="78"/>
                  </a:cubicBezTo>
                  <a:lnTo>
                    <a:pt x="65" y="71"/>
                  </a:lnTo>
                  <a:lnTo>
                    <a:pt x="64" y="67"/>
                  </a:lnTo>
                  <a:lnTo>
                    <a:pt x="5" y="27"/>
                  </a:lnTo>
                  <a:lnTo>
                    <a:pt x="0" y="29"/>
                  </a:lnTo>
                  <a:lnTo>
                    <a:pt x="35" y="136"/>
                  </a:lnTo>
                  <a:cubicBezTo>
                    <a:pt x="53" y="128"/>
                    <a:pt x="93" y="122"/>
                    <a:pt x="141" y="122"/>
                  </a:cubicBezTo>
                  <a:cubicBezTo>
                    <a:pt x="188" y="122"/>
                    <a:pt x="229" y="128"/>
                    <a:pt x="247" y="136"/>
                  </a:cubicBezTo>
                  <a:lnTo>
                    <a:pt x="282" y="2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2" name="Freeform: Shape 30">
              <a:extLst>
                <a:ext uri="{FF2B5EF4-FFF2-40B4-BE49-F238E27FC236}">
                  <a16:creationId xmlns:a16="http://schemas.microsoft.com/office/drawing/2014/main" id="{AC304040-253C-44E9-823B-20C30C520BF9}"/>
                </a:ext>
              </a:extLst>
            </p:cNvPr>
            <p:cNvSpPr/>
            <p:nvPr/>
          </p:nvSpPr>
          <p:spPr>
            <a:xfrm>
              <a:off x="9544122" y="437039"/>
              <a:ext cx="70761" cy="1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38">
                  <a:moveTo>
                    <a:pt x="99" y="0"/>
                  </a:moveTo>
                  <a:cubicBezTo>
                    <a:pt x="44" y="0"/>
                    <a:pt x="0" y="8"/>
                    <a:pt x="0" y="19"/>
                  </a:cubicBezTo>
                  <a:cubicBezTo>
                    <a:pt x="0" y="30"/>
                    <a:pt x="44" y="38"/>
                    <a:pt x="99" y="38"/>
                  </a:cubicBezTo>
                  <a:cubicBezTo>
                    <a:pt x="153" y="38"/>
                    <a:pt x="198" y="30"/>
                    <a:pt x="198" y="19"/>
                  </a:cubicBezTo>
                  <a:cubicBezTo>
                    <a:pt x="198" y="8"/>
                    <a:pt x="153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3" name="Freeform: Shape 31">
              <a:extLst>
                <a:ext uri="{FF2B5EF4-FFF2-40B4-BE49-F238E27FC236}">
                  <a16:creationId xmlns:a16="http://schemas.microsoft.com/office/drawing/2014/main" id="{D5DD97D2-9622-49F7-9165-9525D4767AD0}"/>
                </a:ext>
              </a:extLst>
            </p:cNvPr>
            <p:cNvSpPr/>
            <p:nvPr/>
          </p:nvSpPr>
          <p:spPr>
            <a:xfrm>
              <a:off x="9529036" y="384840"/>
              <a:ext cx="100574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136">
                  <a:moveTo>
                    <a:pt x="277" y="27"/>
                  </a:moveTo>
                  <a:lnTo>
                    <a:pt x="220" y="67"/>
                  </a:lnTo>
                  <a:lnTo>
                    <a:pt x="219" y="71"/>
                  </a:lnTo>
                  <a:lnTo>
                    <a:pt x="233" y="78"/>
                  </a:lnTo>
                  <a:cubicBezTo>
                    <a:pt x="236" y="79"/>
                    <a:pt x="236" y="81"/>
                    <a:pt x="234" y="83"/>
                  </a:cubicBezTo>
                  <a:lnTo>
                    <a:pt x="198" y="113"/>
                  </a:lnTo>
                  <a:lnTo>
                    <a:pt x="195" y="112"/>
                  </a:lnTo>
                  <a:lnTo>
                    <a:pt x="170" y="75"/>
                  </a:lnTo>
                  <a:cubicBezTo>
                    <a:pt x="168" y="73"/>
                    <a:pt x="169" y="70"/>
                    <a:pt x="172" y="70"/>
                  </a:cubicBezTo>
                  <a:lnTo>
                    <a:pt x="189" y="67"/>
                  </a:lnTo>
                  <a:lnTo>
                    <a:pt x="189" y="62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93" y="62"/>
                  </a:lnTo>
                  <a:lnTo>
                    <a:pt x="93" y="67"/>
                  </a:lnTo>
                  <a:lnTo>
                    <a:pt x="110" y="70"/>
                  </a:lnTo>
                  <a:cubicBezTo>
                    <a:pt x="113" y="70"/>
                    <a:pt x="114" y="73"/>
                    <a:pt x="112" y="75"/>
                  </a:cubicBezTo>
                  <a:lnTo>
                    <a:pt x="87" y="112"/>
                  </a:lnTo>
                  <a:lnTo>
                    <a:pt x="83" y="113"/>
                  </a:lnTo>
                  <a:lnTo>
                    <a:pt x="50" y="82"/>
                  </a:lnTo>
                  <a:cubicBezTo>
                    <a:pt x="48" y="81"/>
                    <a:pt x="48" y="79"/>
                    <a:pt x="51" y="77"/>
                  </a:cubicBezTo>
                  <a:lnTo>
                    <a:pt x="65" y="71"/>
                  </a:lnTo>
                  <a:lnTo>
                    <a:pt x="64" y="67"/>
                  </a:lnTo>
                  <a:lnTo>
                    <a:pt x="5" y="27"/>
                  </a:lnTo>
                  <a:lnTo>
                    <a:pt x="0" y="29"/>
                  </a:lnTo>
                  <a:lnTo>
                    <a:pt x="35" y="136"/>
                  </a:lnTo>
                  <a:cubicBezTo>
                    <a:pt x="53" y="128"/>
                    <a:pt x="93" y="122"/>
                    <a:pt x="141" y="122"/>
                  </a:cubicBezTo>
                  <a:cubicBezTo>
                    <a:pt x="188" y="122"/>
                    <a:pt x="229" y="128"/>
                    <a:pt x="247" y="136"/>
                  </a:cubicBezTo>
                  <a:lnTo>
                    <a:pt x="281" y="2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4" name="Freeform: Shape 32">
              <a:extLst>
                <a:ext uri="{FF2B5EF4-FFF2-40B4-BE49-F238E27FC236}">
                  <a16:creationId xmlns:a16="http://schemas.microsoft.com/office/drawing/2014/main" id="{3BA33D39-8CF7-4FF4-94BF-30EC45DE6C4C}"/>
                </a:ext>
              </a:extLst>
            </p:cNvPr>
            <p:cNvSpPr/>
            <p:nvPr/>
          </p:nvSpPr>
          <p:spPr>
            <a:xfrm>
              <a:off x="9427025" y="490680"/>
              <a:ext cx="18319" cy="1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49">
                  <a:moveTo>
                    <a:pt x="19" y="37"/>
                  </a:moveTo>
                  <a:cubicBezTo>
                    <a:pt x="19" y="44"/>
                    <a:pt x="21" y="45"/>
                    <a:pt x="24" y="45"/>
                  </a:cubicBezTo>
                  <a:cubicBezTo>
                    <a:pt x="31" y="45"/>
                    <a:pt x="38" y="38"/>
                    <a:pt x="38" y="25"/>
                  </a:cubicBezTo>
                  <a:cubicBezTo>
                    <a:pt x="38" y="8"/>
                    <a:pt x="29" y="4"/>
                    <a:pt x="23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9" y="4"/>
                    <a:pt x="19" y="6"/>
                    <a:pt x="19" y="8"/>
                  </a:cubicBezTo>
                  <a:close/>
                  <a:moveTo>
                    <a:pt x="23" y="0"/>
                  </a:moveTo>
                  <a:cubicBezTo>
                    <a:pt x="32" y="0"/>
                    <a:pt x="40" y="2"/>
                    <a:pt x="45" y="7"/>
                  </a:cubicBezTo>
                  <a:cubicBezTo>
                    <a:pt x="49" y="10"/>
                    <a:pt x="52" y="16"/>
                    <a:pt x="52" y="22"/>
                  </a:cubicBezTo>
                  <a:cubicBezTo>
                    <a:pt x="52" y="41"/>
                    <a:pt x="37" y="49"/>
                    <a:pt x="20" y="49"/>
                  </a:cubicBezTo>
                  <a:lnTo>
                    <a:pt x="0" y="49"/>
                  </a:lnTo>
                  <a:lnTo>
                    <a:pt x="0" y="46"/>
                  </a:lnTo>
                  <a:cubicBezTo>
                    <a:pt x="6" y="46"/>
                    <a:pt x="6" y="45"/>
                    <a:pt x="6" y="37"/>
                  </a:cubicBezTo>
                  <a:lnTo>
                    <a:pt x="6" y="12"/>
                  </a:lnTo>
                  <a:cubicBezTo>
                    <a:pt x="6" y="4"/>
                    <a:pt x="6" y="3"/>
                    <a:pt x="1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5" name="Freeform: Shape 33">
              <a:extLst>
                <a:ext uri="{FF2B5EF4-FFF2-40B4-BE49-F238E27FC236}">
                  <a16:creationId xmlns:a16="http://schemas.microsoft.com/office/drawing/2014/main" id="{708A3AF0-522F-4B41-9175-08181F3EE1C0}"/>
                </a:ext>
              </a:extLst>
            </p:cNvPr>
            <p:cNvSpPr/>
            <p:nvPr/>
          </p:nvSpPr>
          <p:spPr>
            <a:xfrm>
              <a:off x="9447858" y="490320"/>
              <a:ext cx="1796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52">
                  <a:moveTo>
                    <a:pt x="14" y="24"/>
                  </a:moveTo>
                  <a:cubicBezTo>
                    <a:pt x="14" y="38"/>
                    <a:pt x="19" y="48"/>
                    <a:pt x="26" y="48"/>
                  </a:cubicBezTo>
                  <a:cubicBezTo>
                    <a:pt x="33" y="48"/>
                    <a:pt x="37" y="41"/>
                    <a:pt x="37" y="28"/>
                  </a:cubicBezTo>
                  <a:cubicBezTo>
                    <a:pt x="37" y="12"/>
                    <a:pt x="31" y="4"/>
                    <a:pt x="24" y="4"/>
                  </a:cubicBezTo>
                  <a:cubicBezTo>
                    <a:pt x="19" y="4"/>
                    <a:pt x="14" y="10"/>
                    <a:pt x="14" y="24"/>
                  </a:cubicBezTo>
                  <a:close/>
                  <a:moveTo>
                    <a:pt x="51" y="25"/>
                  </a:moveTo>
                  <a:cubicBezTo>
                    <a:pt x="51" y="41"/>
                    <a:pt x="40" y="52"/>
                    <a:pt x="25" y="52"/>
                  </a:cubicBezTo>
                  <a:cubicBezTo>
                    <a:pt x="10" y="52"/>
                    <a:pt x="0" y="40"/>
                    <a:pt x="0" y="27"/>
                  </a:cubicBezTo>
                  <a:cubicBezTo>
                    <a:pt x="0" y="14"/>
                    <a:pt x="8" y="0"/>
                    <a:pt x="26" y="0"/>
                  </a:cubicBezTo>
                  <a:cubicBezTo>
                    <a:pt x="40" y="0"/>
                    <a:pt x="51" y="10"/>
                    <a:pt x="51" y="25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6" name="Freeform: Shape 34">
              <a:extLst>
                <a:ext uri="{FF2B5EF4-FFF2-40B4-BE49-F238E27FC236}">
                  <a16:creationId xmlns:a16="http://schemas.microsoft.com/office/drawing/2014/main" id="{EB34F762-8877-4CFB-83B4-C4FF1CB17007}"/>
                </a:ext>
              </a:extLst>
            </p:cNvPr>
            <p:cNvSpPr/>
            <p:nvPr/>
          </p:nvSpPr>
          <p:spPr>
            <a:xfrm>
              <a:off x="9467255" y="490680"/>
              <a:ext cx="22270" cy="1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49">
                  <a:moveTo>
                    <a:pt x="63" y="0"/>
                  </a:moveTo>
                  <a:lnTo>
                    <a:pt x="63" y="3"/>
                  </a:lnTo>
                  <a:cubicBezTo>
                    <a:pt x="57" y="4"/>
                    <a:pt x="57" y="4"/>
                    <a:pt x="57" y="12"/>
                  </a:cubicBezTo>
                  <a:lnTo>
                    <a:pt x="57" y="37"/>
                  </a:lnTo>
                  <a:cubicBezTo>
                    <a:pt x="58" y="46"/>
                    <a:pt x="58" y="46"/>
                    <a:pt x="63" y="46"/>
                  </a:cubicBezTo>
                  <a:lnTo>
                    <a:pt x="63" y="49"/>
                  </a:lnTo>
                  <a:lnTo>
                    <a:pt x="40" y="49"/>
                  </a:lnTo>
                  <a:lnTo>
                    <a:pt x="40" y="46"/>
                  </a:lnTo>
                  <a:cubicBezTo>
                    <a:pt x="45" y="46"/>
                    <a:pt x="46" y="46"/>
                    <a:pt x="46" y="37"/>
                  </a:cubicBezTo>
                  <a:lnTo>
                    <a:pt x="45" y="10"/>
                  </a:lnTo>
                  <a:lnTo>
                    <a:pt x="30" y="48"/>
                  </a:lnTo>
                  <a:lnTo>
                    <a:pt x="26" y="48"/>
                  </a:lnTo>
                  <a:lnTo>
                    <a:pt x="12" y="13"/>
                  </a:lnTo>
                  <a:lnTo>
                    <a:pt x="12" y="30"/>
                  </a:lnTo>
                  <a:cubicBezTo>
                    <a:pt x="11" y="36"/>
                    <a:pt x="12" y="40"/>
                    <a:pt x="12" y="42"/>
                  </a:cubicBezTo>
                  <a:cubicBezTo>
                    <a:pt x="12" y="45"/>
                    <a:pt x="14" y="46"/>
                    <a:pt x="19" y="46"/>
                  </a:cubicBezTo>
                  <a:lnTo>
                    <a:pt x="19" y="49"/>
                  </a:lnTo>
                  <a:lnTo>
                    <a:pt x="0" y="49"/>
                  </a:lnTo>
                  <a:lnTo>
                    <a:pt x="0" y="46"/>
                  </a:lnTo>
                  <a:cubicBezTo>
                    <a:pt x="4" y="46"/>
                    <a:pt x="5" y="45"/>
                    <a:pt x="6" y="42"/>
                  </a:cubicBezTo>
                  <a:cubicBezTo>
                    <a:pt x="6" y="40"/>
                    <a:pt x="6" y="36"/>
                    <a:pt x="7" y="29"/>
                  </a:cubicBezTo>
                  <a:lnTo>
                    <a:pt x="8" y="14"/>
                  </a:lnTo>
                  <a:cubicBezTo>
                    <a:pt x="8" y="4"/>
                    <a:pt x="8" y="4"/>
                    <a:pt x="2" y="3"/>
                  </a:cubicBezTo>
                  <a:lnTo>
                    <a:pt x="2" y="0"/>
                  </a:lnTo>
                  <a:lnTo>
                    <a:pt x="20" y="0"/>
                  </a:lnTo>
                  <a:lnTo>
                    <a:pt x="33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7" name="Freeform: Shape 35">
              <a:extLst>
                <a:ext uri="{FF2B5EF4-FFF2-40B4-BE49-F238E27FC236}">
                  <a16:creationId xmlns:a16="http://schemas.microsoft.com/office/drawing/2014/main" id="{DA2688BC-C14F-4B29-9E94-0225D5CD7B58}"/>
                </a:ext>
              </a:extLst>
            </p:cNvPr>
            <p:cNvSpPr/>
            <p:nvPr/>
          </p:nvSpPr>
          <p:spPr>
            <a:xfrm>
              <a:off x="9491680" y="490680"/>
              <a:ext cx="8261" cy="1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49">
                  <a:moveTo>
                    <a:pt x="19" y="37"/>
                  </a:moveTo>
                  <a:cubicBezTo>
                    <a:pt x="19" y="45"/>
                    <a:pt x="19" y="46"/>
                    <a:pt x="24" y="46"/>
                  </a:cubicBezTo>
                  <a:lnTo>
                    <a:pt x="24" y="49"/>
                  </a:lnTo>
                  <a:lnTo>
                    <a:pt x="0" y="49"/>
                  </a:lnTo>
                  <a:lnTo>
                    <a:pt x="0" y="46"/>
                  </a:lnTo>
                  <a:cubicBezTo>
                    <a:pt x="5" y="46"/>
                    <a:pt x="6" y="45"/>
                    <a:pt x="6" y="37"/>
                  </a:cubicBezTo>
                  <a:lnTo>
                    <a:pt x="6" y="12"/>
                  </a:lnTo>
                  <a:cubicBezTo>
                    <a:pt x="6" y="4"/>
                    <a:pt x="5" y="3"/>
                    <a:pt x="0" y="3"/>
                  </a:cubicBezTo>
                  <a:lnTo>
                    <a:pt x="0" y="0"/>
                  </a:lnTo>
                  <a:lnTo>
                    <a:pt x="24" y="0"/>
                  </a:lnTo>
                  <a:lnTo>
                    <a:pt x="24" y="3"/>
                  </a:lnTo>
                  <a:cubicBezTo>
                    <a:pt x="19" y="3"/>
                    <a:pt x="19" y="4"/>
                    <a:pt x="19" y="12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8" name="Freeform: Shape 36">
              <a:extLst>
                <a:ext uri="{FF2B5EF4-FFF2-40B4-BE49-F238E27FC236}">
                  <a16:creationId xmlns:a16="http://schemas.microsoft.com/office/drawing/2014/main" id="{C57DD437-1C16-48D8-A94B-157D4D598263}"/>
                </a:ext>
              </a:extLst>
            </p:cNvPr>
            <p:cNvSpPr/>
            <p:nvPr/>
          </p:nvSpPr>
          <p:spPr>
            <a:xfrm>
              <a:off x="9438519" y="523439"/>
              <a:ext cx="18678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50">
                  <a:moveTo>
                    <a:pt x="46" y="50"/>
                  </a:moveTo>
                  <a:lnTo>
                    <a:pt x="40" y="50"/>
                  </a:lnTo>
                  <a:lnTo>
                    <a:pt x="12" y="14"/>
                  </a:lnTo>
                  <a:lnTo>
                    <a:pt x="12" y="28"/>
                  </a:lnTo>
                  <a:cubicBezTo>
                    <a:pt x="12" y="36"/>
                    <a:pt x="12" y="40"/>
                    <a:pt x="12" y="42"/>
                  </a:cubicBezTo>
                  <a:cubicBezTo>
                    <a:pt x="13" y="44"/>
                    <a:pt x="15" y="46"/>
                    <a:pt x="20" y="46"/>
                  </a:cubicBezTo>
                  <a:lnTo>
                    <a:pt x="20" y="49"/>
                  </a:lnTo>
                  <a:lnTo>
                    <a:pt x="1" y="49"/>
                  </a:lnTo>
                  <a:lnTo>
                    <a:pt x="1" y="46"/>
                  </a:lnTo>
                  <a:cubicBezTo>
                    <a:pt x="4" y="46"/>
                    <a:pt x="6" y="44"/>
                    <a:pt x="7" y="42"/>
                  </a:cubicBezTo>
                  <a:cubicBezTo>
                    <a:pt x="7" y="40"/>
                    <a:pt x="7" y="36"/>
                    <a:pt x="7" y="28"/>
                  </a:cubicBezTo>
                  <a:lnTo>
                    <a:pt x="7" y="14"/>
                  </a:lnTo>
                  <a:cubicBezTo>
                    <a:pt x="7" y="8"/>
                    <a:pt x="7" y="7"/>
                    <a:pt x="6" y="5"/>
                  </a:cubicBezTo>
                  <a:cubicBezTo>
                    <a:pt x="4" y="4"/>
                    <a:pt x="2" y="3"/>
                    <a:pt x="0" y="3"/>
                  </a:cubicBezTo>
                  <a:lnTo>
                    <a:pt x="0" y="0"/>
                  </a:lnTo>
                  <a:lnTo>
                    <a:pt x="16" y="0"/>
                  </a:lnTo>
                  <a:lnTo>
                    <a:pt x="41" y="31"/>
                  </a:lnTo>
                  <a:lnTo>
                    <a:pt x="42" y="31"/>
                  </a:lnTo>
                  <a:lnTo>
                    <a:pt x="42" y="21"/>
                  </a:lnTo>
                  <a:cubicBezTo>
                    <a:pt x="42" y="13"/>
                    <a:pt x="41" y="9"/>
                    <a:pt x="41" y="7"/>
                  </a:cubicBezTo>
                  <a:cubicBezTo>
                    <a:pt x="40" y="4"/>
                    <a:pt x="38" y="3"/>
                    <a:pt x="34" y="3"/>
                  </a:cubicBezTo>
                  <a:lnTo>
                    <a:pt x="34" y="0"/>
                  </a:lnTo>
                  <a:lnTo>
                    <a:pt x="53" y="0"/>
                  </a:lnTo>
                  <a:lnTo>
                    <a:pt x="53" y="3"/>
                  </a:lnTo>
                  <a:cubicBezTo>
                    <a:pt x="49" y="3"/>
                    <a:pt x="47" y="4"/>
                    <a:pt x="47" y="7"/>
                  </a:cubicBezTo>
                  <a:cubicBezTo>
                    <a:pt x="47" y="9"/>
                    <a:pt x="46" y="13"/>
                    <a:pt x="46" y="21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9" name="Freeform: Shape 37">
              <a:extLst>
                <a:ext uri="{FF2B5EF4-FFF2-40B4-BE49-F238E27FC236}">
                  <a16:creationId xmlns:a16="http://schemas.microsoft.com/office/drawing/2014/main" id="{45A8DA32-4EBA-4382-BBD7-295D876A179E}"/>
                </a:ext>
              </a:extLst>
            </p:cNvPr>
            <p:cNvSpPr/>
            <p:nvPr/>
          </p:nvSpPr>
          <p:spPr>
            <a:xfrm>
              <a:off x="9457915" y="523439"/>
              <a:ext cx="18319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50">
                  <a:moveTo>
                    <a:pt x="22" y="50"/>
                  </a:moveTo>
                  <a:cubicBezTo>
                    <a:pt x="17" y="36"/>
                    <a:pt x="10" y="17"/>
                    <a:pt x="8" y="10"/>
                  </a:cubicBezTo>
                  <a:cubicBezTo>
                    <a:pt x="5" y="4"/>
                    <a:pt x="4" y="3"/>
                    <a:pt x="0" y="3"/>
                  </a:cubicBezTo>
                  <a:lnTo>
                    <a:pt x="0" y="0"/>
                  </a:lnTo>
                  <a:lnTo>
                    <a:pt x="24" y="0"/>
                  </a:lnTo>
                  <a:lnTo>
                    <a:pt x="24" y="3"/>
                  </a:lnTo>
                  <a:lnTo>
                    <a:pt x="22" y="3"/>
                  </a:lnTo>
                  <a:cubicBezTo>
                    <a:pt x="19" y="4"/>
                    <a:pt x="19" y="4"/>
                    <a:pt x="20" y="7"/>
                  </a:cubicBezTo>
                  <a:cubicBezTo>
                    <a:pt x="21" y="11"/>
                    <a:pt x="27" y="26"/>
                    <a:pt x="30" y="33"/>
                  </a:cubicBezTo>
                  <a:cubicBezTo>
                    <a:pt x="32" y="27"/>
                    <a:pt x="37" y="12"/>
                    <a:pt x="38" y="9"/>
                  </a:cubicBezTo>
                  <a:cubicBezTo>
                    <a:pt x="40" y="4"/>
                    <a:pt x="40" y="4"/>
                    <a:pt x="36" y="3"/>
                  </a:cubicBezTo>
                  <a:lnTo>
                    <a:pt x="34" y="3"/>
                  </a:lnTo>
                  <a:lnTo>
                    <a:pt x="34" y="0"/>
                  </a:lnTo>
                  <a:lnTo>
                    <a:pt x="52" y="0"/>
                  </a:lnTo>
                  <a:lnTo>
                    <a:pt x="52" y="3"/>
                  </a:lnTo>
                  <a:cubicBezTo>
                    <a:pt x="48" y="3"/>
                    <a:pt x="47" y="4"/>
                    <a:pt x="44" y="10"/>
                  </a:cubicBezTo>
                  <a:cubicBezTo>
                    <a:pt x="43" y="12"/>
                    <a:pt x="34" y="34"/>
                    <a:pt x="28" y="50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0" name="Freeform: Shape 38">
              <a:extLst>
                <a:ext uri="{FF2B5EF4-FFF2-40B4-BE49-F238E27FC236}">
                  <a16:creationId xmlns:a16="http://schemas.microsoft.com/office/drawing/2014/main" id="{6A238E29-1631-4E2E-A23A-301498C262B1}"/>
                </a:ext>
              </a:extLst>
            </p:cNvPr>
            <p:cNvSpPr/>
            <p:nvPr/>
          </p:nvSpPr>
          <p:spPr>
            <a:xfrm>
              <a:off x="9476953" y="522719"/>
              <a:ext cx="12213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51">
                  <a:moveTo>
                    <a:pt x="3" y="34"/>
                  </a:moveTo>
                  <a:cubicBezTo>
                    <a:pt x="5" y="39"/>
                    <a:pt x="9" y="48"/>
                    <a:pt x="17" y="48"/>
                  </a:cubicBezTo>
                  <a:cubicBezTo>
                    <a:pt x="21" y="48"/>
                    <a:pt x="24" y="45"/>
                    <a:pt x="24" y="40"/>
                  </a:cubicBezTo>
                  <a:cubicBezTo>
                    <a:pt x="24" y="36"/>
                    <a:pt x="21" y="33"/>
                    <a:pt x="16" y="31"/>
                  </a:cubicBezTo>
                  <a:lnTo>
                    <a:pt x="16" y="30"/>
                  </a:lnTo>
                  <a:cubicBezTo>
                    <a:pt x="9" y="27"/>
                    <a:pt x="2" y="23"/>
                    <a:pt x="2" y="15"/>
                  </a:cubicBezTo>
                  <a:cubicBezTo>
                    <a:pt x="2" y="7"/>
                    <a:pt x="8" y="0"/>
                    <a:pt x="20" y="0"/>
                  </a:cubicBezTo>
                  <a:cubicBezTo>
                    <a:pt x="22" y="0"/>
                    <a:pt x="25" y="0"/>
                    <a:pt x="27" y="1"/>
                  </a:cubicBezTo>
                  <a:cubicBezTo>
                    <a:pt x="29" y="1"/>
                    <a:pt x="30" y="2"/>
                    <a:pt x="31" y="2"/>
                  </a:cubicBezTo>
                  <a:cubicBezTo>
                    <a:pt x="31" y="5"/>
                    <a:pt x="32" y="8"/>
                    <a:pt x="33" y="14"/>
                  </a:cubicBezTo>
                  <a:lnTo>
                    <a:pt x="29" y="14"/>
                  </a:lnTo>
                  <a:cubicBezTo>
                    <a:pt x="28" y="9"/>
                    <a:pt x="25" y="4"/>
                    <a:pt x="19" y="4"/>
                  </a:cubicBezTo>
                  <a:cubicBezTo>
                    <a:pt x="15" y="4"/>
                    <a:pt x="12" y="7"/>
                    <a:pt x="12" y="10"/>
                  </a:cubicBezTo>
                  <a:cubicBezTo>
                    <a:pt x="12" y="14"/>
                    <a:pt x="16" y="16"/>
                    <a:pt x="20" y="18"/>
                  </a:cubicBezTo>
                  <a:lnTo>
                    <a:pt x="22" y="19"/>
                  </a:lnTo>
                  <a:cubicBezTo>
                    <a:pt x="29" y="22"/>
                    <a:pt x="35" y="26"/>
                    <a:pt x="35" y="35"/>
                  </a:cubicBezTo>
                  <a:cubicBezTo>
                    <a:pt x="35" y="45"/>
                    <a:pt x="28" y="51"/>
                    <a:pt x="16" y="51"/>
                  </a:cubicBezTo>
                  <a:cubicBezTo>
                    <a:pt x="12" y="51"/>
                    <a:pt x="9" y="51"/>
                    <a:pt x="7" y="50"/>
                  </a:cubicBezTo>
                  <a:cubicBezTo>
                    <a:pt x="5" y="49"/>
                    <a:pt x="4" y="49"/>
                    <a:pt x="2" y="48"/>
                  </a:cubicBezTo>
                  <a:cubicBezTo>
                    <a:pt x="2" y="45"/>
                    <a:pt x="1" y="41"/>
                    <a:pt x="0" y="36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1" name="Freeform: Shape 39">
              <a:extLst>
                <a:ext uri="{FF2B5EF4-FFF2-40B4-BE49-F238E27FC236}">
                  <a16:creationId xmlns:a16="http://schemas.microsoft.com/office/drawing/2014/main" id="{C9038F88-BF1B-475A-8DFE-74CFD7A627D0}"/>
                </a:ext>
              </a:extLst>
            </p:cNvPr>
            <p:cNvSpPr/>
            <p:nvPr/>
          </p:nvSpPr>
          <p:spPr>
            <a:xfrm>
              <a:off x="9436364" y="555840"/>
              <a:ext cx="8621" cy="1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49">
                  <a:moveTo>
                    <a:pt x="19" y="36"/>
                  </a:moveTo>
                  <a:cubicBezTo>
                    <a:pt x="19" y="45"/>
                    <a:pt x="20" y="46"/>
                    <a:pt x="25" y="46"/>
                  </a:cubicBezTo>
                  <a:lnTo>
                    <a:pt x="25" y="49"/>
                  </a:lnTo>
                  <a:lnTo>
                    <a:pt x="0" y="49"/>
                  </a:lnTo>
                  <a:lnTo>
                    <a:pt x="0" y="46"/>
                  </a:lnTo>
                  <a:cubicBezTo>
                    <a:pt x="5" y="46"/>
                    <a:pt x="6" y="45"/>
                    <a:pt x="6" y="36"/>
                  </a:cubicBezTo>
                  <a:lnTo>
                    <a:pt x="6" y="12"/>
                  </a:lnTo>
                  <a:cubicBezTo>
                    <a:pt x="6" y="4"/>
                    <a:pt x="5" y="3"/>
                    <a:pt x="0" y="3"/>
                  </a:cubicBezTo>
                  <a:lnTo>
                    <a:pt x="0" y="0"/>
                  </a:lnTo>
                  <a:lnTo>
                    <a:pt x="25" y="0"/>
                  </a:lnTo>
                  <a:lnTo>
                    <a:pt x="25" y="3"/>
                  </a:lnTo>
                  <a:cubicBezTo>
                    <a:pt x="20" y="3"/>
                    <a:pt x="19" y="4"/>
                    <a:pt x="19" y="12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2" name="Freeform: Shape 40">
              <a:extLst>
                <a:ext uri="{FF2B5EF4-FFF2-40B4-BE49-F238E27FC236}">
                  <a16:creationId xmlns:a16="http://schemas.microsoft.com/office/drawing/2014/main" id="{7690D69D-33EB-47BC-A227-F08D76AFD2EA}"/>
                </a:ext>
              </a:extLst>
            </p:cNvPr>
            <p:cNvSpPr/>
            <p:nvPr/>
          </p:nvSpPr>
          <p:spPr>
            <a:xfrm>
              <a:off x="9446781" y="555840"/>
              <a:ext cx="14008" cy="1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9">
                  <a:moveTo>
                    <a:pt x="19" y="38"/>
                  </a:moveTo>
                  <a:cubicBezTo>
                    <a:pt x="19" y="42"/>
                    <a:pt x="19" y="44"/>
                    <a:pt x="21" y="44"/>
                  </a:cubicBezTo>
                  <a:cubicBezTo>
                    <a:pt x="22" y="45"/>
                    <a:pt x="24" y="45"/>
                    <a:pt x="26" y="45"/>
                  </a:cubicBezTo>
                  <a:cubicBezTo>
                    <a:pt x="28" y="45"/>
                    <a:pt x="32" y="45"/>
                    <a:pt x="34" y="43"/>
                  </a:cubicBezTo>
                  <a:cubicBezTo>
                    <a:pt x="35" y="42"/>
                    <a:pt x="36" y="40"/>
                    <a:pt x="37" y="35"/>
                  </a:cubicBezTo>
                  <a:lnTo>
                    <a:pt x="40" y="36"/>
                  </a:lnTo>
                  <a:cubicBezTo>
                    <a:pt x="40" y="39"/>
                    <a:pt x="38" y="47"/>
                    <a:pt x="38" y="49"/>
                  </a:cubicBezTo>
                  <a:lnTo>
                    <a:pt x="0" y="49"/>
                  </a:lnTo>
                  <a:lnTo>
                    <a:pt x="0" y="46"/>
                  </a:lnTo>
                  <a:cubicBezTo>
                    <a:pt x="6" y="46"/>
                    <a:pt x="6" y="45"/>
                    <a:pt x="6" y="36"/>
                  </a:cubicBezTo>
                  <a:lnTo>
                    <a:pt x="6" y="12"/>
                  </a:lnTo>
                  <a:cubicBezTo>
                    <a:pt x="6" y="4"/>
                    <a:pt x="6" y="3"/>
                    <a:pt x="1" y="3"/>
                  </a:cubicBezTo>
                  <a:lnTo>
                    <a:pt x="1" y="0"/>
                  </a:lnTo>
                  <a:lnTo>
                    <a:pt x="25" y="0"/>
                  </a:lnTo>
                  <a:lnTo>
                    <a:pt x="25" y="3"/>
                  </a:lnTo>
                  <a:cubicBezTo>
                    <a:pt x="20" y="3"/>
                    <a:pt x="19" y="4"/>
                    <a:pt x="19" y="12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3" name="Freeform: Shape 41">
              <a:extLst>
                <a:ext uri="{FF2B5EF4-FFF2-40B4-BE49-F238E27FC236}">
                  <a16:creationId xmlns:a16="http://schemas.microsoft.com/office/drawing/2014/main" id="{DFF780FA-0DEE-4BBA-A770-365A7A9E75B0}"/>
                </a:ext>
              </a:extLst>
            </p:cNvPr>
            <p:cNvSpPr/>
            <p:nvPr/>
          </p:nvSpPr>
          <p:spPr>
            <a:xfrm>
              <a:off x="9461867" y="555840"/>
              <a:ext cx="14008" cy="1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9">
                  <a:moveTo>
                    <a:pt x="19" y="38"/>
                  </a:moveTo>
                  <a:cubicBezTo>
                    <a:pt x="19" y="42"/>
                    <a:pt x="19" y="44"/>
                    <a:pt x="20" y="44"/>
                  </a:cubicBezTo>
                  <a:cubicBezTo>
                    <a:pt x="22" y="45"/>
                    <a:pt x="24" y="45"/>
                    <a:pt x="26" y="45"/>
                  </a:cubicBezTo>
                  <a:cubicBezTo>
                    <a:pt x="28" y="45"/>
                    <a:pt x="32" y="45"/>
                    <a:pt x="33" y="43"/>
                  </a:cubicBezTo>
                  <a:cubicBezTo>
                    <a:pt x="34" y="42"/>
                    <a:pt x="36" y="40"/>
                    <a:pt x="37" y="35"/>
                  </a:cubicBezTo>
                  <a:lnTo>
                    <a:pt x="40" y="36"/>
                  </a:lnTo>
                  <a:cubicBezTo>
                    <a:pt x="40" y="39"/>
                    <a:pt x="38" y="47"/>
                    <a:pt x="38" y="49"/>
                  </a:cubicBezTo>
                  <a:lnTo>
                    <a:pt x="0" y="49"/>
                  </a:lnTo>
                  <a:lnTo>
                    <a:pt x="0" y="46"/>
                  </a:lnTo>
                  <a:cubicBezTo>
                    <a:pt x="6" y="46"/>
                    <a:pt x="6" y="45"/>
                    <a:pt x="6" y="36"/>
                  </a:cubicBezTo>
                  <a:lnTo>
                    <a:pt x="6" y="12"/>
                  </a:lnTo>
                  <a:cubicBezTo>
                    <a:pt x="6" y="4"/>
                    <a:pt x="6" y="3"/>
                    <a:pt x="1" y="3"/>
                  </a:cubicBezTo>
                  <a:lnTo>
                    <a:pt x="1" y="0"/>
                  </a:lnTo>
                  <a:lnTo>
                    <a:pt x="25" y="0"/>
                  </a:lnTo>
                  <a:lnTo>
                    <a:pt x="25" y="3"/>
                  </a:lnTo>
                  <a:cubicBezTo>
                    <a:pt x="20" y="3"/>
                    <a:pt x="19" y="4"/>
                    <a:pt x="19" y="12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4" name="Freeform: Shape 42">
              <a:extLst>
                <a:ext uri="{FF2B5EF4-FFF2-40B4-BE49-F238E27FC236}">
                  <a16:creationId xmlns:a16="http://schemas.microsoft.com/office/drawing/2014/main" id="{0A0AC0CF-472B-441D-A8BE-6157D80298F1}"/>
                </a:ext>
              </a:extLst>
            </p:cNvPr>
            <p:cNvSpPr/>
            <p:nvPr/>
          </p:nvSpPr>
          <p:spPr>
            <a:xfrm>
              <a:off x="9473720" y="555840"/>
              <a:ext cx="18319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50">
                  <a:moveTo>
                    <a:pt x="22" y="50"/>
                  </a:moveTo>
                  <a:cubicBezTo>
                    <a:pt x="17" y="36"/>
                    <a:pt x="10" y="18"/>
                    <a:pt x="8" y="10"/>
                  </a:cubicBezTo>
                  <a:cubicBezTo>
                    <a:pt x="5" y="4"/>
                    <a:pt x="4" y="3"/>
                    <a:pt x="0" y="3"/>
                  </a:cubicBezTo>
                  <a:lnTo>
                    <a:pt x="0" y="0"/>
                  </a:lnTo>
                  <a:lnTo>
                    <a:pt x="24" y="0"/>
                  </a:lnTo>
                  <a:lnTo>
                    <a:pt x="24" y="3"/>
                  </a:lnTo>
                  <a:lnTo>
                    <a:pt x="22" y="3"/>
                  </a:lnTo>
                  <a:cubicBezTo>
                    <a:pt x="19" y="3"/>
                    <a:pt x="19" y="4"/>
                    <a:pt x="20" y="7"/>
                  </a:cubicBezTo>
                  <a:cubicBezTo>
                    <a:pt x="21" y="11"/>
                    <a:pt x="27" y="26"/>
                    <a:pt x="30" y="33"/>
                  </a:cubicBezTo>
                  <a:cubicBezTo>
                    <a:pt x="32" y="27"/>
                    <a:pt x="37" y="13"/>
                    <a:pt x="38" y="9"/>
                  </a:cubicBezTo>
                  <a:cubicBezTo>
                    <a:pt x="40" y="4"/>
                    <a:pt x="39" y="3"/>
                    <a:pt x="36" y="3"/>
                  </a:cubicBezTo>
                  <a:lnTo>
                    <a:pt x="34" y="3"/>
                  </a:lnTo>
                  <a:lnTo>
                    <a:pt x="34" y="0"/>
                  </a:lnTo>
                  <a:lnTo>
                    <a:pt x="52" y="0"/>
                  </a:lnTo>
                  <a:lnTo>
                    <a:pt x="52" y="3"/>
                  </a:lnTo>
                  <a:cubicBezTo>
                    <a:pt x="48" y="3"/>
                    <a:pt x="47" y="4"/>
                    <a:pt x="44" y="11"/>
                  </a:cubicBezTo>
                  <a:cubicBezTo>
                    <a:pt x="43" y="12"/>
                    <a:pt x="34" y="34"/>
                    <a:pt x="28" y="50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5" name="Freeform: Shape 43">
              <a:extLst>
                <a:ext uri="{FF2B5EF4-FFF2-40B4-BE49-F238E27FC236}">
                  <a16:creationId xmlns:a16="http://schemas.microsoft.com/office/drawing/2014/main" id="{652C1AD6-B2D2-4D5F-B5DA-B2181C913603}"/>
                </a:ext>
              </a:extLst>
            </p:cNvPr>
            <p:cNvSpPr/>
            <p:nvPr/>
          </p:nvSpPr>
          <p:spPr>
            <a:xfrm>
              <a:off x="9531909" y="490680"/>
              <a:ext cx="22270" cy="1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49">
                  <a:moveTo>
                    <a:pt x="62" y="0"/>
                  </a:moveTo>
                  <a:lnTo>
                    <a:pt x="62" y="3"/>
                  </a:lnTo>
                  <a:cubicBezTo>
                    <a:pt x="57" y="4"/>
                    <a:pt x="56" y="4"/>
                    <a:pt x="57" y="12"/>
                  </a:cubicBezTo>
                  <a:lnTo>
                    <a:pt x="57" y="37"/>
                  </a:lnTo>
                  <a:cubicBezTo>
                    <a:pt x="57" y="46"/>
                    <a:pt x="58" y="46"/>
                    <a:pt x="63" y="46"/>
                  </a:cubicBezTo>
                  <a:lnTo>
                    <a:pt x="63" y="49"/>
                  </a:lnTo>
                  <a:lnTo>
                    <a:pt x="40" y="49"/>
                  </a:lnTo>
                  <a:lnTo>
                    <a:pt x="40" y="46"/>
                  </a:lnTo>
                  <a:cubicBezTo>
                    <a:pt x="45" y="46"/>
                    <a:pt x="45" y="46"/>
                    <a:pt x="45" y="37"/>
                  </a:cubicBezTo>
                  <a:lnTo>
                    <a:pt x="45" y="10"/>
                  </a:lnTo>
                  <a:lnTo>
                    <a:pt x="30" y="48"/>
                  </a:lnTo>
                  <a:lnTo>
                    <a:pt x="26" y="48"/>
                  </a:lnTo>
                  <a:lnTo>
                    <a:pt x="12" y="13"/>
                  </a:lnTo>
                  <a:lnTo>
                    <a:pt x="11" y="30"/>
                  </a:lnTo>
                  <a:cubicBezTo>
                    <a:pt x="11" y="36"/>
                    <a:pt x="11" y="40"/>
                    <a:pt x="12" y="42"/>
                  </a:cubicBezTo>
                  <a:cubicBezTo>
                    <a:pt x="12" y="45"/>
                    <a:pt x="14" y="46"/>
                    <a:pt x="18" y="46"/>
                  </a:cubicBezTo>
                  <a:lnTo>
                    <a:pt x="18" y="49"/>
                  </a:lnTo>
                  <a:lnTo>
                    <a:pt x="0" y="49"/>
                  </a:lnTo>
                  <a:lnTo>
                    <a:pt x="0" y="46"/>
                  </a:lnTo>
                  <a:cubicBezTo>
                    <a:pt x="4" y="46"/>
                    <a:pt x="5" y="45"/>
                    <a:pt x="5" y="42"/>
                  </a:cubicBezTo>
                  <a:cubicBezTo>
                    <a:pt x="6" y="40"/>
                    <a:pt x="6" y="36"/>
                    <a:pt x="6" y="29"/>
                  </a:cubicBezTo>
                  <a:lnTo>
                    <a:pt x="7" y="14"/>
                  </a:lnTo>
                  <a:cubicBezTo>
                    <a:pt x="8" y="4"/>
                    <a:pt x="7" y="4"/>
                    <a:pt x="1" y="3"/>
                  </a:cubicBezTo>
                  <a:lnTo>
                    <a:pt x="1" y="0"/>
                  </a:lnTo>
                  <a:lnTo>
                    <a:pt x="19" y="0"/>
                  </a:lnTo>
                  <a:lnTo>
                    <a:pt x="32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6" name="Freeform: Shape 44">
              <a:extLst>
                <a:ext uri="{FF2B5EF4-FFF2-40B4-BE49-F238E27FC236}">
                  <a16:creationId xmlns:a16="http://schemas.microsoft.com/office/drawing/2014/main" id="{E67ED33A-0477-4943-BFAE-2C4DDD4F3952}"/>
                </a:ext>
              </a:extLst>
            </p:cNvPr>
            <p:cNvSpPr/>
            <p:nvPr/>
          </p:nvSpPr>
          <p:spPr>
            <a:xfrm>
              <a:off x="9556333" y="490680"/>
              <a:ext cx="8621" cy="1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49">
                  <a:moveTo>
                    <a:pt x="18" y="37"/>
                  </a:moveTo>
                  <a:cubicBezTo>
                    <a:pt x="18" y="45"/>
                    <a:pt x="19" y="46"/>
                    <a:pt x="25" y="46"/>
                  </a:cubicBezTo>
                  <a:lnTo>
                    <a:pt x="25" y="49"/>
                  </a:lnTo>
                  <a:lnTo>
                    <a:pt x="0" y="49"/>
                  </a:lnTo>
                  <a:lnTo>
                    <a:pt x="0" y="46"/>
                  </a:lnTo>
                  <a:cubicBezTo>
                    <a:pt x="5" y="46"/>
                    <a:pt x="6" y="45"/>
                    <a:pt x="6" y="37"/>
                  </a:cubicBezTo>
                  <a:lnTo>
                    <a:pt x="6" y="12"/>
                  </a:lnTo>
                  <a:cubicBezTo>
                    <a:pt x="6" y="4"/>
                    <a:pt x="5" y="3"/>
                    <a:pt x="0" y="3"/>
                  </a:cubicBezTo>
                  <a:lnTo>
                    <a:pt x="0" y="0"/>
                  </a:lnTo>
                  <a:lnTo>
                    <a:pt x="25" y="0"/>
                  </a:lnTo>
                  <a:lnTo>
                    <a:pt x="25" y="3"/>
                  </a:lnTo>
                  <a:cubicBezTo>
                    <a:pt x="19" y="3"/>
                    <a:pt x="18" y="4"/>
                    <a:pt x="18" y="12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7" name="Freeform: Shape 45">
              <a:extLst>
                <a:ext uri="{FF2B5EF4-FFF2-40B4-BE49-F238E27FC236}">
                  <a16:creationId xmlns:a16="http://schemas.microsoft.com/office/drawing/2014/main" id="{34D53608-69D5-4C6E-B59B-90C2A2A6208D}"/>
                </a:ext>
              </a:extLst>
            </p:cNvPr>
            <p:cNvSpPr/>
            <p:nvPr/>
          </p:nvSpPr>
          <p:spPr>
            <a:xfrm>
              <a:off x="9566392" y="490680"/>
              <a:ext cx="18678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50">
                  <a:moveTo>
                    <a:pt x="47" y="50"/>
                  </a:moveTo>
                  <a:lnTo>
                    <a:pt x="40" y="50"/>
                  </a:lnTo>
                  <a:lnTo>
                    <a:pt x="12" y="14"/>
                  </a:lnTo>
                  <a:lnTo>
                    <a:pt x="12" y="28"/>
                  </a:lnTo>
                  <a:cubicBezTo>
                    <a:pt x="12" y="36"/>
                    <a:pt x="13" y="40"/>
                    <a:pt x="13" y="42"/>
                  </a:cubicBezTo>
                  <a:cubicBezTo>
                    <a:pt x="13" y="45"/>
                    <a:pt x="15" y="46"/>
                    <a:pt x="20" y="46"/>
                  </a:cubicBezTo>
                  <a:lnTo>
                    <a:pt x="20" y="49"/>
                  </a:lnTo>
                  <a:lnTo>
                    <a:pt x="1" y="49"/>
                  </a:lnTo>
                  <a:lnTo>
                    <a:pt x="1" y="46"/>
                  </a:lnTo>
                  <a:cubicBezTo>
                    <a:pt x="4" y="46"/>
                    <a:pt x="6" y="45"/>
                    <a:pt x="7" y="42"/>
                  </a:cubicBezTo>
                  <a:cubicBezTo>
                    <a:pt x="7" y="40"/>
                    <a:pt x="8" y="36"/>
                    <a:pt x="8" y="28"/>
                  </a:cubicBezTo>
                  <a:lnTo>
                    <a:pt x="8" y="14"/>
                  </a:lnTo>
                  <a:cubicBezTo>
                    <a:pt x="8" y="8"/>
                    <a:pt x="7" y="7"/>
                    <a:pt x="6" y="5"/>
                  </a:cubicBezTo>
                  <a:cubicBezTo>
                    <a:pt x="5" y="4"/>
                    <a:pt x="3" y="3"/>
                    <a:pt x="0" y="3"/>
                  </a:cubicBezTo>
                  <a:lnTo>
                    <a:pt x="0" y="0"/>
                  </a:lnTo>
                  <a:lnTo>
                    <a:pt x="17" y="0"/>
                  </a:lnTo>
                  <a:lnTo>
                    <a:pt x="42" y="31"/>
                  </a:lnTo>
                  <a:lnTo>
                    <a:pt x="42" y="21"/>
                  </a:lnTo>
                  <a:cubicBezTo>
                    <a:pt x="42" y="13"/>
                    <a:pt x="42" y="9"/>
                    <a:pt x="42" y="7"/>
                  </a:cubicBezTo>
                  <a:cubicBezTo>
                    <a:pt x="41" y="4"/>
                    <a:pt x="39" y="3"/>
                    <a:pt x="34" y="3"/>
                  </a:cubicBezTo>
                  <a:lnTo>
                    <a:pt x="34" y="0"/>
                  </a:lnTo>
                  <a:lnTo>
                    <a:pt x="53" y="0"/>
                  </a:lnTo>
                  <a:lnTo>
                    <a:pt x="53" y="3"/>
                  </a:lnTo>
                  <a:cubicBezTo>
                    <a:pt x="50" y="3"/>
                    <a:pt x="48" y="4"/>
                    <a:pt x="47" y="7"/>
                  </a:cubicBezTo>
                  <a:cubicBezTo>
                    <a:pt x="47" y="9"/>
                    <a:pt x="47" y="13"/>
                    <a:pt x="47" y="21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8" name="Freeform: Shape 46">
              <a:extLst>
                <a:ext uri="{FF2B5EF4-FFF2-40B4-BE49-F238E27FC236}">
                  <a16:creationId xmlns:a16="http://schemas.microsoft.com/office/drawing/2014/main" id="{52C972E8-B813-4AD2-BFB4-019813C1F77E}"/>
                </a:ext>
              </a:extLst>
            </p:cNvPr>
            <p:cNvSpPr/>
            <p:nvPr/>
          </p:nvSpPr>
          <p:spPr>
            <a:xfrm>
              <a:off x="9584710" y="490320"/>
              <a:ext cx="176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50">
                  <a:moveTo>
                    <a:pt x="17" y="31"/>
                  </a:moveTo>
                  <a:lnTo>
                    <a:pt x="26" y="31"/>
                  </a:lnTo>
                  <a:lnTo>
                    <a:pt x="22" y="16"/>
                  </a:lnTo>
                  <a:close/>
                  <a:moveTo>
                    <a:pt x="26" y="47"/>
                  </a:moveTo>
                  <a:lnTo>
                    <a:pt x="29" y="47"/>
                  </a:lnTo>
                  <a:cubicBezTo>
                    <a:pt x="32" y="46"/>
                    <a:pt x="32" y="46"/>
                    <a:pt x="30" y="43"/>
                  </a:cubicBezTo>
                  <a:lnTo>
                    <a:pt x="28" y="35"/>
                  </a:lnTo>
                  <a:lnTo>
                    <a:pt x="16" y="35"/>
                  </a:lnTo>
                  <a:lnTo>
                    <a:pt x="13" y="42"/>
                  </a:lnTo>
                  <a:cubicBezTo>
                    <a:pt x="12" y="46"/>
                    <a:pt x="12" y="46"/>
                    <a:pt x="16" y="47"/>
                  </a:cubicBezTo>
                  <a:lnTo>
                    <a:pt x="18" y="47"/>
                  </a:lnTo>
                  <a:lnTo>
                    <a:pt x="18" y="50"/>
                  </a:lnTo>
                  <a:lnTo>
                    <a:pt x="0" y="50"/>
                  </a:lnTo>
                  <a:lnTo>
                    <a:pt x="0" y="47"/>
                  </a:lnTo>
                  <a:cubicBezTo>
                    <a:pt x="4" y="46"/>
                    <a:pt x="6" y="46"/>
                    <a:pt x="8" y="40"/>
                  </a:cubicBezTo>
                  <a:lnTo>
                    <a:pt x="23" y="1"/>
                  </a:lnTo>
                  <a:lnTo>
                    <a:pt x="28" y="0"/>
                  </a:lnTo>
                  <a:lnTo>
                    <a:pt x="33" y="14"/>
                  </a:lnTo>
                  <a:cubicBezTo>
                    <a:pt x="36" y="23"/>
                    <a:pt x="40" y="32"/>
                    <a:pt x="42" y="40"/>
                  </a:cubicBezTo>
                  <a:cubicBezTo>
                    <a:pt x="45" y="46"/>
                    <a:pt x="47" y="46"/>
                    <a:pt x="50" y="47"/>
                  </a:cubicBezTo>
                  <a:lnTo>
                    <a:pt x="50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9" name="Freeform: Shape 47">
              <a:extLst>
                <a:ext uri="{FF2B5EF4-FFF2-40B4-BE49-F238E27FC236}">
                  <a16:creationId xmlns:a16="http://schemas.microsoft.com/office/drawing/2014/main" id="{D8B57B49-BC1F-4B33-ACF4-3B7819A2946C}"/>
                </a:ext>
              </a:extLst>
            </p:cNvPr>
            <p:cNvSpPr/>
            <p:nvPr/>
          </p:nvSpPr>
          <p:spPr>
            <a:xfrm>
              <a:off x="9543763" y="522719"/>
              <a:ext cx="15804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51">
                  <a:moveTo>
                    <a:pt x="28" y="39"/>
                  </a:moveTo>
                  <a:cubicBezTo>
                    <a:pt x="28" y="47"/>
                    <a:pt x="29" y="48"/>
                    <a:pt x="36" y="48"/>
                  </a:cubicBezTo>
                  <a:lnTo>
                    <a:pt x="36" y="51"/>
                  </a:lnTo>
                  <a:lnTo>
                    <a:pt x="9" y="51"/>
                  </a:lnTo>
                  <a:lnTo>
                    <a:pt x="9" y="48"/>
                  </a:lnTo>
                  <a:cubicBezTo>
                    <a:pt x="15" y="48"/>
                    <a:pt x="16" y="47"/>
                    <a:pt x="16" y="39"/>
                  </a:cubicBezTo>
                  <a:lnTo>
                    <a:pt x="16" y="6"/>
                  </a:lnTo>
                  <a:lnTo>
                    <a:pt x="14" y="6"/>
                  </a:lnTo>
                  <a:cubicBezTo>
                    <a:pt x="9" y="6"/>
                    <a:pt x="7" y="7"/>
                    <a:pt x="6" y="8"/>
                  </a:cubicBezTo>
                  <a:cubicBezTo>
                    <a:pt x="5" y="9"/>
                    <a:pt x="4" y="11"/>
                    <a:pt x="3" y="15"/>
                  </a:cubicBezTo>
                  <a:lnTo>
                    <a:pt x="0" y="15"/>
                  </a:lnTo>
                  <a:cubicBezTo>
                    <a:pt x="0" y="9"/>
                    <a:pt x="1" y="4"/>
                    <a:pt x="1" y="0"/>
                  </a:cubicBezTo>
                  <a:lnTo>
                    <a:pt x="3" y="0"/>
                  </a:lnTo>
                  <a:cubicBezTo>
                    <a:pt x="4" y="2"/>
                    <a:pt x="5" y="2"/>
                    <a:pt x="7" y="2"/>
                  </a:cubicBezTo>
                  <a:lnTo>
                    <a:pt x="38" y="2"/>
                  </a:lnTo>
                  <a:cubicBezTo>
                    <a:pt x="40" y="2"/>
                    <a:pt x="40" y="2"/>
                    <a:pt x="41" y="0"/>
                  </a:cubicBezTo>
                  <a:lnTo>
                    <a:pt x="44" y="0"/>
                  </a:lnTo>
                  <a:cubicBezTo>
                    <a:pt x="44" y="3"/>
                    <a:pt x="44" y="10"/>
                    <a:pt x="45" y="15"/>
                  </a:cubicBezTo>
                  <a:lnTo>
                    <a:pt x="41" y="15"/>
                  </a:lnTo>
                  <a:cubicBezTo>
                    <a:pt x="40" y="11"/>
                    <a:pt x="39" y="9"/>
                    <a:pt x="38" y="8"/>
                  </a:cubicBezTo>
                  <a:cubicBezTo>
                    <a:pt x="37" y="6"/>
                    <a:pt x="34" y="6"/>
                    <a:pt x="30" y="6"/>
                  </a:cubicBezTo>
                  <a:lnTo>
                    <a:pt x="28" y="6"/>
                  </a:ln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0" name="Freeform: Shape 48">
              <a:extLst>
                <a:ext uri="{FF2B5EF4-FFF2-40B4-BE49-F238E27FC236}">
                  <a16:creationId xmlns:a16="http://schemas.microsoft.com/office/drawing/2014/main" id="{04F32F65-BD92-4195-AD7D-877249578A92}"/>
                </a:ext>
              </a:extLst>
            </p:cNvPr>
            <p:cNvSpPr/>
            <p:nvPr/>
          </p:nvSpPr>
          <p:spPr>
            <a:xfrm>
              <a:off x="9561363" y="523439"/>
              <a:ext cx="8261" cy="1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49">
                  <a:moveTo>
                    <a:pt x="19" y="37"/>
                  </a:moveTo>
                  <a:cubicBezTo>
                    <a:pt x="19" y="45"/>
                    <a:pt x="19" y="46"/>
                    <a:pt x="24" y="46"/>
                  </a:cubicBezTo>
                  <a:lnTo>
                    <a:pt x="24" y="49"/>
                  </a:lnTo>
                  <a:lnTo>
                    <a:pt x="0" y="49"/>
                  </a:lnTo>
                  <a:lnTo>
                    <a:pt x="0" y="46"/>
                  </a:lnTo>
                  <a:cubicBezTo>
                    <a:pt x="5" y="46"/>
                    <a:pt x="6" y="45"/>
                    <a:pt x="6" y="37"/>
                  </a:cubicBezTo>
                  <a:lnTo>
                    <a:pt x="6" y="12"/>
                  </a:lnTo>
                  <a:cubicBezTo>
                    <a:pt x="6" y="4"/>
                    <a:pt x="5" y="3"/>
                    <a:pt x="0" y="3"/>
                  </a:cubicBezTo>
                  <a:lnTo>
                    <a:pt x="0" y="0"/>
                  </a:lnTo>
                  <a:lnTo>
                    <a:pt x="24" y="0"/>
                  </a:lnTo>
                  <a:lnTo>
                    <a:pt x="24" y="3"/>
                  </a:lnTo>
                  <a:cubicBezTo>
                    <a:pt x="19" y="3"/>
                    <a:pt x="19" y="4"/>
                    <a:pt x="19" y="12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1" name="Freeform: Shape 49">
              <a:extLst>
                <a:ext uri="{FF2B5EF4-FFF2-40B4-BE49-F238E27FC236}">
                  <a16:creationId xmlns:a16="http://schemas.microsoft.com/office/drawing/2014/main" id="{68F37A4D-548D-4AD0-99DD-0FEE50E7F953}"/>
                </a:ext>
              </a:extLst>
            </p:cNvPr>
            <p:cNvSpPr/>
            <p:nvPr/>
          </p:nvSpPr>
          <p:spPr>
            <a:xfrm>
              <a:off x="9572498" y="522719"/>
              <a:ext cx="1796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51">
                  <a:moveTo>
                    <a:pt x="14" y="24"/>
                  </a:moveTo>
                  <a:cubicBezTo>
                    <a:pt x="14" y="38"/>
                    <a:pt x="19" y="48"/>
                    <a:pt x="26" y="48"/>
                  </a:cubicBezTo>
                  <a:cubicBezTo>
                    <a:pt x="33" y="48"/>
                    <a:pt x="37" y="41"/>
                    <a:pt x="37" y="27"/>
                  </a:cubicBezTo>
                  <a:cubicBezTo>
                    <a:pt x="37" y="12"/>
                    <a:pt x="31" y="4"/>
                    <a:pt x="24" y="4"/>
                  </a:cubicBezTo>
                  <a:cubicBezTo>
                    <a:pt x="19" y="4"/>
                    <a:pt x="14" y="10"/>
                    <a:pt x="14" y="24"/>
                  </a:cubicBezTo>
                  <a:close/>
                  <a:moveTo>
                    <a:pt x="51" y="25"/>
                  </a:moveTo>
                  <a:cubicBezTo>
                    <a:pt x="51" y="41"/>
                    <a:pt x="40" y="51"/>
                    <a:pt x="25" y="51"/>
                  </a:cubicBezTo>
                  <a:cubicBezTo>
                    <a:pt x="10" y="51"/>
                    <a:pt x="0" y="40"/>
                    <a:pt x="0" y="26"/>
                  </a:cubicBezTo>
                  <a:cubicBezTo>
                    <a:pt x="0" y="14"/>
                    <a:pt x="8" y="0"/>
                    <a:pt x="26" y="0"/>
                  </a:cubicBezTo>
                  <a:cubicBezTo>
                    <a:pt x="40" y="0"/>
                    <a:pt x="51" y="10"/>
                    <a:pt x="51" y="25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2" name="Freeform: Shape 50">
              <a:extLst>
                <a:ext uri="{FF2B5EF4-FFF2-40B4-BE49-F238E27FC236}">
                  <a16:creationId xmlns:a16="http://schemas.microsoft.com/office/drawing/2014/main" id="{6E0DAAF8-5482-4A0A-9521-B0D1C27460B6}"/>
                </a:ext>
              </a:extLst>
            </p:cNvPr>
            <p:cNvSpPr/>
            <p:nvPr/>
          </p:nvSpPr>
          <p:spPr>
            <a:xfrm>
              <a:off x="9539452" y="555840"/>
              <a:ext cx="22270" cy="1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49">
                  <a:moveTo>
                    <a:pt x="63" y="0"/>
                  </a:moveTo>
                  <a:lnTo>
                    <a:pt x="63" y="3"/>
                  </a:lnTo>
                  <a:cubicBezTo>
                    <a:pt x="57" y="3"/>
                    <a:pt x="57" y="4"/>
                    <a:pt x="57" y="12"/>
                  </a:cubicBezTo>
                  <a:lnTo>
                    <a:pt x="58" y="36"/>
                  </a:lnTo>
                  <a:cubicBezTo>
                    <a:pt x="58" y="45"/>
                    <a:pt x="58" y="46"/>
                    <a:pt x="63" y="46"/>
                  </a:cubicBezTo>
                  <a:lnTo>
                    <a:pt x="63" y="49"/>
                  </a:lnTo>
                  <a:lnTo>
                    <a:pt x="40" y="49"/>
                  </a:lnTo>
                  <a:lnTo>
                    <a:pt x="40" y="46"/>
                  </a:lnTo>
                  <a:cubicBezTo>
                    <a:pt x="45" y="46"/>
                    <a:pt x="46" y="45"/>
                    <a:pt x="46" y="36"/>
                  </a:cubicBezTo>
                  <a:lnTo>
                    <a:pt x="45" y="10"/>
                  </a:lnTo>
                  <a:lnTo>
                    <a:pt x="30" y="48"/>
                  </a:lnTo>
                  <a:lnTo>
                    <a:pt x="26" y="48"/>
                  </a:lnTo>
                  <a:lnTo>
                    <a:pt x="13" y="13"/>
                  </a:lnTo>
                  <a:lnTo>
                    <a:pt x="12" y="30"/>
                  </a:lnTo>
                  <a:cubicBezTo>
                    <a:pt x="12" y="36"/>
                    <a:pt x="12" y="40"/>
                    <a:pt x="12" y="42"/>
                  </a:cubicBezTo>
                  <a:cubicBezTo>
                    <a:pt x="12" y="45"/>
                    <a:pt x="14" y="46"/>
                    <a:pt x="19" y="46"/>
                  </a:cubicBezTo>
                  <a:lnTo>
                    <a:pt x="19" y="49"/>
                  </a:lnTo>
                  <a:lnTo>
                    <a:pt x="0" y="49"/>
                  </a:lnTo>
                  <a:lnTo>
                    <a:pt x="0" y="46"/>
                  </a:lnTo>
                  <a:cubicBezTo>
                    <a:pt x="4" y="46"/>
                    <a:pt x="6" y="45"/>
                    <a:pt x="6" y="42"/>
                  </a:cubicBezTo>
                  <a:cubicBezTo>
                    <a:pt x="6" y="40"/>
                    <a:pt x="7" y="36"/>
                    <a:pt x="7" y="29"/>
                  </a:cubicBezTo>
                  <a:lnTo>
                    <a:pt x="8" y="14"/>
                  </a:lnTo>
                  <a:cubicBezTo>
                    <a:pt x="8" y="4"/>
                    <a:pt x="8" y="3"/>
                    <a:pt x="2" y="3"/>
                  </a:cubicBezTo>
                  <a:lnTo>
                    <a:pt x="2" y="0"/>
                  </a:lnTo>
                  <a:lnTo>
                    <a:pt x="20" y="0"/>
                  </a:lnTo>
                  <a:lnTo>
                    <a:pt x="33" y="3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3" name="Freeform: Shape 51">
              <a:extLst>
                <a:ext uri="{FF2B5EF4-FFF2-40B4-BE49-F238E27FC236}">
                  <a16:creationId xmlns:a16="http://schemas.microsoft.com/office/drawing/2014/main" id="{3EEE23FD-6861-40F3-A780-7B600A749437}"/>
                </a:ext>
              </a:extLst>
            </p:cNvPr>
            <p:cNvSpPr/>
            <p:nvPr/>
          </p:nvSpPr>
          <p:spPr>
            <a:xfrm>
              <a:off x="9563517" y="555840"/>
              <a:ext cx="14368" cy="1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9">
                  <a:moveTo>
                    <a:pt x="7" y="12"/>
                  </a:moveTo>
                  <a:cubicBezTo>
                    <a:pt x="7" y="4"/>
                    <a:pt x="6" y="3"/>
                    <a:pt x="1" y="3"/>
                  </a:cubicBezTo>
                  <a:lnTo>
                    <a:pt x="1" y="0"/>
                  </a:lnTo>
                  <a:lnTo>
                    <a:pt x="37" y="0"/>
                  </a:lnTo>
                  <a:cubicBezTo>
                    <a:pt x="37" y="1"/>
                    <a:pt x="37" y="7"/>
                    <a:pt x="38" y="12"/>
                  </a:cubicBezTo>
                  <a:lnTo>
                    <a:pt x="34" y="12"/>
                  </a:lnTo>
                  <a:cubicBezTo>
                    <a:pt x="34" y="9"/>
                    <a:pt x="33" y="7"/>
                    <a:pt x="32" y="6"/>
                  </a:cubicBezTo>
                  <a:cubicBezTo>
                    <a:pt x="30" y="4"/>
                    <a:pt x="28" y="4"/>
                    <a:pt x="24" y="4"/>
                  </a:cubicBezTo>
                  <a:lnTo>
                    <a:pt x="23" y="4"/>
                  </a:lnTo>
                  <a:cubicBezTo>
                    <a:pt x="20" y="4"/>
                    <a:pt x="20" y="4"/>
                    <a:pt x="20" y="6"/>
                  </a:cubicBezTo>
                  <a:lnTo>
                    <a:pt x="20" y="21"/>
                  </a:lnTo>
                  <a:lnTo>
                    <a:pt x="23" y="21"/>
                  </a:lnTo>
                  <a:cubicBezTo>
                    <a:pt x="30" y="21"/>
                    <a:pt x="30" y="20"/>
                    <a:pt x="31" y="15"/>
                  </a:cubicBezTo>
                  <a:lnTo>
                    <a:pt x="34" y="15"/>
                  </a:lnTo>
                  <a:lnTo>
                    <a:pt x="34" y="32"/>
                  </a:lnTo>
                  <a:lnTo>
                    <a:pt x="31" y="32"/>
                  </a:lnTo>
                  <a:cubicBezTo>
                    <a:pt x="30" y="26"/>
                    <a:pt x="30" y="25"/>
                    <a:pt x="23" y="25"/>
                  </a:cubicBezTo>
                  <a:lnTo>
                    <a:pt x="20" y="25"/>
                  </a:lnTo>
                  <a:lnTo>
                    <a:pt x="20" y="38"/>
                  </a:lnTo>
                  <a:cubicBezTo>
                    <a:pt x="20" y="42"/>
                    <a:pt x="20" y="44"/>
                    <a:pt x="21" y="44"/>
                  </a:cubicBezTo>
                  <a:cubicBezTo>
                    <a:pt x="22" y="45"/>
                    <a:pt x="24" y="45"/>
                    <a:pt x="26" y="45"/>
                  </a:cubicBezTo>
                  <a:cubicBezTo>
                    <a:pt x="29" y="45"/>
                    <a:pt x="33" y="45"/>
                    <a:pt x="34" y="43"/>
                  </a:cubicBezTo>
                  <a:cubicBezTo>
                    <a:pt x="36" y="42"/>
                    <a:pt x="37" y="39"/>
                    <a:pt x="38" y="35"/>
                  </a:cubicBezTo>
                  <a:lnTo>
                    <a:pt x="41" y="35"/>
                  </a:lnTo>
                  <a:cubicBezTo>
                    <a:pt x="41" y="39"/>
                    <a:pt x="39" y="47"/>
                    <a:pt x="39" y="49"/>
                  </a:cubicBezTo>
                  <a:lnTo>
                    <a:pt x="0" y="49"/>
                  </a:lnTo>
                  <a:lnTo>
                    <a:pt x="0" y="46"/>
                  </a:lnTo>
                  <a:cubicBezTo>
                    <a:pt x="6" y="46"/>
                    <a:pt x="7" y="45"/>
                    <a:pt x="7" y="36"/>
                  </a:cubicBez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4" name="Freeform: Shape 52">
              <a:extLst>
                <a:ext uri="{FF2B5EF4-FFF2-40B4-BE49-F238E27FC236}">
                  <a16:creationId xmlns:a16="http://schemas.microsoft.com/office/drawing/2014/main" id="{FED236B6-78B5-4554-9079-30DDE272AC06}"/>
                </a:ext>
              </a:extLst>
            </p:cNvPr>
            <p:cNvSpPr/>
            <p:nvPr/>
          </p:nvSpPr>
          <p:spPr>
            <a:xfrm>
              <a:off x="9578604" y="555480"/>
              <a:ext cx="176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50">
                  <a:moveTo>
                    <a:pt x="16" y="31"/>
                  </a:moveTo>
                  <a:lnTo>
                    <a:pt x="26" y="31"/>
                  </a:lnTo>
                  <a:lnTo>
                    <a:pt x="22" y="16"/>
                  </a:lnTo>
                  <a:close/>
                  <a:moveTo>
                    <a:pt x="26" y="47"/>
                  </a:moveTo>
                  <a:lnTo>
                    <a:pt x="29" y="47"/>
                  </a:lnTo>
                  <a:cubicBezTo>
                    <a:pt x="32" y="46"/>
                    <a:pt x="32" y="46"/>
                    <a:pt x="30" y="43"/>
                  </a:cubicBezTo>
                  <a:lnTo>
                    <a:pt x="28" y="36"/>
                  </a:lnTo>
                  <a:lnTo>
                    <a:pt x="15" y="36"/>
                  </a:lnTo>
                  <a:lnTo>
                    <a:pt x="13" y="43"/>
                  </a:lnTo>
                  <a:cubicBezTo>
                    <a:pt x="12" y="46"/>
                    <a:pt x="12" y="47"/>
                    <a:pt x="16" y="47"/>
                  </a:cubicBezTo>
                  <a:lnTo>
                    <a:pt x="18" y="47"/>
                  </a:lnTo>
                  <a:lnTo>
                    <a:pt x="18" y="50"/>
                  </a:lnTo>
                  <a:lnTo>
                    <a:pt x="0" y="50"/>
                  </a:lnTo>
                  <a:lnTo>
                    <a:pt x="0" y="47"/>
                  </a:lnTo>
                  <a:cubicBezTo>
                    <a:pt x="4" y="47"/>
                    <a:pt x="5" y="46"/>
                    <a:pt x="8" y="40"/>
                  </a:cubicBezTo>
                  <a:lnTo>
                    <a:pt x="23" y="1"/>
                  </a:lnTo>
                  <a:lnTo>
                    <a:pt x="28" y="0"/>
                  </a:lnTo>
                  <a:lnTo>
                    <a:pt x="33" y="14"/>
                  </a:lnTo>
                  <a:cubicBezTo>
                    <a:pt x="36" y="24"/>
                    <a:pt x="40" y="32"/>
                    <a:pt x="42" y="40"/>
                  </a:cubicBezTo>
                  <a:cubicBezTo>
                    <a:pt x="45" y="46"/>
                    <a:pt x="47" y="47"/>
                    <a:pt x="50" y="47"/>
                  </a:cubicBezTo>
                  <a:lnTo>
                    <a:pt x="50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0F1F4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5" name="Freeform: Shape 53">
              <a:extLst>
                <a:ext uri="{FF2B5EF4-FFF2-40B4-BE49-F238E27FC236}">
                  <a16:creationId xmlns:a16="http://schemas.microsoft.com/office/drawing/2014/main" id="{818700F1-E10D-4FB0-8023-84805411C15C}"/>
                </a:ext>
              </a:extLst>
            </p:cNvPr>
            <p:cNvSpPr/>
            <p:nvPr/>
          </p:nvSpPr>
          <p:spPr>
            <a:xfrm>
              <a:off x="9477671" y="783720"/>
              <a:ext cx="14008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40" y="20"/>
                  </a:moveTo>
                  <a:cubicBezTo>
                    <a:pt x="40" y="31"/>
                    <a:pt x="3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40" y="9"/>
                    <a:pt x="40" y="2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6" name="Freeform: Shape 54">
              <a:extLst>
                <a:ext uri="{FF2B5EF4-FFF2-40B4-BE49-F238E27FC236}">
                  <a16:creationId xmlns:a16="http://schemas.microsoft.com/office/drawing/2014/main" id="{8AB3D046-4D8B-4883-BEB5-27DC55C984DD}"/>
                </a:ext>
              </a:extLst>
            </p:cNvPr>
            <p:cNvSpPr/>
            <p:nvPr/>
          </p:nvSpPr>
          <p:spPr>
            <a:xfrm>
              <a:off x="9549150" y="795600"/>
              <a:ext cx="14008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40" y="20"/>
                  </a:moveTo>
                  <a:cubicBezTo>
                    <a:pt x="40" y="31"/>
                    <a:pt x="3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0" y="0"/>
                    <a:pt x="40" y="8"/>
                    <a:pt x="40" y="2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7" name="Freeform: Shape 55">
              <a:extLst>
                <a:ext uri="{FF2B5EF4-FFF2-40B4-BE49-F238E27FC236}">
                  <a16:creationId xmlns:a16="http://schemas.microsoft.com/office/drawing/2014/main" id="{9A818FC5-F361-41AC-9EF8-D191186890B6}"/>
                </a:ext>
              </a:extLst>
            </p:cNvPr>
            <p:cNvSpPr/>
            <p:nvPr/>
          </p:nvSpPr>
          <p:spPr>
            <a:xfrm>
              <a:off x="9289096" y="405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8" name="Freeform: Shape 56">
              <a:extLst>
                <a:ext uri="{FF2B5EF4-FFF2-40B4-BE49-F238E27FC236}">
                  <a16:creationId xmlns:a16="http://schemas.microsoft.com/office/drawing/2014/main" id="{3E918300-2703-408D-A9C8-4DC74B58EF0E}"/>
                </a:ext>
              </a:extLst>
            </p:cNvPr>
            <p:cNvSpPr/>
            <p:nvPr/>
          </p:nvSpPr>
          <p:spPr>
            <a:xfrm>
              <a:off x="9585429" y="277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9" name="Freeform: Shape 57">
              <a:extLst>
                <a:ext uri="{FF2B5EF4-FFF2-40B4-BE49-F238E27FC236}">
                  <a16:creationId xmlns:a16="http://schemas.microsoft.com/office/drawing/2014/main" id="{410C5B72-4926-4CBE-8262-19098A6D5747}"/>
                </a:ext>
              </a:extLst>
            </p:cNvPr>
            <p:cNvSpPr/>
            <p:nvPr/>
          </p:nvSpPr>
          <p:spPr>
            <a:xfrm>
              <a:off x="9699652" y="417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40" name="Freeform: Shape 58">
              <a:extLst>
                <a:ext uri="{FF2B5EF4-FFF2-40B4-BE49-F238E27FC236}">
                  <a16:creationId xmlns:a16="http://schemas.microsoft.com/office/drawing/2014/main" id="{3B1FC69C-5E58-4172-AB13-7683C845EC91}"/>
                </a:ext>
              </a:extLst>
            </p:cNvPr>
            <p:cNvSpPr/>
            <p:nvPr/>
          </p:nvSpPr>
          <p:spPr>
            <a:xfrm>
              <a:off x="9754249" y="6476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41" name="Freeform: Shape 59">
              <a:extLst>
                <a:ext uri="{FF2B5EF4-FFF2-40B4-BE49-F238E27FC236}">
                  <a16:creationId xmlns:a16="http://schemas.microsoft.com/office/drawing/2014/main" id="{BFD19BD5-E897-4A14-9544-EC1E460E1E40}"/>
                </a:ext>
              </a:extLst>
            </p:cNvPr>
            <p:cNvSpPr/>
            <p:nvPr/>
          </p:nvSpPr>
          <p:spPr>
            <a:xfrm>
              <a:off x="9508562" y="284400"/>
              <a:ext cx="14008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40" y="20"/>
                  </a:moveTo>
                  <a:cubicBezTo>
                    <a:pt x="40" y="31"/>
                    <a:pt x="31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42" name="Freeform: Shape 60">
              <a:extLst>
                <a:ext uri="{FF2B5EF4-FFF2-40B4-BE49-F238E27FC236}">
                  <a16:creationId xmlns:a16="http://schemas.microsoft.com/office/drawing/2014/main" id="{CEC9E15E-53AE-4F57-8AC8-025F8B681892}"/>
                </a:ext>
              </a:extLst>
            </p:cNvPr>
            <p:cNvSpPr/>
            <p:nvPr/>
          </p:nvSpPr>
          <p:spPr>
            <a:xfrm>
              <a:off x="9676664" y="350280"/>
              <a:ext cx="14008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40" y="20"/>
                  </a:moveTo>
                  <a:cubicBezTo>
                    <a:pt x="39" y="32"/>
                    <a:pt x="30" y="40"/>
                    <a:pt x="19" y="40"/>
                  </a:cubicBezTo>
                  <a:cubicBezTo>
                    <a:pt x="8" y="39"/>
                    <a:pt x="0" y="30"/>
                    <a:pt x="0" y="18"/>
                  </a:cubicBezTo>
                  <a:cubicBezTo>
                    <a:pt x="0" y="8"/>
                    <a:pt x="10" y="0"/>
                    <a:pt x="20" y="0"/>
                  </a:cubicBezTo>
                  <a:cubicBezTo>
                    <a:pt x="31" y="0"/>
                    <a:pt x="40" y="10"/>
                    <a:pt x="40" y="2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43" name="Freeform: Shape 61">
              <a:extLst>
                <a:ext uri="{FF2B5EF4-FFF2-40B4-BE49-F238E27FC236}">
                  <a16:creationId xmlns:a16="http://schemas.microsoft.com/office/drawing/2014/main" id="{49330B26-FC2A-4FD9-9C44-A08610851F63}"/>
                </a:ext>
              </a:extLst>
            </p:cNvPr>
            <p:cNvSpPr/>
            <p:nvPr/>
          </p:nvSpPr>
          <p:spPr>
            <a:xfrm>
              <a:off x="9282989" y="652320"/>
              <a:ext cx="57830" cy="5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52">
                  <a:moveTo>
                    <a:pt x="150" y="25"/>
                  </a:moveTo>
                  <a:cubicBezTo>
                    <a:pt x="158" y="36"/>
                    <a:pt x="162" y="48"/>
                    <a:pt x="162" y="60"/>
                  </a:cubicBezTo>
                  <a:cubicBezTo>
                    <a:pt x="162" y="74"/>
                    <a:pt x="157" y="85"/>
                    <a:pt x="132" y="102"/>
                  </a:cubicBezTo>
                  <a:lnTo>
                    <a:pt x="61" y="152"/>
                  </a:lnTo>
                  <a:lnTo>
                    <a:pt x="48" y="133"/>
                  </a:lnTo>
                  <a:cubicBezTo>
                    <a:pt x="48" y="133"/>
                    <a:pt x="121" y="82"/>
                    <a:pt x="122" y="81"/>
                  </a:cubicBezTo>
                  <a:cubicBezTo>
                    <a:pt x="134" y="72"/>
                    <a:pt x="140" y="66"/>
                    <a:pt x="140" y="56"/>
                  </a:cubicBezTo>
                  <a:cubicBezTo>
                    <a:pt x="140" y="50"/>
                    <a:pt x="138" y="43"/>
                    <a:pt x="133" y="36"/>
                  </a:cubicBezTo>
                  <a:cubicBezTo>
                    <a:pt x="126" y="26"/>
                    <a:pt x="117" y="23"/>
                    <a:pt x="109" y="23"/>
                  </a:cubicBezTo>
                  <a:cubicBezTo>
                    <a:pt x="101" y="23"/>
                    <a:pt x="93" y="28"/>
                    <a:pt x="80" y="38"/>
                  </a:cubicBezTo>
                  <a:lnTo>
                    <a:pt x="13" y="83"/>
                  </a:lnTo>
                  <a:lnTo>
                    <a:pt x="0" y="65"/>
                  </a:lnTo>
                  <a:lnTo>
                    <a:pt x="63" y="22"/>
                  </a:lnTo>
                  <a:cubicBezTo>
                    <a:pt x="81" y="9"/>
                    <a:pt x="95" y="0"/>
                    <a:pt x="108" y="0"/>
                  </a:cubicBezTo>
                  <a:cubicBezTo>
                    <a:pt x="127" y="0"/>
                    <a:pt x="142" y="13"/>
                    <a:pt x="150" y="2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44" name="Freeform: Shape 62">
              <a:extLst>
                <a:ext uri="{FF2B5EF4-FFF2-40B4-BE49-F238E27FC236}">
                  <a16:creationId xmlns:a16="http://schemas.microsoft.com/office/drawing/2014/main" id="{BF946B3E-68F4-4231-97C0-3873D4CC46A7}"/>
                </a:ext>
              </a:extLst>
            </p:cNvPr>
            <p:cNvSpPr/>
            <p:nvPr/>
          </p:nvSpPr>
          <p:spPr>
            <a:xfrm>
              <a:off x="9255332" y="594360"/>
              <a:ext cx="61063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147">
                  <a:moveTo>
                    <a:pt x="0" y="47"/>
                  </a:moveTo>
                  <a:lnTo>
                    <a:pt x="136" y="0"/>
                  </a:lnTo>
                  <a:lnTo>
                    <a:pt x="143" y="20"/>
                  </a:lnTo>
                  <a:lnTo>
                    <a:pt x="66" y="115"/>
                  </a:lnTo>
                  <a:lnTo>
                    <a:pt x="163" y="76"/>
                  </a:lnTo>
                  <a:lnTo>
                    <a:pt x="171" y="96"/>
                  </a:lnTo>
                  <a:lnTo>
                    <a:pt x="37" y="147"/>
                  </a:lnTo>
                  <a:lnTo>
                    <a:pt x="30" y="127"/>
                  </a:lnTo>
                  <a:lnTo>
                    <a:pt x="107" y="32"/>
                  </a:lnTo>
                  <a:lnTo>
                    <a:pt x="8" y="6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45" name="Freeform: Shape 63">
              <a:extLst>
                <a:ext uri="{FF2B5EF4-FFF2-40B4-BE49-F238E27FC236}">
                  <a16:creationId xmlns:a16="http://schemas.microsoft.com/office/drawing/2014/main" id="{DBA62FB2-9221-43AF-A951-52E15E99A5BB}"/>
                </a:ext>
              </a:extLst>
            </p:cNvPr>
            <p:cNvSpPr/>
            <p:nvPr/>
          </p:nvSpPr>
          <p:spPr>
            <a:xfrm>
              <a:off x="9248148" y="565200"/>
              <a:ext cx="51724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44">
                  <a:moveTo>
                    <a:pt x="0" y="22"/>
                  </a:moveTo>
                  <a:lnTo>
                    <a:pt x="141" y="0"/>
                  </a:lnTo>
                  <a:lnTo>
                    <a:pt x="145" y="23"/>
                  </a:lnTo>
                  <a:lnTo>
                    <a:pt x="3" y="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46" name="Freeform: Shape 64">
              <a:extLst>
                <a:ext uri="{FF2B5EF4-FFF2-40B4-BE49-F238E27FC236}">
                  <a16:creationId xmlns:a16="http://schemas.microsoft.com/office/drawing/2014/main" id="{869FF74C-4F49-444C-8E95-27BDD83A2F35}"/>
                </a:ext>
              </a:extLst>
            </p:cNvPr>
            <p:cNvSpPr/>
            <p:nvPr/>
          </p:nvSpPr>
          <p:spPr>
            <a:xfrm>
              <a:off x="9245274" y="502920"/>
              <a:ext cx="52083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124">
                  <a:moveTo>
                    <a:pt x="4" y="24"/>
                  </a:moveTo>
                  <a:lnTo>
                    <a:pt x="5" y="0"/>
                  </a:lnTo>
                  <a:lnTo>
                    <a:pt x="146" y="58"/>
                  </a:lnTo>
                  <a:lnTo>
                    <a:pt x="145" y="81"/>
                  </a:lnTo>
                  <a:lnTo>
                    <a:pt x="0" y="124"/>
                  </a:lnTo>
                  <a:lnTo>
                    <a:pt x="0" y="101"/>
                  </a:lnTo>
                  <a:lnTo>
                    <a:pt x="118" y="6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47" name="Freeform: Shape 65">
              <a:extLst>
                <a:ext uri="{FF2B5EF4-FFF2-40B4-BE49-F238E27FC236}">
                  <a16:creationId xmlns:a16="http://schemas.microsoft.com/office/drawing/2014/main" id="{2023853A-098F-4B97-A856-051A79002E25}"/>
                </a:ext>
              </a:extLst>
            </p:cNvPr>
            <p:cNvSpPr/>
            <p:nvPr/>
          </p:nvSpPr>
          <p:spPr>
            <a:xfrm>
              <a:off x="9271854" y="396360"/>
              <a:ext cx="6214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133">
                  <a:moveTo>
                    <a:pt x="34" y="44"/>
                  </a:moveTo>
                  <a:cubicBezTo>
                    <a:pt x="42" y="28"/>
                    <a:pt x="49" y="22"/>
                    <a:pt x="57" y="22"/>
                  </a:cubicBezTo>
                  <a:cubicBezTo>
                    <a:pt x="61" y="22"/>
                    <a:pt x="65" y="24"/>
                    <a:pt x="69" y="26"/>
                  </a:cubicBezTo>
                  <a:cubicBezTo>
                    <a:pt x="74" y="29"/>
                    <a:pt x="78" y="34"/>
                    <a:pt x="80" y="39"/>
                  </a:cubicBezTo>
                  <a:cubicBezTo>
                    <a:pt x="80" y="41"/>
                    <a:pt x="81" y="43"/>
                    <a:pt x="81" y="45"/>
                  </a:cubicBezTo>
                  <a:cubicBezTo>
                    <a:pt x="81" y="54"/>
                    <a:pt x="76" y="62"/>
                    <a:pt x="71" y="71"/>
                  </a:cubicBezTo>
                  <a:lnTo>
                    <a:pt x="68" y="76"/>
                  </a:lnTo>
                  <a:lnTo>
                    <a:pt x="28" y="55"/>
                  </a:lnTo>
                  <a:close/>
                  <a:moveTo>
                    <a:pt x="59" y="0"/>
                  </a:moveTo>
                  <a:cubicBezTo>
                    <a:pt x="39" y="0"/>
                    <a:pt x="30" y="12"/>
                    <a:pt x="17" y="35"/>
                  </a:cubicBezTo>
                  <a:lnTo>
                    <a:pt x="0" y="65"/>
                  </a:lnTo>
                  <a:lnTo>
                    <a:pt x="126" y="133"/>
                  </a:lnTo>
                  <a:lnTo>
                    <a:pt x="137" y="114"/>
                  </a:lnTo>
                  <a:lnTo>
                    <a:pt x="85" y="85"/>
                  </a:lnTo>
                  <a:lnTo>
                    <a:pt x="88" y="80"/>
                  </a:lnTo>
                  <a:cubicBezTo>
                    <a:pt x="97" y="64"/>
                    <a:pt x="99" y="61"/>
                    <a:pt x="122" y="63"/>
                  </a:cubicBezTo>
                  <a:lnTo>
                    <a:pt x="163" y="67"/>
                  </a:lnTo>
                  <a:lnTo>
                    <a:pt x="174" y="46"/>
                  </a:lnTo>
                  <a:lnTo>
                    <a:pt x="127" y="42"/>
                  </a:lnTo>
                  <a:cubicBezTo>
                    <a:pt x="118" y="41"/>
                    <a:pt x="111" y="40"/>
                    <a:pt x="105" y="42"/>
                  </a:cubicBezTo>
                  <a:cubicBezTo>
                    <a:pt x="103" y="42"/>
                    <a:pt x="100" y="44"/>
                    <a:pt x="98" y="45"/>
                  </a:cubicBezTo>
                  <a:cubicBezTo>
                    <a:pt x="98" y="43"/>
                    <a:pt x="99" y="40"/>
                    <a:pt x="99" y="38"/>
                  </a:cubicBezTo>
                  <a:cubicBezTo>
                    <a:pt x="99" y="34"/>
                    <a:pt x="99" y="30"/>
                    <a:pt x="97" y="26"/>
                  </a:cubicBezTo>
                  <a:cubicBezTo>
                    <a:pt x="95" y="17"/>
                    <a:pt x="89" y="10"/>
                    <a:pt x="80" y="6"/>
                  </a:cubicBezTo>
                  <a:cubicBezTo>
                    <a:pt x="73" y="2"/>
                    <a:pt x="66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48" name="Freeform: Shape 66">
              <a:extLst>
                <a:ext uri="{FF2B5EF4-FFF2-40B4-BE49-F238E27FC236}">
                  <a16:creationId xmlns:a16="http://schemas.microsoft.com/office/drawing/2014/main" id="{4087620E-EE69-4CB8-A621-9A71BB06D4BD}"/>
                </a:ext>
              </a:extLst>
            </p:cNvPr>
            <p:cNvSpPr/>
            <p:nvPr/>
          </p:nvSpPr>
          <p:spPr>
            <a:xfrm>
              <a:off x="9349081" y="318960"/>
              <a:ext cx="37356" cy="45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" h="127">
                  <a:moveTo>
                    <a:pt x="0" y="14"/>
                  </a:moveTo>
                  <a:lnTo>
                    <a:pt x="18" y="0"/>
                  </a:lnTo>
                  <a:lnTo>
                    <a:pt x="105" y="114"/>
                  </a:lnTo>
                  <a:lnTo>
                    <a:pt x="87" y="12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49" name="Freeform: Shape 67">
              <a:extLst>
                <a:ext uri="{FF2B5EF4-FFF2-40B4-BE49-F238E27FC236}">
                  <a16:creationId xmlns:a16="http://schemas.microsoft.com/office/drawing/2014/main" id="{88DA5A6F-D859-436C-9DD0-569E0A03D13C}"/>
                </a:ext>
              </a:extLst>
            </p:cNvPr>
            <p:cNvSpPr/>
            <p:nvPr/>
          </p:nvSpPr>
          <p:spPr>
            <a:xfrm>
              <a:off x="9377457" y="286560"/>
              <a:ext cx="43821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157">
                  <a:moveTo>
                    <a:pt x="0" y="48"/>
                  </a:moveTo>
                  <a:lnTo>
                    <a:pt x="93" y="0"/>
                  </a:lnTo>
                  <a:lnTo>
                    <a:pt x="102" y="18"/>
                  </a:lnTo>
                  <a:lnTo>
                    <a:pt x="66" y="36"/>
                  </a:lnTo>
                  <a:lnTo>
                    <a:pt x="123" y="146"/>
                  </a:lnTo>
                  <a:lnTo>
                    <a:pt x="102" y="157"/>
                  </a:lnTo>
                  <a:lnTo>
                    <a:pt x="45" y="47"/>
                  </a:lnTo>
                  <a:lnTo>
                    <a:pt x="9" y="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0" name="Freeform: Shape 68">
              <a:extLst>
                <a:ext uri="{FF2B5EF4-FFF2-40B4-BE49-F238E27FC236}">
                  <a16:creationId xmlns:a16="http://schemas.microsoft.com/office/drawing/2014/main" id="{500A8744-E780-4404-8D67-0A212536867F}"/>
                </a:ext>
              </a:extLst>
            </p:cNvPr>
            <p:cNvSpPr/>
            <p:nvPr/>
          </p:nvSpPr>
          <p:spPr>
            <a:xfrm>
              <a:off x="9429899" y="268200"/>
              <a:ext cx="38793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57">
                  <a:moveTo>
                    <a:pt x="85" y="7"/>
                  </a:moveTo>
                  <a:lnTo>
                    <a:pt x="109" y="0"/>
                  </a:lnTo>
                  <a:lnTo>
                    <a:pt x="89" y="96"/>
                  </a:lnTo>
                  <a:lnTo>
                    <a:pt x="105" y="150"/>
                  </a:lnTo>
                  <a:lnTo>
                    <a:pt x="83" y="157"/>
                  </a:lnTo>
                  <a:lnTo>
                    <a:pt x="68" y="103"/>
                  </a:lnTo>
                  <a:lnTo>
                    <a:pt x="0" y="32"/>
                  </a:lnTo>
                  <a:lnTo>
                    <a:pt x="23" y="25"/>
                  </a:lnTo>
                  <a:lnTo>
                    <a:pt x="73" y="7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1" name="Freeform: Shape 69">
              <a:extLst>
                <a:ext uri="{FF2B5EF4-FFF2-40B4-BE49-F238E27FC236}">
                  <a16:creationId xmlns:a16="http://schemas.microsoft.com/office/drawing/2014/main" id="{7A5FE661-6800-4CC0-AFC1-D54F8E261694}"/>
                </a:ext>
              </a:extLst>
            </p:cNvPr>
            <p:cNvSpPr/>
            <p:nvPr/>
          </p:nvSpPr>
          <p:spPr>
            <a:xfrm>
              <a:off x="9616678" y="296640"/>
              <a:ext cx="50287" cy="4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35">
                  <a:moveTo>
                    <a:pt x="0" y="123"/>
                  </a:moveTo>
                  <a:lnTo>
                    <a:pt x="73" y="0"/>
                  </a:lnTo>
                  <a:lnTo>
                    <a:pt x="141" y="40"/>
                  </a:lnTo>
                  <a:lnTo>
                    <a:pt x="131" y="57"/>
                  </a:lnTo>
                  <a:lnTo>
                    <a:pt x="82" y="28"/>
                  </a:lnTo>
                  <a:lnTo>
                    <a:pt x="62" y="63"/>
                  </a:lnTo>
                  <a:lnTo>
                    <a:pt x="108" y="90"/>
                  </a:lnTo>
                  <a:lnTo>
                    <a:pt x="99" y="106"/>
                  </a:lnTo>
                  <a:lnTo>
                    <a:pt x="53" y="79"/>
                  </a:lnTo>
                  <a:lnTo>
                    <a:pt x="19" y="13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2" name="Freeform: Shape 70">
              <a:extLst>
                <a:ext uri="{FF2B5EF4-FFF2-40B4-BE49-F238E27FC236}">
                  <a16:creationId xmlns:a16="http://schemas.microsoft.com/office/drawing/2014/main" id="{5040CB07-D786-4196-A043-0D90B7001516}"/>
                </a:ext>
              </a:extLst>
            </p:cNvPr>
            <p:cNvSpPr/>
            <p:nvPr/>
          </p:nvSpPr>
          <p:spPr>
            <a:xfrm>
              <a:off x="9717971" y="433080"/>
              <a:ext cx="61422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153">
                  <a:moveTo>
                    <a:pt x="85" y="63"/>
                  </a:moveTo>
                  <a:lnTo>
                    <a:pt x="137" y="0"/>
                  </a:lnTo>
                  <a:lnTo>
                    <a:pt x="145" y="24"/>
                  </a:lnTo>
                  <a:lnTo>
                    <a:pt x="106" y="69"/>
                  </a:lnTo>
                  <a:lnTo>
                    <a:pt x="164" y="82"/>
                  </a:lnTo>
                  <a:lnTo>
                    <a:pt x="172" y="105"/>
                  </a:lnTo>
                  <a:lnTo>
                    <a:pt x="93" y="86"/>
                  </a:lnTo>
                  <a:lnTo>
                    <a:pt x="36" y="153"/>
                  </a:lnTo>
                  <a:lnTo>
                    <a:pt x="28" y="129"/>
                  </a:lnTo>
                  <a:lnTo>
                    <a:pt x="71" y="80"/>
                  </a:lnTo>
                  <a:lnTo>
                    <a:pt x="8" y="65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3" name="Freeform: Shape 71">
              <a:extLst>
                <a:ext uri="{FF2B5EF4-FFF2-40B4-BE49-F238E27FC236}">
                  <a16:creationId xmlns:a16="http://schemas.microsoft.com/office/drawing/2014/main" id="{589D1098-AD2D-41A4-9BFF-833136084C2E}"/>
                </a:ext>
              </a:extLst>
            </p:cNvPr>
            <p:cNvSpPr/>
            <p:nvPr/>
          </p:nvSpPr>
          <p:spPr>
            <a:xfrm>
              <a:off x="9733775" y="501839"/>
              <a:ext cx="53160" cy="2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82">
                  <a:moveTo>
                    <a:pt x="0" y="12"/>
                  </a:moveTo>
                  <a:lnTo>
                    <a:pt x="143" y="0"/>
                  </a:lnTo>
                  <a:lnTo>
                    <a:pt x="149" y="79"/>
                  </a:lnTo>
                  <a:lnTo>
                    <a:pt x="130" y="81"/>
                  </a:lnTo>
                  <a:lnTo>
                    <a:pt x="125" y="24"/>
                  </a:lnTo>
                  <a:lnTo>
                    <a:pt x="86" y="28"/>
                  </a:lnTo>
                  <a:lnTo>
                    <a:pt x="90" y="81"/>
                  </a:lnTo>
                  <a:lnTo>
                    <a:pt x="71" y="82"/>
                  </a:lnTo>
                  <a:lnTo>
                    <a:pt x="67" y="29"/>
                  </a:lnTo>
                  <a:lnTo>
                    <a:pt x="2" y="3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4" name="Freeform: Shape 72">
              <a:extLst>
                <a:ext uri="{FF2B5EF4-FFF2-40B4-BE49-F238E27FC236}">
                  <a16:creationId xmlns:a16="http://schemas.microsoft.com/office/drawing/2014/main" id="{206D8EC5-D106-43B3-9FAB-8309C83FBC59}"/>
                </a:ext>
              </a:extLst>
            </p:cNvPr>
            <p:cNvSpPr/>
            <p:nvPr/>
          </p:nvSpPr>
          <p:spPr>
            <a:xfrm>
              <a:off x="9731620" y="551880"/>
              <a:ext cx="52801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133">
                  <a:moveTo>
                    <a:pt x="81" y="109"/>
                  </a:moveTo>
                  <a:cubicBezTo>
                    <a:pt x="53" y="109"/>
                    <a:pt x="20" y="94"/>
                    <a:pt x="20" y="66"/>
                  </a:cubicBezTo>
                  <a:cubicBezTo>
                    <a:pt x="20" y="56"/>
                    <a:pt x="24" y="42"/>
                    <a:pt x="36" y="33"/>
                  </a:cubicBezTo>
                  <a:cubicBezTo>
                    <a:pt x="45" y="27"/>
                    <a:pt x="56" y="23"/>
                    <a:pt x="68" y="23"/>
                  </a:cubicBezTo>
                  <a:cubicBezTo>
                    <a:pt x="83" y="23"/>
                    <a:pt x="108" y="27"/>
                    <a:pt x="121" y="46"/>
                  </a:cubicBezTo>
                  <a:cubicBezTo>
                    <a:pt x="126" y="52"/>
                    <a:pt x="128" y="60"/>
                    <a:pt x="128" y="67"/>
                  </a:cubicBezTo>
                  <a:cubicBezTo>
                    <a:pt x="128" y="79"/>
                    <a:pt x="124" y="91"/>
                    <a:pt x="112" y="100"/>
                  </a:cubicBezTo>
                  <a:cubicBezTo>
                    <a:pt x="104" y="106"/>
                    <a:pt x="93" y="109"/>
                    <a:pt x="81" y="109"/>
                  </a:cubicBezTo>
                  <a:close/>
                  <a:moveTo>
                    <a:pt x="69" y="0"/>
                  </a:moveTo>
                  <a:cubicBezTo>
                    <a:pt x="53" y="0"/>
                    <a:pt x="38" y="5"/>
                    <a:pt x="25" y="13"/>
                  </a:cubicBezTo>
                  <a:cubicBezTo>
                    <a:pt x="4" y="29"/>
                    <a:pt x="0" y="51"/>
                    <a:pt x="0" y="65"/>
                  </a:cubicBezTo>
                  <a:cubicBezTo>
                    <a:pt x="0" y="113"/>
                    <a:pt x="46" y="133"/>
                    <a:pt x="80" y="133"/>
                  </a:cubicBezTo>
                  <a:cubicBezTo>
                    <a:pt x="96" y="133"/>
                    <a:pt x="111" y="128"/>
                    <a:pt x="123" y="119"/>
                  </a:cubicBezTo>
                  <a:cubicBezTo>
                    <a:pt x="147" y="102"/>
                    <a:pt x="148" y="75"/>
                    <a:pt x="148" y="67"/>
                  </a:cubicBezTo>
                  <a:cubicBezTo>
                    <a:pt x="148" y="25"/>
                    <a:pt x="109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5" name="Freeform: Shape 73">
              <a:extLst>
                <a:ext uri="{FF2B5EF4-FFF2-40B4-BE49-F238E27FC236}">
                  <a16:creationId xmlns:a16="http://schemas.microsoft.com/office/drawing/2014/main" id="{E0084F0C-5DF9-45FB-9A8B-37C013622F0B}"/>
                </a:ext>
              </a:extLst>
            </p:cNvPr>
            <p:cNvSpPr/>
            <p:nvPr/>
          </p:nvSpPr>
          <p:spPr>
            <a:xfrm>
              <a:off x="9697137" y="380880"/>
              <a:ext cx="52083" cy="49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139">
                  <a:moveTo>
                    <a:pt x="60" y="117"/>
                  </a:moveTo>
                  <a:cubicBezTo>
                    <a:pt x="47" y="117"/>
                    <a:pt x="35" y="111"/>
                    <a:pt x="27" y="99"/>
                  </a:cubicBezTo>
                  <a:cubicBezTo>
                    <a:pt x="23" y="92"/>
                    <a:pt x="21" y="85"/>
                    <a:pt x="21" y="78"/>
                  </a:cubicBezTo>
                  <a:cubicBezTo>
                    <a:pt x="21" y="62"/>
                    <a:pt x="31" y="46"/>
                    <a:pt x="50" y="34"/>
                  </a:cubicBezTo>
                  <a:cubicBezTo>
                    <a:pt x="63" y="26"/>
                    <a:pt x="75" y="22"/>
                    <a:pt x="86" y="22"/>
                  </a:cubicBezTo>
                  <a:cubicBezTo>
                    <a:pt x="100" y="22"/>
                    <a:pt x="111" y="28"/>
                    <a:pt x="118" y="40"/>
                  </a:cubicBezTo>
                  <a:cubicBezTo>
                    <a:pt x="123" y="47"/>
                    <a:pt x="125" y="54"/>
                    <a:pt x="125" y="62"/>
                  </a:cubicBezTo>
                  <a:cubicBezTo>
                    <a:pt x="125" y="77"/>
                    <a:pt x="115" y="93"/>
                    <a:pt x="97" y="105"/>
                  </a:cubicBezTo>
                  <a:cubicBezTo>
                    <a:pt x="84" y="113"/>
                    <a:pt x="71" y="117"/>
                    <a:pt x="60" y="117"/>
                  </a:cubicBezTo>
                  <a:close/>
                  <a:moveTo>
                    <a:pt x="82" y="0"/>
                  </a:moveTo>
                  <a:cubicBezTo>
                    <a:pt x="67" y="0"/>
                    <a:pt x="52" y="5"/>
                    <a:pt x="37" y="14"/>
                  </a:cubicBezTo>
                  <a:cubicBezTo>
                    <a:pt x="10" y="32"/>
                    <a:pt x="0" y="57"/>
                    <a:pt x="0" y="75"/>
                  </a:cubicBezTo>
                  <a:cubicBezTo>
                    <a:pt x="0" y="87"/>
                    <a:pt x="3" y="99"/>
                    <a:pt x="10" y="109"/>
                  </a:cubicBezTo>
                  <a:cubicBezTo>
                    <a:pt x="25" y="133"/>
                    <a:pt x="48" y="139"/>
                    <a:pt x="63" y="139"/>
                  </a:cubicBezTo>
                  <a:cubicBezTo>
                    <a:pt x="79" y="139"/>
                    <a:pt x="94" y="134"/>
                    <a:pt x="109" y="125"/>
                  </a:cubicBezTo>
                  <a:cubicBezTo>
                    <a:pt x="126" y="113"/>
                    <a:pt x="146" y="92"/>
                    <a:pt x="146" y="64"/>
                  </a:cubicBezTo>
                  <a:cubicBezTo>
                    <a:pt x="146" y="52"/>
                    <a:pt x="143" y="41"/>
                    <a:pt x="136" y="30"/>
                  </a:cubicBezTo>
                  <a:cubicBezTo>
                    <a:pt x="123" y="10"/>
                    <a:pt x="104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6" name="Freeform: Shape 74">
              <a:extLst>
                <a:ext uri="{FF2B5EF4-FFF2-40B4-BE49-F238E27FC236}">
                  <a16:creationId xmlns:a16="http://schemas.microsoft.com/office/drawing/2014/main" id="{D1E79BEB-DD90-4570-8C8C-F2EDD4714DDA}"/>
                </a:ext>
              </a:extLst>
            </p:cNvPr>
            <p:cNvSpPr/>
            <p:nvPr/>
          </p:nvSpPr>
          <p:spPr>
            <a:xfrm>
              <a:off x="9561363" y="275040"/>
              <a:ext cx="47773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48">
                  <a:moveTo>
                    <a:pt x="63" y="127"/>
                  </a:moveTo>
                  <a:cubicBezTo>
                    <a:pt x="53" y="127"/>
                    <a:pt x="37" y="122"/>
                    <a:pt x="29" y="107"/>
                  </a:cubicBezTo>
                  <a:cubicBezTo>
                    <a:pt x="25" y="99"/>
                    <a:pt x="23" y="91"/>
                    <a:pt x="23" y="81"/>
                  </a:cubicBezTo>
                  <a:cubicBezTo>
                    <a:pt x="23" y="56"/>
                    <a:pt x="40" y="20"/>
                    <a:pt x="72" y="20"/>
                  </a:cubicBezTo>
                  <a:cubicBezTo>
                    <a:pt x="89" y="20"/>
                    <a:pt x="111" y="33"/>
                    <a:pt x="111" y="65"/>
                  </a:cubicBezTo>
                  <a:cubicBezTo>
                    <a:pt x="111" y="86"/>
                    <a:pt x="97" y="127"/>
                    <a:pt x="63" y="127"/>
                  </a:cubicBezTo>
                  <a:close/>
                  <a:moveTo>
                    <a:pt x="70" y="0"/>
                  </a:moveTo>
                  <a:cubicBezTo>
                    <a:pt x="40" y="0"/>
                    <a:pt x="14" y="20"/>
                    <a:pt x="4" y="56"/>
                  </a:cubicBezTo>
                  <a:cubicBezTo>
                    <a:pt x="2" y="63"/>
                    <a:pt x="0" y="71"/>
                    <a:pt x="0" y="79"/>
                  </a:cubicBezTo>
                  <a:cubicBezTo>
                    <a:pt x="0" y="93"/>
                    <a:pt x="2" y="104"/>
                    <a:pt x="8" y="115"/>
                  </a:cubicBezTo>
                  <a:cubicBezTo>
                    <a:pt x="22" y="139"/>
                    <a:pt x="46" y="148"/>
                    <a:pt x="65" y="148"/>
                  </a:cubicBezTo>
                  <a:cubicBezTo>
                    <a:pt x="75" y="148"/>
                    <a:pt x="85" y="145"/>
                    <a:pt x="94" y="140"/>
                  </a:cubicBezTo>
                  <a:cubicBezTo>
                    <a:pt x="118" y="127"/>
                    <a:pt x="134" y="96"/>
                    <a:pt x="134" y="67"/>
                  </a:cubicBezTo>
                  <a:cubicBezTo>
                    <a:pt x="134" y="55"/>
                    <a:pt x="132" y="42"/>
                    <a:pt x="126" y="32"/>
                  </a:cubicBezTo>
                  <a:cubicBezTo>
                    <a:pt x="114" y="11"/>
                    <a:pt x="93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7" name="Freeform: Shape 75">
              <a:extLst>
                <a:ext uri="{FF2B5EF4-FFF2-40B4-BE49-F238E27FC236}">
                  <a16:creationId xmlns:a16="http://schemas.microsoft.com/office/drawing/2014/main" id="{0CEF28C4-8098-497C-8B9D-07204D026312}"/>
                </a:ext>
              </a:extLst>
            </p:cNvPr>
            <p:cNvSpPr/>
            <p:nvPr/>
          </p:nvSpPr>
          <p:spPr>
            <a:xfrm>
              <a:off x="9251740" y="449280"/>
              <a:ext cx="57111" cy="4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118">
                  <a:moveTo>
                    <a:pt x="141" y="34"/>
                  </a:moveTo>
                  <a:lnTo>
                    <a:pt x="160" y="39"/>
                  </a:lnTo>
                  <a:lnTo>
                    <a:pt x="139" y="118"/>
                  </a:lnTo>
                  <a:lnTo>
                    <a:pt x="0" y="80"/>
                  </a:lnTo>
                  <a:lnTo>
                    <a:pt x="24" y="0"/>
                  </a:lnTo>
                  <a:lnTo>
                    <a:pt x="42" y="6"/>
                  </a:lnTo>
                  <a:lnTo>
                    <a:pt x="25" y="63"/>
                  </a:lnTo>
                  <a:lnTo>
                    <a:pt x="64" y="73"/>
                  </a:lnTo>
                  <a:lnTo>
                    <a:pt x="79" y="21"/>
                  </a:lnTo>
                  <a:lnTo>
                    <a:pt x="97" y="27"/>
                  </a:lnTo>
                  <a:lnTo>
                    <a:pt x="82" y="79"/>
                  </a:lnTo>
                  <a:lnTo>
                    <a:pt x="125" y="9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8" name="Freeform: Shape 76">
              <a:extLst>
                <a:ext uri="{FF2B5EF4-FFF2-40B4-BE49-F238E27FC236}">
                  <a16:creationId xmlns:a16="http://schemas.microsoft.com/office/drawing/2014/main" id="{A94E4098-7953-4D49-B210-9EB3E9BD5C09}"/>
                </a:ext>
              </a:extLst>
            </p:cNvPr>
            <p:cNvSpPr/>
            <p:nvPr/>
          </p:nvSpPr>
          <p:spPr>
            <a:xfrm>
              <a:off x="9310647" y="346680"/>
              <a:ext cx="48491" cy="5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46">
                  <a:moveTo>
                    <a:pt x="14" y="20"/>
                  </a:moveTo>
                  <a:cubicBezTo>
                    <a:pt x="33" y="-2"/>
                    <a:pt x="54" y="0"/>
                    <a:pt x="54" y="0"/>
                  </a:cubicBezTo>
                  <a:lnTo>
                    <a:pt x="57" y="19"/>
                  </a:lnTo>
                  <a:cubicBezTo>
                    <a:pt x="57" y="19"/>
                    <a:pt x="41" y="19"/>
                    <a:pt x="29" y="33"/>
                  </a:cubicBezTo>
                  <a:cubicBezTo>
                    <a:pt x="24" y="39"/>
                    <a:pt x="21" y="45"/>
                    <a:pt x="21" y="51"/>
                  </a:cubicBezTo>
                  <a:cubicBezTo>
                    <a:pt x="21" y="55"/>
                    <a:pt x="23" y="59"/>
                    <a:pt x="26" y="63"/>
                  </a:cubicBezTo>
                  <a:cubicBezTo>
                    <a:pt x="36" y="71"/>
                    <a:pt x="53" y="62"/>
                    <a:pt x="64" y="57"/>
                  </a:cubicBezTo>
                  <a:cubicBezTo>
                    <a:pt x="72" y="54"/>
                    <a:pt x="84" y="49"/>
                    <a:pt x="95" y="49"/>
                  </a:cubicBezTo>
                  <a:cubicBezTo>
                    <a:pt x="104" y="49"/>
                    <a:pt x="113" y="52"/>
                    <a:pt x="121" y="59"/>
                  </a:cubicBezTo>
                  <a:cubicBezTo>
                    <a:pt x="131" y="68"/>
                    <a:pt x="136" y="78"/>
                    <a:pt x="136" y="90"/>
                  </a:cubicBezTo>
                  <a:cubicBezTo>
                    <a:pt x="136" y="102"/>
                    <a:pt x="131" y="113"/>
                    <a:pt x="121" y="123"/>
                  </a:cubicBezTo>
                  <a:cubicBezTo>
                    <a:pt x="103" y="144"/>
                    <a:pt x="78" y="146"/>
                    <a:pt x="78" y="146"/>
                  </a:cubicBezTo>
                  <a:lnTo>
                    <a:pt x="73" y="127"/>
                  </a:lnTo>
                  <a:cubicBezTo>
                    <a:pt x="88" y="123"/>
                    <a:pt x="99" y="118"/>
                    <a:pt x="106" y="111"/>
                  </a:cubicBezTo>
                  <a:cubicBezTo>
                    <a:pt x="111" y="105"/>
                    <a:pt x="113" y="98"/>
                    <a:pt x="113" y="93"/>
                  </a:cubicBezTo>
                  <a:cubicBezTo>
                    <a:pt x="113" y="87"/>
                    <a:pt x="111" y="82"/>
                    <a:pt x="107" y="78"/>
                  </a:cubicBezTo>
                  <a:cubicBezTo>
                    <a:pt x="103" y="75"/>
                    <a:pt x="99" y="73"/>
                    <a:pt x="94" y="73"/>
                  </a:cubicBezTo>
                  <a:cubicBezTo>
                    <a:pt x="85" y="73"/>
                    <a:pt x="74" y="79"/>
                    <a:pt x="65" y="83"/>
                  </a:cubicBezTo>
                  <a:cubicBezTo>
                    <a:pt x="47" y="90"/>
                    <a:pt x="29" y="96"/>
                    <a:pt x="12" y="81"/>
                  </a:cubicBezTo>
                  <a:cubicBezTo>
                    <a:pt x="4" y="73"/>
                    <a:pt x="0" y="64"/>
                    <a:pt x="0" y="54"/>
                  </a:cubicBezTo>
                  <a:cubicBezTo>
                    <a:pt x="0" y="43"/>
                    <a:pt x="4" y="31"/>
                    <a:pt x="14" y="2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9" name="Freeform: Shape 77">
              <a:extLst>
                <a:ext uri="{FF2B5EF4-FFF2-40B4-BE49-F238E27FC236}">
                  <a16:creationId xmlns:a16="http://schemas.microsoft.com/office/drawing/2014/main" id="{F5EED0E4-2578-49E2-93E3-4909B448D902}"/>
                </a:ext>
              </a:extLst>
            </p:cNvPr>
            <p:cNvSpPr/>
            <p:nvPr/>
          </p:nvSpPr>
          <p:spPr>
            <a:xfrm>
              <a:off x="9708632" y="610920"/>
              <a:ext cx="61063" cy="4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128">
                  <a:moveTo>
                    <a:pt x="116" y="106"/>
                  </a:moveTo>
                  <a:cubicBezTo>
                    <a:pt x="110" y="106"/>
                    <a:pt x="99" y="102"/>
                    <a:pt x="95" y="91"/>
                  </a:cubicBezTo>
                  <a:cubicBezTo>
                    <a:pt x="94" y="89"/>
                    <a:pt x="93" y="86"/>
                    <a:pt x="93" y="83"/>
                  </a:cubicBezTo>
                  <a:cubicBezTo>
                    <a:pt x="93" y="75"/>
                    <a:pt x="97" y="67"/>
                    <a:pt x="101" y="59"/>
                  </a:cubicBezTo>
                  <a:lnTo>
                    <a:pt x="103" y="53"/>
                  </a:lnTo>
                  <a:lnTo>
                    <a:pt x="145" y="72"/>
                  </a:lnTo>
                  <a:lnTo>
                    <a:pt x="140" y="83"/>
                  </a:lnTo>
                  <a:cubicBezTo>
                    <a:pt x="133" y="100"/>
                    <a:pt x="127" y="106"/>
                    <a:pt x="116" y="106"/>
                  </a:cubicBezTo>
                  <a:close/>
                  <a:moveTo>
                    <a:pt x="32" y="20"/>
                  </a:moveTo>
                  <a:lnTo>
                    <a:pt x="86" y="45"/>
                  </a:lnTo>
                  <a:lnTo>
                    <a:pt x="83" y="51"/>
                  </a:lnTo>
                  <a:cubicBezTo>
                    <a:pt x="76" y="68"/>
                    <a:pt x="73" y="71"/>
                    <a:pt x="51" y="71"/>
                  </a:cubicBezTo>
                  <a:lnTo>
                    <a:pt x="10" y="71"/>
                  </a:lnTo>
                  <a:lnTo>
                    <a:pt x="0" y="93"/>
                  </a:lnTo>
                  <a:lnTo>
                    <a:pt x="47" y="93"/>
                  </a:lnTo>
                  <a:cubicBezTo>
                    <a:pt x="57" y="93"/>
                    <a:pt x="64" y="93"/>
                    <a:pt x="70" y="91"/>
                  </a:cubicBezTo>
                  <a:cubicBezTo>
                    <a:pt x="72" y="90"/>
                    <a:pt x="74" y="89"/>
                    <a:pt x="76" y="87"/>
                  </a:cubicBezTo>
                  <a:cubicBezTo>
                    <a:pt x="76" y="88"/>
                    <a:pt x="75" y="89"/>
                    <a:pt x="75" y="91"/>
                  </a:cubicBezTo>
                  <a:cubicBezTo>
                    <a:pt x="75" y="96"/>
                    <a:pt x="76" y="101"/>
                    <a:pt x="78" y="106"/>
                  </a:cubicBezTo>
                  <a:cubicBezTo>
                    <a:pt x="85" y="121"/>
                    <a:pt x="102" y="128"/>
                    <a:pt x="115" y="128"/>
                  </a:cubicBezTo>
                  <a:cubicBezTo>
                    <a:pt x="138" y="128"/>
                    <a:pt x="147" y="115"/>
                    <a:pt x="158" y="89"/>
                  </a:cubicBezTo>
                  <a:lnTo>
                    <a:pt x="171" y="5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60" name="Freeform: Shape 78">
              <a:extLst>
                <a:ext uri="{FF2B5EF4-FFF2-40B4-BE49-F238E27FC236}">
                  <a16:creationId xmlns:a16="http://schemas.microsoft.com/office/drawing/2014/main" id="{F3BEF4D2-1F01-48AF-8458-B30359A954BA}"/>
                </a:ext>
              </a:extLst>
            </p:cNvPr>
            <p:cNvSpPr/>
            <p:nvPr/>
          </p:nvSpPr>
          <p:spPr>
            <a:xfrm>
              <a:off x="9683847" y="657720"/>
              <a:ext cx="56393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155">
                  <a:moveTo>
                    <a:pt x="77" y="133"/>
                  </a:moveTo>
                  <a:cubicBezTo>
                    <a:pt x="65" y="133"/>
                    <a:pt x="55" y="129"/>
                    <a:pt x="44" y="120"/>
                  </a:cubicBezTo>
                  <a:cubicBezTo>
                    <a:pt x="32" y="111"/>
                    <a:pt x="21" y="97"/>
                    <a:pt x="21" y="79"/>
                  </a:cubicBezTo>
                  <a:cubicBezTo>
                    <a:pt x="21" y="67"/>
                    <a:pt x="27" y="55"/>
                    <a:pt x="38" y="42"/>
                  </a:cubicBezTo>
                  <a:lnTo>
                    <a:pt x="47" y="30"/>
                  </a:lnTo>
                  <a:lnTo>
                    <a:pt x="129" y="95"/>
                  </a:lnTo>
                  <a:lnTo>
                    <a:pt x="123" y="103"/>
                  </a:lnTo>
                  <a:cubicBezTo>
                    <a:pt x="108" y="122"/>
                    <a:pt x="97" y="133"/>
                    <a:pt x="77" y="133"/>
                  </a:cubicBezTo>
                  <a:close/>
                  <a:moveTo>
                    <a:pt x="26" y="25"/>
                  </a:moveTo>
                  <a:cubicBezTo>
                    <a:pt x="11" y="44"/>
                    <a:pt x="0" y="61"/>
                    <a:pt x="0" y="82"/>
                  </a:cubicBezTo>
                  <a:cubicBezTo>
                    <a:pt x="0" y="101"/>
                    <a:pt x="8" y="121"/>
                    <a:pt x="29" y="138"/>
                  </a:cubicBezTo>
                  <a:cubicBezTo>
                    <a:pt x="43" y="149"/>
                    <a:pt x="59" y="155"/>
                    <a:pt x="75" y="155"/>
                  </a:cubicBezTo>
                  <a:cubicBezTo>
                    <a:pt x="95" y="155"/>
                    <a:pt x="111" y="149"/>
                    <a:pt x="136" y="118"/>
                  </a:cubicBezTo>
                  <a:lnTo>
                    <a:pt x="158" y="8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61" name="Freeform: Shape 79">
              <a:extLst>
                <a:ext uri="{FF2B5EF4-FFF2-40B4-BE49-F238E27FC236}">
                  <a16:creationId xmlns:a16="http://schemas.microsoft.com/office/drawing/2014/main" id="{5C89AE00-F459-4DDE-BC09-15644D7FB76F}"/>
                </a:ext>
              </a:extLst>
            </p:cNvPr>
            <p:cNvSpPr/>
            <p:nvPr/>
          </p:nvSpPr>
          <p:spPr>
            <a:xfrm>
              <a:off x="9222286" y="243000"/>
              <a:ext cx="587638" cy="70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1954">
                  <a:moveTo>
                    <a:pt x="1298" y="1450"/>
                  </a:moveTo>
                  <a:cubicBezTo>
                    <a:pt x="1165" y="1496"/>
                    <a:pt x="1041" y="1493"/>
                    <a:pt x="935" y="1470"/>
                  </a:cubicBezTo>
                  <a:cubicBezTo>
                    <a:pt x="939" y="1422"/>
                    <a:pt x="958" y="1372"/>
                    <a:pt x="988" y="1363"/>
                  </a:cubicBezTo>
                  <a:cubicBezTo>
                    <a:pt x="1221" y="1290"/>
                    <a:pt x="1391" y="1073"/>
                    <a:pt x="1391" y="817"/>
                  </a:cubicBezTo>
                  <a:cubicBezTo>
                    <a:pt x="1391" y="502"/>
                    <a:pt x="1134" y="246"/>
                    <a:pt x="819" y="246"/>
                  </a:cubicBezTo>
                  <a:cubicBezTo>
                    <a:pt x="503" y="246"/>
                    <a:pt x="246" y="502"/>
                    <a:pt x="246" y="817"/>
                  </a:cubicBezTo>
                  <a:cubicBezTo>
                    <a:pt x="246" y="992"/>
                    <a:pt x="328" y="1159"/>
                    <a:pt x="466" y="1266"/>
                  </a:cubicBezTo>
                  <a:cubicBezTo>
                    <a:pt x="433" y="1281"/>
                    <a:pt x="405" y="1304"/>
                    <a:pt x="384" y="1333"/>
                  </a:cubicBezTo>
                  <a:cubicBezTo>
                    <a:pt x="374" y="1326"/>
                    <a:pt x="364" y="1318"/>
                    <a:pt x="355" y="1311"/>
                  </a:cubicBezTo>
                  <a:lnTo>
                    <a:pt x="350" y="1316"/>
                  </a:lnTo>
                  <a:cubicBezTo>
                    <a:pt x="356" y="1324"/>
                    <a:pt x="366" y="1334"/>
                    <a:pt x="377" y="1345"/>
                  </a:cubicBezTo>
                  <a:cubicBezTo>
                    <a:pt x="360" y="1373"/>
                    <a:pt x="350" y="1407"/>
                    <a:pt x="350" y="1442"/>
                  </a:cubicBezTo>
                  <a:cubicBezTo>
                    <a:pt x="350" y="1447"/>
                    <a:pt x="351" y="1453"/>
                    <a:pt x="351" y="1458"/>
                  </a:cubicBezTo>
                  <a:cubicBezTo>
                    <a:pt x="146" y="1309"/>
                    <a:pt x="24" y="1072"/>
                    <a:pt x="24" y="817"/>
                  </a:cubicBezTo>
                  <a:cubicBezTo>
                    <a:pt x="24" y="379"/>
                    <a:pt x="380" y="23"/>
                    <a:pt x="819" y="23"/>
                  </a:cubicBezTo>
                  <a:cubicBezTo>
                    <a:pt x="1257" y="23"/>
                    <a:pt x="1613" y="379"/>
                    <a:pt x="1613" y="817"/>
                  </a:cubicBezTo>
                  <a:cubicBezTo>
                    <a:pt x="1613" y="1068"/>
                    <a:pt x="1498" y="1298"/>
                    <a:pt x="1298" y="1450"/>
                  </a:cubicBezTo>
                  <a:close/>
                  <a:moveTo>
                    <a:pt x="838" y="1637"/>
                  </a:moveTo>
                  <a:cubicBezTo>
                    <a:pt x="728" y="1637"/>
                    <a:pt x="591" y="1600"/>
                    <a:pt x="497" y="1544"/>
                  </a:cubicBezTo>
                  <a:cubicBezTo>
                    <a:pt x="468" y="1527"/>
                    <a:pt x="434" y="1496"/>
                    <a:pt x="434" y="1443"/>
                  </a:cubicBezTo>
                  <a:cubicBezTo>
                    <a:pt x="434" y="1428"/>
                    <a:pt x="437" y="1414"/>
                    <a:pt x="442" y="1402"/>
                  </a:cubicBezTo>
                  <a:cubicBezTo>
                    <a:pt x="477" y="1431"/>
                    <a:pt x="514" y="1458"/>
                    <a:pt x="536" y="1470"/>
                  </a:cubicBezTo>
                  <a:cubicBezTo>
                    <a:pt x="542" y="1473"/>
                    <a:pt x="544" y="1475"/>
                    <a:pt x="550" y="1475"/>
                  </a:cubicBezTo>
                  <a:cubicBezTo>
                    <a:pt x="565" y="1475"/>
                    <a:pt x="577" y="1463"/>
                    <a:pt x="577" y="1448"/>
                  </a:cubicBezTo>
                  <a:cubicBezTo>
                    <a:pt x="577" y="1437"/>
                    <a:pt x="571" y="1428"/>
                    <a:pt x="561" y="1423"/>
                  </a:cubicBezTo>
                  <a:cubicBezTo>
                    <a:pt x="542" y="1415"/>
                    <a:pt x="501" y="1398"/>
                    <a:pt x="457" y="1375"/>
                  </a:cubicBezTo>
                  <a:cubicBezTo>
                    <a:pt x="477" y="1349"/>
                    <a:pt x="509" y="1331"/>
                    <a:pt x="545" y="1331"/>
                  </a:cubicBezTo>
                  <a:cubicBezTo>
                    <a:pt x="562" y="1331"/>
                    <a:pt x="577" y="1335"/>
                    <a:pt x="592" y="1342"/>
                  </a:cubicBezTo>
                  <a:lnTo>
                    <a:pt x="622" y="1359"/>
                  </a:lnTo>
                  <a:cubicBezTo>
                    <a:pt x="718" y="1418"/>
                    <a:pt x="964" y="1567"/>
                    <a:pt x="1261" y="1485"/>
                  </a:cubicBezTo>
                  <a:cubicBezTo>
                    <a:pt x="1148" y="1587"/>
                    <a:pt x="1009" y="1637"/>
                    <a:pt x="838" y="1637"/>
                  </a:cubicBezTo>
                  <a:close/>
                  <a:moveTo>
                    <a:pt x="931" y="1704"/>
                  </a:moveTo>
                  <a:cubicBezTo>
                    <a:pt x="901" y="1704"/>
                    <a:pt x="876" y="1725"/>
                    <a:pt x="876" y="1758"/>
                  </a:cubicBezTo>
                  <a:cubicBezTo>
                    <a:pt x="876" y="1790"/>
                    <a:pt x="902" y="1812"/>
                    <a:pt x="931" y="1812"/>
                  </a:cubicBezTo>
                  <a:cubicBezTo>
                    <a:pt x="936" y="1812"/>
                    <a:pt x="940" y="1811"/>
                    <a:pt x="945" y="1810"/>
                  </a:cubicBezTo>
                  <a:cubicBezTo>
                    <a:pt x="938" y="1855"/>
                    <a:pt x="885" y="1906"/>
                    <a:pt x="817" y="1929"/>
                  </a:cubicBezTo>
                  <a:cubicBezTo>
                    <a:pt x="750" y="1906"/>
                    <a:pt x="697" y="1855"/>
                    <a:pt x="690" y="1810"/>
                  </a:cubicBezTo>
                  <a:cubicBezTo>
                    <a:pt x="694" y="1811"/>
                    <a:pt x="698" y="1812"/>
                    <a:pt x="703" y="1812"/>
                  </a:cubicBezTo>
                  <a:cubicBezTo>
                    <a:pt x="735" y="1812"/>
                    <a:pt x="758" y="1789"/>
                    <a:pt x="758" y="1758"/>
                  </a:cubicBezTo>
                  <a:cubicBezTo>
                    <a:pt x="758" y="1728"/>
                    <a:pt x="734" y="1704"/>
                    <a:pt x="704" y="1704"/>
                  </a:cubicBezTo>
                  <a:cubicBezTo>
                    <a:pt x="713" y="1687"/>
                    <a:pt x="722" y="1669"/>
                    <a:pt x="728" y="1650"/>
                  </a:cubicBezTo>
                  <a:cubicBezTo>
                    <a:pt x="766" y="1656"/>
                    <a:pt x="803" y="1660"/>
                    <a:pt x="838" y="1660"/>
                  </a:cubicBezTo>
                  <a:cubicBezTo>
                    <a:pt x="866" y="1660"/>
                    <a:pt x="893" y="1658"/>
                    <a:pt x="920" y="1655"/>
                  </a:cubicBezTo>
                  <a:cubicBezTo>
                    <a:pt x="923" y="1671"/>
                    <a:pt x="929" y="1687"/>
                    <a:pt x="935" y="1704"/>
                  </a:cubicBezTo>
                  <a:cubicBezTo>
                    <a:pt x="934" y="1704"/>
                    <a:pt x="933" y="1704"/>
                    <a:pt x="931" y="1704"/>
                  </a:cubicBezTo>
                  <a:close/>
                  <a:moveTo>
                    <a:pt x="543" y="1273"/>
                  </a:moveTo>
                  <a:cubicBezTo>
                    <a:pt x="600" y="1273"/>
                    <a:pt x="653" y="1302"/>
                    <a:pt x="684" y="1349"/>
                  </a:cubicBezTo>
                  <a:cubicBezTo>
                    <a:pt x="656" y="1342"/>
                    <a:pt x="630" y="1332"/>
                    <a:pt x="604" y="1322"/>
                  </a:cubicBezTo>
                  <a:lnTo>
                    <a:pt x="603" y="1321"/>
                  </a:lnTo>
                  <a:cubicBezTo>
                    <a:pt x="585" y="1313"/>
                    <a:pt x="565" y="1308"/>
                    <a:pt x="545" y="1308"/>
                  </a:cubicBezTo>
                  <a:cubicBezTo>
                    <a:pt x="500" y="1308"/>
                    <a:pt x="460" y="1330"/>
                    <a:pt x="436" y="1364"/>
                  </a:cubicBezTo>
                  <a:cubicBezTo>
                    <a:pt x="425" y="1359"/>
                    <a:pt x="415" y="1352"/>
                    <a:pt x="405" y="1346"/>
                  </a:cubicBezTo>
                  <a:cubicBezTo>
                    <a:pt x="435" y="1302"/>
                    <a:pt x="486" y="1273"/>
                    <a:pt x="543" y="1273"/>
                  </a:cubicBezTo>
                  <a:close/>
                  <a:moveTo>
                    <a:pt x="767" y="1386"/>
                  </a:moveTo>
                  <a:cubicBezTo>
                    <a:pt x="760" y="1391"/>
                    <a:pt x="754" y="1397"/>
                    <a:pt x="750" y="1404"/>
                  </a:cubicBezTo>
                  <a:cubicBezTo>
                    <a:pt x="730" y="1394"/>
                    <a:pt x="704" y="1381"/>
                    <a:pt x="686" y="1371"/>
                  </a:cubicBezTo>
                  <a:cubicBezTo>
                    <a:pt x="710" y="1377"/>
                    <a:pt x="742" y="1383"/>
                    <a:pt x="767" y="1386"/>
                  </a:cubicBezTo>
                  <a:close/>
                  <a:moveTo>
                    <a:pt x="941" y="1375"/>
                  </a:moveTo>
                  <a:cubicBezTo>
                    <a:pt x="924" y="1398"/>
                    <a:pt x="915" y="1431"/>
                    <a:pt x="911" y="1464"/>
                  </a:cubicBezTo>
                  <a:cubicBezTo>
                    <a:pt x="860" y="1451"/>
                    <a:pt x="813" y="1433"/>
                    <a:pt x="771" y="1414"/>
                  </a:cubicBezTo>
                  <a:cubicBezTo>
                    <a:pt x="779" y="1399"/>
                    <a:pt x="801" y="1388"/>
                    <a:pt x="819" y="1388"/>
                  </a:cubicBezTo>
                  <a:cubicBezTo>
                    <a:pt x="860" y="1388"/>
                    <a:pt x="901" y="1383"/>
                    <a:pt x="941" y="1375"/>
                  </a:cubicBezTo>
                  <a:close/>
                  <a:moveTo>
                    <a:pt x="819" y="1365"/>
                  </a:moveTo>
                  <a:cubicBezTo>
                    <a:pt x="783" y="1365"/>
                    <a:pt x="749" y="1362"/>
                    <a:pt x="715" y="1355"/>
                  </a:cubicBezTo>
                  <a:cubicBezTo>
                    <a:pt x="682" y="1291"/>
                    <a:pt x="616" y="1250"/>
                    <a:pt x="543" y="1250"/>
                  </a:cubicBezTo>
                  <a:cubicBezTo>
                    <a:pt x="526" y="1250"/>
                    <a:pt x="508" y="1253"/>
                    <a:pt x="492" y="1257"/>
                  </a:cubicBezTo>
                  <a:cubicBezTo>
                    <a:pt x="353" y="1154"/>
                    <a:pt x="270" y="990"/>
                    <a:pt x="270" y="817"/>
                  </a:cubicBezTo>
                  <a:cubicBezTo>
                    <a:pt x="270" y="514"/>
                    <a:pt x="516" y="269"/>
                    <a:pt x="819" y="269"/>
                  </a:cubicBezTo>
                  <a:cubicBezTo>
                    <a:pt x="1121" y="269"/>
                    <a:pt x="1367" y="514"/>
                    <a:pt x="1367" y="817"/>
                  </a:cubicBezTo>
                  <a:cubicBezTo>
                    <a:pt x="1367" y="1119"/>
                    <a:pt x="1121" y="1365"/>
                    <a:pt x="819" y="1365"/>
                  </a:cubicBezTo>
                  <a:close/>
                  <a:moveTo>
                    <a:pt x="543" y="1611"/>
                  </a:moveTo>
                  <a:cubicBezTo>
                    <a:pt x="451" y="1611"/>
                    <a:pt x="374" y="1535"/>
                    <a:pt x="374" y="1442"/>
                  </a:cubicBezTo>
                  <a:cubicBezTo>
                    <a:pt x="374" y="1413"/>
                    <a:pt x="382" y="1385"/>
                    <a:pt x="395" y="1361"/>
                  </a:cubicBezTo>
                  <a:cubicBezTo>
                    <a:pt x="404" y="1369"/>
                    <a:pt x="413" y="1377"/>
                    <a:pt x="423" y="1386"/>
                  </a:cubicBezTo>
                  <a:cubicBezTo>
                    <a:pt x="414" y="1403"/>
                    <a:pt x="410" y="1422"/>
                    <a:pt x="410" y="1443"/>
                  </a:cubicBezTo>
                  <a:cubicBezTo>
                    <a:pt x="410" y="1493"/>
                    <a:pt x="436" y="1535"/>
                    <a:pt x="484" y="1564"/>
                  </a:cubicBezTo>
                  <a:cubicBezTo>
                    <a:pt x="512" y="1580"/>
                    <a:pt x="543" y="1595"/>
                    <a:pt x="577" y="1608"/>
                  </a:cubicBezTo>
                  <a:cubicBezTo>
                    <a:pt x="566" y="1610"/>
                    <a:pt x="554" y="1611"/>
                    <a:pt x="543" y="1611"/>
                  </a:cubicBezTo>
                  <a:close/>
                  <a:moveTo>
                    <a:pt x="1637" y="817"/>
                  </a:moveTo>
                  <a:cubicBezTo>
                    <a:pt x="1637" y="366"/>
                    <a:pt x="1270" y="0"/>
                    <a:pt x="819" y="0"/>
                  </a:cubicBezTo>
                  <a:cubicBezTo>
                    <a:pt x="367" y="0"/>
                    <a:pt x="0" y="366"/>
                    <a:pt x="0" y="817"/>
                  </a:cubicBezTo>
                  <a:cubicBezTo>
                    <a:pt x="0" y="1087"/>
                    <a:pt x="134" y="1339"/>
                    <a:pt x="357" y="1492"/>
                  </a:cubicBezTo>
                  <a:cubicBezTo>
                    <a:pt x="379" y="1573"/>
                    <a:pt x="454" y="1634"/>
                    <a:pt x="543" y="1634"/>
                  </a:cubicBezTo>
                  <a:cubicBezTo>
                    <a:pt x="567" y="1634"/>
                    <a:pt x="591" y="1629"/>
                    <a:pt x="613" y="1621"/>
                  </a:cubicBezTo>
                  <a:cubicBezTo>
                    <a:pt x="643" y="1631"/>
                    <a:pt x="674" y="1639"/>
                    <a:pt x="705" y="1645"/>
                  </a:cubicBezTo>
                  <a:cubicBezTo>
                    <a:pt x="696" y="1670"/>
                    <a:pt x="683" y="1694"/>
                    <a:pt x="671" y="1714"/>
                  </a:cubicBezTo>
                  <a:lnTo>
                    <a:pt x="672" y="1714"/>
                  </a:lnTo>
                  <a:lnTo>
                    <a:pt x="671" y="1714"/>
                  </a:lnTo>
                  <a:lnTo>
                    <a:pt x="688" y="1731"/>
                  </a:lnTo>
                  <a:cubicBezTo>
                    <a:pt x="693" y="1729"/>
                    <a:pt x="698" y="1727"/>
                    <a:pt x="703" y="1727"/>
                  </a:cubicBezTo>
                  <a:cubicBezTo>
                    <a:pt x="720" y="1727"/>
                    <a:pt x="733" y="1741"/>
                    <a:pt x="733" y="1758"/>
                  </a:cubicBezTo>
                  <a:cubicBezTo>
                    <a:pt x="733" y="1775"/>
                    <a:pt x="720" y="1788"/>
                    <a:pt x="703" y="1788"/>
                  </a:cubicBezTo>
                  <a:cubicBezTo>
                    <a:pt x="688" y="1788"/>
                    <a:pt x="675" y="1779"/>
                    <a:pt x="668" y="1769"/>
                  </a:cubicBezTo>
                  <a:cubicBezTo>
                    <a:pt x="668" y="1769"/>
                    <a:pt x="664" y="1783"/>
                    <a:pt x="664" y="1801"/>
                  </a:cubicBezTo>
                  <a:cubicBezTo>
                    <a:pt x="664" y="1859"/>
                    <a:pt x="728" y="1926"/>
                    <a:pt x="817" y="1954"/>
                  </a:cubicBezTo>
                  <a:cubicBezTo>
                    <a:pt x="906" y="1927"/>
                    <a:pt x="970" y="1859"/>
                    <a:pt x="970" y="1801"/>
                  </a:cubicBezTo>
                  <a:cubicBezTo>
                    <a:pt x="970" y="1781"/>
                    <a:pt x="966" y="1769"/>
                    <a:pt x="966" y="1769"/>
                  </a:cubicBezTo>
                  <a:cubicBezTo>
                    <a:pt x="959" y="1777"/>
                    <a:pt x="948" y="1788"/>
                    <a:pt x="931" y="1788"/>
                  </a:cubicBezTo>
                  <a:cubicBezTo>
                    <a:pt x="915" y="1788"/>
                    <a:pt x="901" y="1775"/>
                    <a:pt x="901" y="1758"/>
                  </a:cubicBezTo>
                  <a:cubicBezTo>
                    <a:pt x="901" y="1741"/>
                    <a:pt x="915" y="1727"/>
                    <a:pt x="931" y="1727"/>
                  </a:cubicBezTo>
                  <a:cubicBezTo>
                    <a:pt x="937" y="1727"/>
                    <a:pt x="943" y="1729"/>
                    <a:pt x="947" y="1732"/>
                  </a:cubicBezTo>
                  <a:lnTo>
                    <a:pt x="964" y="1715"/>
                  </a:lnTo>
                  <a:cubicBezTo>
                    <a:pt x="965" y="1716"/>
                    <a:pt x="965" y="1716"/>
                    <a:pt x="965" y="1716"/>
                  </a:cubicBezTo>
                  <a:cubicBezTo>
                    <a:pt x="955" y="1693"/>
                    <a:pt x="949" y="1673"/>
                    <a:pt x="944" y="1653"/>
                  </a:cubicBezTo>
                  <a:cubicBezTo>
                    <a:pt x="1091" y="1633"/>
                    <a:pt x="1215" y="1571"/>
                    <a:pt x="1314" y="1467"/>
                  </a:cubicBezTo>
                  <a:cubicBezTo>
                    <a:pt x="1519" y="1311"/>
                    <a:pt x="1637" y="1074"/>
                    <a:pt x="1637" y="8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FoundrySterling-Medium" panose="00000500000000000000" pitchFamily="2" charset="0"/>
                <a:ea typeface="Noto Sans CJK SC Regular" pitchFamily="2"/>
                <a:cs typeface="FreeSans" pitchFamily="2"/>
              </a:endParaRPr>
            </a:p>
          </p:txBody>
        </p:sp>
      </p:grpSp>
      <p:pic>
        <p:nvPicPr>
          <p:cNvPr id="82" name="Picture 81" descr="A close up of a sign&#10;&#10;Description automatically generated">
            <a:extLst>
              <a:ext uri="{FF2B5EF4-FFF2-40B4-BE49-F238E27FC236}">
                <a16:creationId xmlns:a16="http://schemas.microsoft.com/office/drawing/2014/main" id="{6BEEC07C-B888-4FE9-AFF6-5CB6FC050B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319" y="364016"/>
            <a:ext cx="6676364" cy="14400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21FA38B-AD96-4D91-AB33-2C972FFC6C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52000" y="4320000"/>
            <a:ext cx="900000" cy="900000"/>
          </a:xfrm>
        </p:spPr>
        <p:txBody>
          <a:bodyPr/>
          <a:lstStyle/>
          <a:p>
            <a:endParaRPr lang="en-IE"/>
          </a:p>
        </p:txBody>
      </p:sp>
      <p:sp>
        <p:nvSpPr>
          <p:cNvPr id="85" name="Picture Placeholder 4">
            <a:extLst>
              <a:ext uri="{FF2B5EF4-FFF2-40B4-BE49-F238E27FC236}">
                <a16:creationId xmlns:a16="http://schemas.microsoft.com/office/drawing/2014/main" id="{50720E11-D23A-41A7-8B0C-D49638C9CE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71000" y="4309252"/>
            <a:ext cx="900000" cy="900000"/>
          </a:xfrm>
        </p:spPr>
        <p:txBody>
          <a:bodyPr/>
          <a:lstStyle/>
          <a:p>
            <a:endParaRPr lang="en-IE"/>
          </a:p>
        </p:txBody>
      </p:sp>
      <p:sp>
        <p:nvSpPr>
          <p:cNvPr id="162" name="Picture Placeholder 4">
            <a:extLst>
              <a:ext uri="{FF2B5EF4-FFF2-40B4-BE49-F238E27FC236}">
                <a16:creationId xmlns:a16="http://schemas.microsoft.com/office/drawing/2014/main" id="{B1A78E89-CECA-4075-B134-EA170F6749B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90000" y="4309252"/>
            <a:ext cx="900000" cy="900000"/>
          </a:xfrm>
        </p:spPr>
        <p:txBody>
          <a:bodyPr/>
          <a:lstStyle/>
          <a:p>
            <a:endParaRPr lang="en-IE"/>
          </a:p>
        </p:txBody>
      </p:sp>
      <p:sp>
        <p:nvSpPr>
          <p:cNvPr id="163" name="Picture Placeholder 4">
            <a:extLst>
              <a:ext uri="{FF2B5EF4-FFF2-40B4-BE49-F238E27FC236}">
                <a16:creationId xmlns:a16="http://schemas.microsoft.com/office/drawing/2014/main" id="{D420DF50-8823-4221-BED4-553D862A37A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09000" y="4309252"/>
            <a:ext cx="900000" cy="900000"/>
          </a:xfrm>
        </p:spPr>
        <p:txBody>
          <a:bodyPr/>
          <a:lstStyle/>
          <a:p>
            <a:endParaRPr lang="en-IE"/>
          </a:p>
        </p:txBody>
      </p:sp>
      <p:sp>
        <p:nvSpPr>
          <p:cNvPr id="164" name="Picture Placeholder 4">
            <a:extLst>
              <a:ext uri="{FF2B5EF4-FFF2-40B4-BE49-F238E27FC236}">
                <a16:creationId xmlns:a16="http://schemas.microsoft.com/office/drawing/2014/main" id="{482B2E43-6ADE-478D-833D-F301642E07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28000" y="4320000"/>
            <a:ext cx="900000" cy="9000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B65CE3-AE67-4DC1-BE85-C739176395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5400000"/>
            <a:ext cx="9360000" cy="27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rgbClr val="A8AAC7"/>
                </a:solidFill>
                <a:latin typeface="FoundrySterling-Medium" panose="00000500000000000000" pitchFamily="2" charset="0"/>
              </a:defRPr>
            </a:lvl1pPr>
            <a:lvl2pPr marL="378013" indent="0">
              <a:buNone/>
              <a:defRPr sz="1000">
                <a:solidFill>
                  <a:srgbClr val="A8AAC7"/>
                </a:solidFill>
                <a:latin typeface="FoundrySterling-Book" panose="00000400000000000000" pitchFamily="2" charset="0"/>
              </a:defRPr>
            </a:lvl2pPr>
            <a:lvl3pPr marL="756026" indent="0">
              <a:buNone/>
              <a:defRPr sz="1000">
                <a:solidFill>
                  <a:srgbClr val="A8AAC7"/>
                </a:solidFill>
                <a:latin typeface="FoundrySterling-Book" panose="00000400000000000000" pitchFamily="2" charset="0"/>
              </a:defRPr>
            </a:lvl3pPr>
            <a:lvl4pPr marL="1134039" indent="0">
              <a:buNone/>
              <a:defRPr sz="1000">
                <a:solidFill>
                  <a:srgbClr val="A8AAC7"/>
                </a:solidFill>
                <a:latin typeface="FoundrySterling-Book" panose="00000400000000000000" pitchFamily="2" charset="0"/>
              </a:defRPr>
            </a:lvl4pPr>
            <a:lvl5pPr marL="1512052" indent="0">
              <a:buNone/>
              <a:defRPr sz="1000">
                <a:solidFill>
                  <a:srgbClr val="A8AAC7"/>
                </a:solidFill>
                <a:latin typeface="FoundrySterling-Book" panose="00000400000000000000" pitchFamily="2" charset="0"/>
              </a:defRPr>
            </a:lvl5pPr>
          </a:lstStyle>
          <a:p>
            <a:pPr lvl="0"/>
            <a:r>
              <a:rPr lang="en-IE" dirty="0"/>
              <a:t>Conference Name, Location, D Month, Year.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02CDE2F2-A231-419A-B3EC-53950D73CBE7}"/>
              </a:ext>
            </a:extLst>
          </p:cNvPr>
          <p:cNvSpPr/>
          <p:nvPr userDrawn="1"/>
        </p:nvSpPr>
        <p:spPr>
          <a:xfrm>
            <a:off x="0" y="0"/>
            <a:ext cx="10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1F4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GB" sz="2400" kern="1200">
              <a:latin typeface="FoundrySterling-Book" pitchFamily="2"/>
              <a:ea typeface="DejaVu Sans" pitchFamily="2"/>
              <a:cs typeface="DejaVu 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" y="0"/>
            <a:ext cx="8265218" cy="720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1D110DE-5BB7-4904-AA9C-9C18EFB0C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7525" y="135000"/>
            <a:ext cx="1436300" cy="450000"/>
          </a:xfrm>
          <a:prstGeom prst="rect">
            <a:avLst/>
          </a:prstGeom>
        </p:spPr>
      </p:pic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9FB745DA-3709-4CCC-957B-73B578E392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373" y="819903"/>
            <a:ext cx="4500000" cy="1800000"/>
          </a:xfrm>
        </p:spPr>
        <p:txBody>
          <a:bodyPr/>
          <a:lstStyle/>
          <a:p>
            <a:endParaRPr lang="en-IE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71A7776-DA72-47D6-9798-547E767BEF6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59373" y="2636197"/>
            <a:ext cx="4500000" cy="3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3A6217A7-CF7E-43D4-A117-2D7DFE9ABE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9373" y="3130539"/>
            <a:ext cx="4500000" cy="1800000"/>
          </a:xfrm>
        </p:spPr>
        <p:txBody>
          <a:bodyPr/>
          <a:lstStyle/>
          <a:p>
            <a:endParaRPr lang="en-IE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F32C8B9-275E-4CCC-BF05-134C856AB1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59373" y="4946833"/>
            <a:ext cx="4500000" cy="3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70B8F4B5-6579-4607-9974-C5FC4722F3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15815" y="821803"/>
            <a:ext cx="4500000" cy="1800000"/>
          </a:xfrm>
        </p:spPr>
        <p:txBody>
          <a:bodyPr/>
          <a:lstStyle/>
          <a:p>
            <a:endParaRPr lang="en-IE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3ED6BA6-C29B-499D-8A88-3B53A3127A7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215815" y="2638097"/>
            <a:ext cx="4500000" cy="3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38" name="Picture Placeholder 6">
            <a:extLst>
              <a:ext uri="{FF2B5EF4-FFF2-40B4-BE49-F238E27FC236}">
                <a16:creationId xmlns:a16="http://schemas.microsoft.com/office/drawing/2014/main" id="{30632CB3-2851-47CA-9774-8B54C36D45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15815" y="3130539"/>
            <a:ext cx="4500000" cy="1800000"/>
          </a:xfrm>
        </p:spPr>
        <p:txBody>
          <a:bodyPr/>
          <a:lstStyle/>
          <a:p>
            <a:endParaRPr lang="en-IE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1431899-7C38-4F8D-8364-20097D064B7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5215815" y="4946833"/>
            <a:ext cx="4500000" cy="3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FCDA3-C8EE-4593-9AAF-73160B4E905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013F72F-B1B5-4759-888B-4101A8F73967}" type="datetime1">
              <a:rPr lang="en-GB" smtClean="0"/>
              <a:pPr/>
              <a:t>11/05/2020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AD8EB-9219-421E-A9ED-AE728D114997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IE"/>
              <a:t>Surname </a:t>
            </a:r>
            <a:r>
              <a:rPr lang="en-IE" i="1"/>
              <a:t>et al.</a:t>
            </a:r>
            <a:r>
              <a:rPr lang="en-IE"/>
              <a:t> ‘Paper Title’</a:t>
            </a:r>
            <a:endParaRPr lang="en-GB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770EA-A3CE-42B2-A561-CD1641EABA1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C65E45A-587C-9A4F-9B18-0E9191C821F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(4, no titl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02CDE2F2-A231-419A-B3EC-53950D73CBE7}"/>
              </a:ext>
            </a:extLst>
          </p:cNvPr>
          <p:cNvSpPr/>
          <p:nvPr userDrawn="1"/>
        </p:nvSpPr>
        <p:spPr>
          <a:xfrm>
            <a:off x="0" y="0"/>
            <a:ext cx="10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1F4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GB" sz="2400" kern="1200">
              <a:latin typeface="FoundrySterling-Book" pitchFamily="2"/>
              <a:ea typeface="DejaVu Sans" pitchFamily="2"/>
              <a:cs typeface="DejaVu 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" y="0"/>
            <a:ext cx="8265218" cy="720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1D110DE-5BB7-4904-AA9C-9C18EFB0C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7525" y="135000"/>
            <a:ext cx="1436300" cy="450000"/>
          </a:xfrm>
          <a:prstGeom prst="rect">
            <a:avLst/>
          </a:prstGeom>
        </p:spPr>
      </p:pic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9FB745DA-3709-4CCC-957B-73B578E392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375" y="820853"/>
            <a:ext cx="4500625" cy="2160000"/>
          </a:xfrm>
        </p:spPr>
        <p:txBody>
          <a:bodyPr/>
          <a:lstStyle/>
          <a:p>
            <a:endParaRPr lang="en-IE"/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70B8F4B5-6579-4607-9974-C5FC4722F3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15815" y="831820"/>
            <a:ext cx="4500625" cy="2160000"/>
          </a:xfrm>
        </p:spPr>
        <p:txBody>
          <a:bodyPr/>
          <a:lstStyle/>
          <a:p>
            <a:endParaRPr lang="en-IE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575B8F81-B685-4B50-9560-2276A44DD7F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20626" y="3130142"/>
            <a:ext cx="4500000" cy="2160000"/>
          </a:xfrm>
        </p:spPr>
        <p:txBody>
          <a:bodyPr/>
          <a:lstStyle/>
          <a:p>
            <a:endParaRPr lang="en-IE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623970A2-4059-4660-94B3-2D6D46EDCE5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9375" y="3130142"/>
            <a:ext cx="4500000" cy="2160000"/>
          </a:xfrm>
        </p:spPr>
        <p:txBody>
          <a:bodyPr/>
          <a:lstStyle/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658F5-6F93-4195-8C54-219314469EB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013F72F-B1B5-4759-888B-4101A8F73967}" type="datetime1">
              <a:rPr lang="en-GB" smtClean="0"/>
              <a:pPr/>
              <a:t>11/05/2020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A4475-81B7-421A-A741-EC68436A1B1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IE"/>
              <a:t>Surname </a:t>
            </a:r>
            <a:r>
              <a:rPr lang="en-IE" i="1"/>
              <a:t>et al.</a:t>
            </a:r>
            <a:r>
              <a:rPr lang="en-IE"/>
              <a:t> ‘Paper Title’</a:t>
            </a:r>
            <a:endParaRPr lang="en-GB" i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1DD80-AF2C-406C-BDE1-E09355F866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C65E45A-587C-9A4F-9B18-0E9191C821F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94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02CDE2F2-A231-419A-B3EC-53950D73CBE7}"/>
              </a:ext>
            </a:extLst>
          </p:cNvPr>
          <p:cNvSpPr/>
          <p:nvPr userDrawn="1"/>
        </p:nvSpPr>
        <p:spPr>
          <a:xfrm>
            <a:off x="0" y="0"/>
            <a:ext cx="10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1F4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GB" sz="2400" kern="1200">
              <a:latin typeface="FoundrySterling-Book" pitchFamily="2"/>
              <a:ea typeface="DejaVu Sans" pitchFamily="2"/>
              <a:cs typeface="DejaVu 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" y="0"/>
            <a:ext cx="8265218" cy="720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1D110DE-5BB7-4904-AA9C-9C18EFB0C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7525" y="135000"/>
            <a:ext cx="1436300" cy="450000"/>
          </a:xfrm>
          <a:prstGeom prst="rect">
            <a:avLst/>
          </a:prstGeom>
        </p:spPr>
      </p:pic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9FB745DA-3709-4CCC-957B-73B578E392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20000"/>
            <a:ext cx="10080625" cy="4691510"/>
          </a:xfrm>
        </p:spPr>
        <p:txBody>
          <a:bodyPr/>
          <a:lstStyle/>
          <a:p>
            <a:endParaRPr lang="en-IE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CB1D73F-6E2D-4754-B3A0-97BD9203F2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013F72F-B1B5-4759-888B-4101A8F73967}" type="datetime1">
              <a:rPr lang="en-GB" smtClean="0"/>
              <a:pPr/>
              <a:t>11/05/2020</a:t>
            </a:fld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909BF2-9241-4B12-B759-9D2321C7F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E"/>
              <a:t>Surname </a:t>
            </a:r>
            <a:r>
              <a:rPr lang="en-IE" i="1"/>
              <a:t>et al.</a:t>
            </a:r>
            <a:r>
              <a:rPr lang="en-IE"/>
              <a:t> ‘Paper Title’</a:t>
            </a:r>
            <a:endParaRPr lang="en-GB" i="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3AD22CA-C6C1-4029-9BC5-EE4735CC45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65E45A-587C-9A4F-9B18-0E9191C821F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896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xfor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02CDE2F2-A231-419A-B3EC-53950D73CBE7}"/>
              </a:ext>
            </a:extLst>
          </p:cNvPr>
          <p:cNvSpPr/>
          <p:nvPr userDrawn="1"/>
        </p:nvSpPr>
        <p:spPr>
          <a:xfrm>
            <a:off x="0" y="-1"/>
            <a:ext cx="10080000" cy="5669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1F4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GB" sz="2400" kern="1200">
              <a:latin typeface="FoundrySterling-Book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65AADBF-6758-45D7-B47C-A3F99594F3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10080625" cy="5670551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636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title, opt.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02CDE2F2-A231-419A-B3EC-53950D73CBE7}"/>
              </a:ext>
            </a:extLst>
          </p:cNvPr>
          <p:cNvSpPr/>
          <p:nvPr userDrawn="1"/>
        </p:nvSpPr>
        <p:spPr>
          <a:xfrm>
            <a:off x="0" y="-1"/>
            <a:ext cx="10080000" cy="5669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1F4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GB" sz="2400" kern="1200">
              <a:latin typeface="+mj-lt"/>
              <a:ea typeface="DejaVu Sans" pitchFamily="2"/>
              <a:cs typeface="DejaVu Sans" pitchFamily="2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0A8EE5-E175-49EA-AB01-A4DFBE543E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20000"/>
            <a:ext cx="10080625" cy="4950550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1D110DE-5BB7-4904-AA9C-9C18EFB0C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7525" y="135000"/>
            <a:ext cx="1436300" cy="450000"/>
          </a:xfrm>
          <a:prstGeom prst="rect">
            <a:avLst/>
          </a:prstGeom>
        </p:spPr>
      </p:pic>
      <p:sp>
        <p:nvSpPr>
          <p:cNvPr id="88" name="Title 1">
            <a:extLst>
              <a:ext uri="{FF2B5EF4-FFF2-40B4-BE49-F238E27FC236}">
                <a16:creationId xmlns:a16="http://schemas.microsoft.com/office/drawing/2014/main" id="{E8816C5C-ECB6-45F4-B5C4-7D2D2569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176" y="2159956"/>
            <a:ext cx="9807650" cy="1440000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FoundrySterling-Medium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5058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title, subtitle, opt.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02CDE2F2-A231-419A-B3EC-53950D73CBE7}"/>
              </a:ext>
            </a:extLst>
          </p:cNvPr>
          <p:cNvSpPr/>
          <p:nvPr userDrawn="1"/>
        </p:nvSpPr>
        <p:spPr>
          <a:xfrm>
            <a:off x="0" y="-1"/>
            <a:ext cx="10080000" cy="5669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1F4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GB" sz="2400" kern="1200">
              <a:latin typeface="+mj-lt"/>
              <a:ea typeface="DejaVu Sans" pitchFamily="2"/>
              <a:cs typeface="DejaVu Sans" pitchFamily="2"/>
            </a:endParaRP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18C8F349-3E64-4E29-8439-7646293651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20000"/>
            <a:ext cx="10080625" cy="4950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1D110DE-5BB7-4904-AA9C-9C18EFB0C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7525" y="135000"/>
            <a:ext cx="1436300" cy="45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A09531F-8DA7-4D55-96C4-45BA319DFD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800" y="1439956"/>
            <a:ext cx="9807025" cy="14400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FoundrySterling-Medium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2BEBD1F-35C9-4D1C-9BF0-12547AB07A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6800" y="2898525"/>
            <a:ext cx="9807025" cy="1440000"/>
          </a:xfrm>
        </p:spPr>
        <p:txBody>
          <a:bodyPr>
            <a:normAutofit/>
          </a:bodyPr>
          <a:lstStyle>
            <a:lvl1pPr marL="0" indent="0" algn="ctr">
              <a:buNone/>
              <a:defRPr sz="2400" i="0">
                <a:solidFill>
                  <a:schemeClr val="bg1"/>
                </a:solidFill>
                <a:latin typeface="FoundrySterling-Book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764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title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02CDE2F2-A231-419A-B3EC-53950D73CBE7}"/>
              </a:ext>
            </a:extLst>
          </p:cNvPr>
          <p:cNvSpPr/>
          <p:nvPr userDrawn="1"/>
        </p:nvSpPr>
        <p:spPr>
          <a:xfrm>
            <a:off x="0" y="-1"/>
            <a:ext cx="10080000" cy="5669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1F4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GB" sz="2400" kern="1200">
              <a:latin typeface="+mj-lt"/>
              <a:ea typeface="DejaVu Sans" pitchFamily="2"/>
              <a:cs typeface="DejaVu 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1D110DE-5BB7-4904-AA9C-9C18EFB0C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7525" y="135000"/>
            <a:ext cx="1436300" cy="450000"/>
          </a:xfrm>
          <a:prstGeom prst="rect">
            <a:avLst/>
          </a:prstGeom>
        </p:spPr>
      </p:pic>
      <p:sp>
        <p:nvSpPr>
          <p:cNvPr id="88" name="Title 1">
            <a:extLst>
              <a:ext uri="{FF2B5EF4-FFF2-40B4-BE49-F238E27FC236}">
                <a16:creationId xmlns:a16="http://schemas.microsoft.com/office/drawing/2014/main" id="{E8816C5C-ECB6-45F4-B5C4-7D2D2569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800" y="720000"/>
            <a:ext cx="4834800" cy="415428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FoundrySterling-Medium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02F86F7B-DBB4-4CB1-8F17-6D97543880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08399" y="720001"/>
            <a:ext cx="4835426" cy="4154282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909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title, subtitle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02CDE2F2-A231-419A-B3EC-53950D73CBE7}"/>
              </a:ext>
            </a:extLst>
          </p:cNvPr>
          <p:cNvSpPr/>
          <p:nvPr userDrawn="1"/>
        </p:nvSpPr>
        <p:spPr>
          <a:xfrm>
            <a:off x="0" y="-1"/>
            <a:ext cx="10080000" cy="5669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1F4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GB" sz="2400" kern="1200">
              <a:latin typeface="+mj-lt"/>
              <a:ea typeface="DejaVu Sans" pitchFamily="2"/>
              <a:cs typeface="DejaVu 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1D110DE-5BB7-4904-AA9C-9C18EFB0C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7525" y="135000"/>
            <a:ext cx="1436300" cy="450000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02F86F7B-DBB4-4CB1-8F17-6D97543880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08399" y="720001"/>
            <a:ext cx="4835426" cy="4154282"/>
          </a:xfrm>
        </p:spPr>
        <p:txBody>
          <a:bodyPr/>
          <a:lstStyle/>
          <a:p>
            <a:endParaRPr lang="en-I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6F6621-301B-4D8C-8C96-3481C4AD2A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800" y="719955"/>
            <a:ext cx="4835424" cy="2052069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FoundrySterling-Medium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97033AC-7FF8-4D15-BDFF-DEEB86A882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6800" y="2772024"/>
            <a:ext cx="4835424" cy="2102259"/>
          </a:xfrm>
        </p:spPr>
        <p:txBody>
          <a:bodyPr>
            <a:normAutofit/>
          </a:bodyPr>
          <a:lstStyle>
            <a:lvl1pPr marL="0" indent="0" algn="ctr">
              <a:buNone/>
              <a:defRPr sz="2400" i="0">
                <a:solidFill>
                  <a:schemeClr val="bg1"/>
                </a:solidFill>
                <a:latin typeface="FoundrySterling-Book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0757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02CDE2F2-A231-419A-B3EC-53950D73CBE7}"/>
              </a:ext>
            </a:extLst>
          </p:cNvPr>
          <p:cNvSpPr/>
          <p:nvPr userDrawn="1"/>
        </p:nvSpPr>
        <p:spPr>
          <a:xfrm>
            <a:off x="0" y="0"/>
            <a:ext cx="10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1F4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GB" sz="2400" kern="1200">
              <a:latin typeface="FoundrySterling-Medium" panose="00000500000000000000" pitchFamily="2" charset="0"/>
              <a:ea typeface="DejaVu Sans" pitchFamily="2"/>
              <a:cs typeface="DejaVu 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" y="0"/>
            <a:ext cx="8265218" cy="720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FoundrySterling-Medium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5507" y="821331"/>
            <a:ext cx="9869612" cy="4480045"/>
          </a:xfrm>
        </p:spPr>
        <p:txBody>
          <a:bodyPr/>
          <a:lstStyle>
            <a:lvl1pPr marL="0" indent="0">
              <a:buNone/>
              <a:defRPr sz="2000">
                <a:latin typeface="FoundrySterling-Medium" panose="00000500000000000000" pitchFamily="2" charset="0"/>
              </a:defRPr>
            </a:lvl1pPr>
            <a:lvl2pPr>
              <a:defRPr sz="1800">
                <a:latin typeface="FoundrySterling-Medium" panose="00000500000000000000" pitchFamily="2" charset="0"/>
              </a:defRPr>
            </a:lvl2pPr>
            <a:lvl3pPr>
              <a:defRPr sz="1600">
                <a:latin typeface="FoundrySterling-Medium" panose="00000500000000000000" pitchFamily="2" charset="0"/>
              </a:defRPr>
            </a:lvl3pPr>
            <a:lvl4pPr>
              <a:defRPr sz="1400">
                <a:latin typeface="FoundrySterling-Medium" panose="00000500000000000000" pitchFamily="2" charset="0"/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1D110DE-5BB7-4904-AA9C-9C18EFB0C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7525" y="135000"/>
            <a:ext cx="1436300" cy="450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6EA38-03FD-4CFE-9D2B-DC6DEFAA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F72F-B1B5-4759-888B-4101A8F73967}" type="datetime1">
              <a:rPr lang="en-GB" smtClean="0"/>
              <a:pPr/>
              <a:t>11/05/2020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CC88A-A0D2-48EA-A326-E63E54F4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Surname </a:t>
            </a:r>
            <a:r>
              <a:rPr lang="en-IE" i="1"/>
              <a:t>et al.</a:t>
            </a:r>
            <a:r>
              <a:rPr lang="en-IE"/>
              <a:t> ‘Paper Title’</a:t>
            </a:r>
            <a:endParaRPr lang="en-GB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C8FE-7B2F-4981-B1E4-F0B51287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E45A-587C-9A4F-9B18-0E9191C821F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top), Pictures (2,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02CDE2F2-A231-419A-B3EC-53950D73CBE7}"/>
              </a:ext>
            </a:extLst>
          </p:cNvPr>
          <p:cNvSpPr/>
          <p:nvPr userDrawn="1"/>
        </p:nvSpPr>
        <p:spPr>
          <a:xfrm>
            <a:off x="0" y="0"/>
            <a:ext cx="10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1F4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GB" sz="2400" kern="1200">
              <a:latin typeface="FoundrySterling-Medium" panose="00000500000000000000" pitchFamily="2" charset="0"/>
              <a:ea typeface="DejaVu Sans" pitchFamily="2"/>
              <a:cs typeface="DejaVu 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" y="0"/>
            <a:ext cx="8265218" cy="720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FoundrySterling-Medium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1D110DE-5BB7-4904-AA9C-9C18EFB0C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7525" y="135000"/>
            <a:ext cx="1436300" cy="450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A68657-3E48-43A5-9C9B-79BF9333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" y="820853"/>
            <a:ext cx="9870345" cy="2197642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70D30B62-AB03-4163-867F-484367E586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5815" y="3136765"/>
            <a:ext cx="4500625" cy="1800000"/>
          </a:xfrm>
        </p:spPr>
        <p:txBody>
          <a:bodyPr/>
          <a:lstStyle/>
          <a:p>
            <a:endParaRPr lang="en-IE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6DE306-B436-498C-82DB-B6417D6161F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55815" y="4945883"/>
            <a:ext cx="4500000" cy="3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57316DA5-944B-42B0-9364-3E82D23D290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12255" y="3136765"/>
            <a:ext cx="4500625" cy="1800000"/>
          </a:xfrm>
        </p:spPr>
        <p:txBody>
          <a:bodyPr/>
          <a:lstStyle/>
          <a:p>
            <a:endParaRPr lang="en-I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ABABF2-FF18-4BEA-B430-961944DAE5D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5212255" y="4945883"/>
            <a:ext cx="4500000" cy="3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1B51E4-523E-4346-81D3-CE88CCB2BD70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013F72F-B1B5-4759-888B-4101A8F73967}" type="datetime1">
              <a:rPr lang="en-GB" smtClean="0"/>
              <a:pPr/>
              <a:t>11/05/2020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F6AF57-BA99-4A15-9F52-D6EC00E3408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IE"/>
              <a:t>Surname </a:t>
            </a:r>
            <a:r>
              <a:rPr lang="en-IE" i="1"/>
              <a:t>et al.</a:t>
            </a:r>
            <a:r>
              <a:rPr lang="en-IE"/>
              <a:t> ‘Paper Title’</a:t>
            </a:r>
            <a:endParaRPr lang="en-GB" i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5970B-0223-444C-9DDC-1BA390112DA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C65E45A-587C-9A4F-9B18-0E9191C821F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54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eft), Pictur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02CDE2F2-A231-419A-B3EC-53950D73CBE7}"/>
              </a:ext>
            </a:extLst>
          </p:cNvPr>
          <p:cNvSpPr/>
          <p:nvPr userDrawn="1"/>
        </p:nvSpPr>
        <p:spPr>
          <a:xfrm>
            <a:off x="0" y="0"/>
            <a:ext cx="10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1F4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GB" sz="2400" kern="1200">
              <a:latin typeface="FoundrySterling-Book" pitchFamily="2"/>
              <a:ea typeface="DejaVu Sans" pitchFamily="2"/>
              <a:cs typeface="DejaVu 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" y="0"/>
            <a:ext cx="8265218" cy="720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5507" y="821331"/>
            <a:ext cx="4754493" cy="4488119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1D110DE-5BB7-4904-AA9C-9C18EFB0C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7525" y="135000"/>
            <a:ext cx="1436300" cy="450000"/>
          </a:xfrm>
          <a:prstGeom prst="rect">
            <a:avLst/>
          </a:prstGeom>
        </p:spPr>
      </p:pic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9B5F1431-7467-449F-BA2F-3E969D60C93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15815" y="821331"/>
            <a:ext cx="4500625" cy="4110043"/>
          </a:xfrm>
        </p:spPr>
        <p:txBody>
          <a:bodyPr/>
          <a:lstStyle/>
          <a:p>
            <a:endParaRPr lang="en-IE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05CFA1E-0AF9-43EC-B942-D7DA7F35861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5218605" y="4931375"/>
            <a:ext cx="4500000" cy="3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D07A2E-80AA-4378-996D-4936F88FED10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013F72F-B1B5-4759-888B-4101A8F73967}" type="datetime1">
              <a:rPr lang="en-GB" smtClean="0"/>
              <a:pPr/>
              <a:t>11/05/2020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FE34AF-4E5F-46C6-894F-819C2BEF0AD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IE"/>
              <a:t>Surname </a:t>
            </a:r>
            <a:r>
              <a:rPr lang="en-IE" i="1"/>
              <a:t>et al.</a:t>
            </a:r>
            <a:r>
              <a:rPr lang="en-IE"/>
              <a:t> ‘Paper Title’</a:t>
            </a:r>
            <a:endParaRPr lang="en-GB" i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581F777-CA55-4899-A453-6BC04040B74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C65E45A-587C-9A4F-9B18-0E9191C821F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42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eft), Pictures (2,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02CDE2F2-A231-419A-B3EC-53950D73CBE7}"/>
              </a:ext>
            </a:extLst>
          </p:cNvPr>
          <p:cNvSpPr/>
          <p:nvPr userDrawn="1"/>
        </p:nvSpPr>
        <p:spPr>
          <a:xfrm>
            <a:off x="0" y="0"/>
            <a:ext cx="1008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1F4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GB" sz="2400" kern="1200">
              <a:latin typeface="FoundrySterling-Book" pitchFamily="2"/>
              <a:ea typeface="DejaVu Sans" pitchFamily="2"/>
              <a:cs typeface="DejaVu 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" y="0"/>
            <a:ext cx="8265218" cy="7200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5507" y="821331"/>
            <a:ext cx="4754493" cy="4483792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1D110DE-5BB7-4904-AA9C-9C18EFB0C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7525" y="135000"/>
            <a:ext cx="1436300" cy="450000"/>
          </a:xfrm>
          <a:prstGeom prst="rect">
            <a:avLst/>
          </a:prstGeom>
        </p:spPr>
      </p:pic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9B5F1431-7467-449F-BA2F-3E969D60C93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15815" y="821331"/>
            <a:ext cx="4500000" cy="1800000"/>
          </a:xfrm>
        </p:spPr>
        <p:txBody>
          <a:bodyPr/>
          <a:lstStyle/>
          <a:p>
            <a:endParaRPr lang="en-IE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19022BF-F5E2-4E84-B728-D39D68A71E87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215815" y="2637625"/>
            <a:ext cx="4500000" cy="3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09B837C2-209E-4C38-A20B-870F03FC6D6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15815" y="3133885"/>
            <a:ext cx="4500000" cy="1800000"/>
          </a:xfrm>
        </p:spPr>
        <p:txBody>
          <a:bodyPr/>
          <a:lstStyle/>
          <a:p>
            <a:endParaRPr lang="en-IE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05CFA1E-0AF9-43EC-B942-D7DA7F35861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5215815" y="4950179"/>
            <a:ext cx="4500000" cy="3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8DB9EE-4D75-476C-998F-477C223B848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013F72F-B1B5-4759-888B-4101A8F73967}" type="datetime1">
              <a:rPr lang="en-GB" smtClean="0"/>
              <a:pPr/>
              <a:t>11/05/2020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70A1C0-68E7-4FCC-83C5-547AFB5A42D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IE"/>
              <a:t>Surname </a:t>
            </a:r>
            <a:r>
              <a:rPr lang="en-IE" i="1"/>
              <a:t>et al.</a:t>
            </a:r>
            <a:r>
              <a:rPr lang="en-IE"/>
              <a:t> ‘Paper Title’</a:t>
            </a:r>
            <a:endParaRPr lang="en-GB" i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0656C58-57A3-4B76-A106-45E853A620E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C65E45A-587C-9A4F-9B18-0E9191C821F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95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0">
            <a:extLst>
              <a:ext uri="{FF2B5EF4-FFF2-40B4-BE49-F238E27FC236}">
                <a16:creationId xmlns:a16="http://schemas.microsoft.com/office/drawing/2014/main" id="{A7ABD79B-DCC3-4DF1-9A93-5E2F3895E470}"/>
              </a:ext>
            </a:extLst>
          </p:cNvPr>
          <p:cNvSpPr/>
          <p:nvPr userDrawn="1"/>
        </p:nvSpPr>
        <p:spPr>
          <a:xfrm>
            <a:off x="625" y="5401964"/>
            <a:ext cx="10080000" cy="2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1F4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GB" sz="2400" kern="1200">
              <a:latin typeface="FoundrySterling-Medium" panose="00000500000000000000" pitchFamily="2" charset="0"/>
              <a:ea typeface="DejaVu Sans" pitchFamily="2"/>
              <a:cs typeface="DejaVu Sans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6" y="95250"/>
            <a:ext cx="9871074" cy="95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" y="1190625"/>
            <a:ext cx="9871076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" y="5400000"/>
            <a:ext cx="949325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A8AAC7"/>
                </a:solidFill>
                <a:latin typeface="FoundrySterling-Medium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13F72F-B1B5-4759-888B-4101A8F73967}" type="datetime1">
              <a:rPr lang="en-GB" smtClean="0"/>
              <a:pPr/>
              <a:t>11/05/2020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5400000"/>
            <a:ext cx="7200000" cy="270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A8AAC7"/>
                </a:solidFill>
                <a:latin typeface="FoundrySterling-Medium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E" dirty="0"/>
              <a:t>Surname </a:t>
            </a:r>
            <a:r>
              <a:rPr lang="en-IE" i="1" dirty="0"/>
              <a:t>et al.</a:t>
            </a:r>
            <a:r>
              <a:rPr lang="en-IE" dirty="0"/>
              <a:t> ‘Paper Title’</a:t>
            </a:r>
            <a:endParaRPr lang="en-GB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6526" y="5400000"/>
            <a:ext cx="949326" cy="27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8AAC7"/>
                </a:solidFill>
                <a:latin typeface="FoundrySterling-Medium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C65E45A-587C-9A4F-9B18-0E9191C821F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78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4" r:id="rId4"/>
    <p:sldLayoutId id="2147483678" r:id="rId5"/>
    <p:sldLayoutId id="2147483666" r:id="rId6"/>
    <p:sldLayoutId id="2147483679" r:id="rId7"/>
    <p:sldLayoutId id="2147483667" r:id="rId8"/>
    <p:sldLayoutId id="2147483670" r:id="rId9"/>
    <p:sldLayoutId id="2147483669" r:id="rId10"/>
    <p:sldLayoutId id="2147483671" r:id="rId11"/>
    <p:sldLayoutId id="2147483673" r:id="rId12"/>
    <p:sldLayoutId id="2147483675" r:id="rId13"/>
  </p:sldLayoutIdLst>
  <p:hf hdr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2147"/>
          </a:solidFill>
          <a:latin typeface="FoundrySterling-Medium" panose="00000500000000000000" pitchFamily="2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400" kern="1200">
          <a:solidFill>
            <a:srgbClr val="002147"/>
          </a:solidFill>
          <a:latin typeface="FoundrySterling-Medium" panose="00000500000000000000" pitchFamily="2" charset="0"/>
          <a:ea typeface="Tahoma" panose="020B0604030504040204" pitchFamily="34" charset="0"/>
          <a:cs typeface="Tahoma" panose="020B0604030504040204" pitchFamily="34" charset="0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2000" kern="1200">
          <a:solidFill>
            <a:srgbClr val="002147"/>
          </a:solidFill>
          <a:latin typeface="FoundrySterling-Medium" panose="00000500000000000000" pitchFamily="2" charset="0"/>
          <a:ea typeface="Tahoma" panose="020B0604030504040204" pitchFamily="34" charset="0"/>
          <a:cs typeface="Tahoma" panose="020B0604030504040204" pitchFamily="34" charset="0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800" kern="1200">
          <a:solidFill>
            <a:srgbClr val="002147"/>
          </a:solidFill>
          <a:latin typeface="FoundrySterling-Medium" panose="00000500000000000000" pitchFamily="2" charset="0"/>
          <a:ea typeface="Tahoma" panose="020B0604030504040204" pitchFamily="34" charset="0"/>
          <a:cs typeface="Tahoma" panose="020B0604030504040204" pitchFamily="34" charset="0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FoundrySterling-Medium" panose="00000500000000000000" pitchFamily="2" charset="0"/>
          <a:ea typeface="Tahoma" panose="020B0604030504040204" pitchFamily="34" charset="0"/>
          <a:cs typeface="Tahoma" panose="020B0604030504040204" pitchFamily="34" charset="0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00" kern="1200">
          <a:solidFill>
            <a:srgbClr val="002147"/>
          </a:solidFill>
          <a:latin typeface="FoundrySterling-Medium" panose="00000500000000000000" pitchFamily="2" charset="0"/>
          <a:ea typeface="Tahoma" panose="020B0604030504040204" pitchFamily="34" charset="0"/>
          <a:cs typeface="Tahoma" panose="020B0604030504040204" pitchFamily="34" charset="0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RS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FoundrySterling-Book</vt:lpstr>
      <vt:lpstr>FoundrySterling-Medium</vt:lpstr>
      <vt:lpstr>DRS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Maurice Fallon</dc:creator>
  <cp:lastModifiedBy>Oliwier</cp:lastModifiedBy>
  <cp:revision>200</cp:revision>
  <dcterms:created xsi:type="dcterms:W3CDTF">2018-09-10T10:25:25Z</dcterms:created>
  <dcterms:modified xsi:type="dcterms:W3CDTF">2020-05-11T13:09:11Z</dcterms:modified>
</cp:coreProperties>
</file>