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60DA6-AD6B-4924-82E4-2C40062F47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F19D26-BF48-4BA2-B65F-D3EE4BFB91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B67CDB-AC33-4FF8-9A50-5F9011AEA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F9F7D-FD25-4089-ABF0-B40D43942BC5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6DA0AB-62C9-42AA-9145-7A58CAC3F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9B70C8-86A6-47BB-BE6E-1AACA4173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2FE27-F0CE-44B8-8FDB-2CA808D40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115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DB89D-3D80-452B-A1A8-A2BA61CAC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779D6E-D251-461D-A067-753F32AC0C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E8D1CF-E7B2-4672-9324-25AD41A43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F9F7D-FD25-4089-ABF0-B40D43942BC5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E165BA-CC4F-4187-844B-EECB8A72D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21F4F4-D435-4ABA-B9A0-8A7A4E6D8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2FE27-F0CE-44B8-8FDB-2CA808D40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685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F2698E-1F24-437E-98A9-B8BC676A85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6BB07B-02EB-44AD-BFBD-0EF95D742E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FB9C24-A680-4D9F-A2B0-1348A2D70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F9F7D-FD25-4089-ABF0-B40D43942BC5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B4007D-101F-473B-8881-70D438A99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95358-4640-4942-964F-EF25FD647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2FE27-F0CE-44B8-8FDB-2CA808D40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41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050D9-FBE9-4598-A473-8FE1839C1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37203-BF51-49C1-9F75-418D224BE4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C09731-E538-422A-B06D-390AD1807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F9F7D-FD25-4089-ABF0-B40D43942BC5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710388-FF79-4EB8-BC5A-E33FB09C9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100307-B4E4-469A-A52D-FECE6E238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2FE27-F0CE-44B8-8FDB-2CA808D40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911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0FB49-3048-40F8-9F10-5D7E74AEB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F31D1A-D457-4338-AF3A-F5069E307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4BEDF3-9FF5-4477-B22A-D12ABD1F3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F9F7D-FD25-4089-ABF0-B40D43942BC5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A4BF87-A837-47BD-A902-9826710F3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1FC844-C82D-4F0B-B953-4437DDEE5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2FE27-F0CE-44B8-8FDB-2CA808D40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600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9D75D-245F-4EF1-859E-60D0EDB4B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4DD8B2-A92A-4D85-AC68-908E0710E9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A5DA77-DA9C-4AB7-B8C0-66031A1012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4325C1-AA9A-4A9E-A5DC-9955F8210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F9F7D-FD25-4089-ABF0-B40D43942BC5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B13CAC-9C25-4A07-AF77-B81909C45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820D7E-6605-41B8-84FA-135D9C3E1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2FE27-F0CE-44B8-8FDB-2CA808D40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955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0AE77-6D53-45DD-B323-DD2F7BFD2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76EE56-FD6C-4A52-9E26-7278D1C222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4F931C-29CD-492B-A862-812E284473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A9D321-F83C-4313-B5CA-04497B7FF9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A6786A-E734-41D6-8366-C688D992C8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306F47-6297-4A78-BAFC-B8A1B4488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F9F7D-FD25-4089-ABF0-B40D43942BC5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ECC806-0BE7-4188-9295-AA862E1B0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1BFA51-0CB5-4F5B-8C73-6B6B7FE9C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2FE27-F0CE-44B8-8FDB-2CA808D40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224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C81CF-4A0F-48D6-97C8-7BDE619B5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CA0354-B088-4E2D-A7B9-97C5CE39D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F9F7D-FD25-4089-ABF0-B40D43942BC5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03DD6-233E-408C-A131-4CCDE3A60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06F66A-0D01-4927-90AF-0EC286439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2FE27-F0CE-44B8-8FDB-2CA808D40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510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C3A041-0426-4456-8F85-B535BF507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F9F7D-FD25-4089-ABF0-B40D43942BC5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1DB7F9-06C4-46F5-ACE9-226509BFD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F148E1-A3DD-418E-8C44-46BE9C74B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2FE27-F0CE-44B8-8FDB-2CA808D40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900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22625-E0FA-4D39-A789-070F334DF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96FBD1-D8FA-4F9C-BCC5-899CF6F0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7E060D-BCBE-41F9-B907-BBA1343E27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631846-AB8F-4909-8597-A5D4FDB36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F9F7D-FD25-4089-ABF0-B40D43942BC5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DAA069-FFA3-4F8A-9E5D-FBBA3D352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E51D92-3170-48A2-8A8C-257C2C407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2FE27-F0CE-44B8-8FDB-2CA808D40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833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C83D6-92EF-42D7-BAD3-DE6D8DEF5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5B3A9F-BD43-4699-B531-F2F4D82FBC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BB9164-01DE-46E9-A295-95E6C9A434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1E5CF2-B987-4C84-823C-592A6404B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F9F7D-FD25-4089-ABF0-B40D43942BC5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05F02B-66C9-46D3-811B-842B838F2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245A48-FE4E-4CB2-A47B-51FE9CFC5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2FE27-F0CE-44B8-8FDB-2CA808D40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999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18D058-656B-4AE7-A980-6894AF709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D06E93-A87B-481B-938F-C865E49DE0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FF0CA9-AA4A-4826-9782-B302C3021A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DF9F7D-FD25-4089-ABF0-B40D43942BC5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CC8AE3-3712-4A86-A7C6-4681A7AE6C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B5D507-3BF1-4497-B350-E9C2557107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12FE27-F0CE-44B8-8FDB-2CA808D40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761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B7C55-5284-43C7-AD13-3C18139131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CA8104-69B2-4D76-A654-2F2952A55C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199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C96E1-77AE-48BF-906B-375A45DF6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Calibration of 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46B97B-3FDF-4BA2-A35F-43E98B069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STICS for </a:t>
            </a:r>
            <a:r>
              <a:rPr lang="fr-FR" dirty="0" err="1"/>
              <a:t>intercrops</a:t>
            </a:r>
            <a:r>
              <a:rPr lang="fr-FR" dirty="0"/>
              <a:t> </a:t>
            </a:r>
            <a:r>
              <a:rPr lang="fr-FR" dirty="0" err="1"/>
              <a:t>already</a:t>
            </a:r>
            <a:r>
              <a:rPr lang="fr-FR" dirty="0"/>
              <a:t> </a:t>
            </a:r>
            <a:r>
              <a:rPr lang="fr-FR" dirty="0" err="1"/>
              <a:t>performs</a:t>
            </a:r>
            <a:r>
              <a:rPr lang="fr-FR" dirty="0"/>
              <a:t> </a:t>
            </a:r>
            <a:r>
              <a:rPr lang="fr-FR" dirty="0" err="1"/>
              <a:t>quite</a:t>
            </a:r>
            <a:r>
              <a:rPr lang="fr-FR" dirty="0"/>
              <a:t> </a:t>
            </a:r>
            <a:r>
              <a:rPr lang="fr-FR" dirty="0" err="1"/>
              <a:t>well</a:t>
            </a:r>
            <a:r>
              <a:rPr lang="fr-FR" dirty="0"/>
              <a:t> (</a:t>
            </a:r>
            <a:r>
              <a:rPr lang="fr-FR" dirty="0" err="1"/>
              <a:t>Vezy</a:t>
            </a:r>
            <a:r>
              <a:rPr lang="fr-FR" dirty="0"/>
              <a:t> et al., 2023)</a:t>
            </a:r>
          </a:p>
          <a:p>
            <a:r>
              <a:rPr lang="en-US" dirty="0"/>
              <a:t>It has been calibrated with field data and on sole crop, which means that no emergent property of intercropping is hard-coded (except for elongation)</a:t>
            </a:r>
          </a:p>
          <a:p>
            <a:r>
              <a:rPr lang="en-US" dirty="0"/>
              <a:t>I could then try to calibrate STICS with parameters derived from FSPM simulation outputs (i.e. inverse modeling, </a:t>
            </a:r>
            <a:r>
              <a:rPr lang="en-US" dirty="0" err="1"/>
              <a:t>Gaudio</a:t>
            </a:r>
            <a:r>
              <a:rPr lang="en-US" dirty="0"/>
              <a:t> et al. </a:t>
            </a:r>
            <a:r>
              <a:rPr lang="en-US"/>
              <a:t>2022), </a:t>
            </a:r>
            <a:r>
              <a:rPr lang="en-US" dirty="0"/>
              <a:t>mostly for the ones impossible to measure</a:t>
            </a:r>
          </a:p>
          <a:p>
            <a:r>
              <a:rPr lang="en-US" dirty="0"/>
              <a:t>Then run simulations with STICS calibrated this way and compare the outputs with the ones in literature and with field data ?</a:t>
            </a:r>
          </a:p>
        </p:txBody>
      </p:sp>
    </p:spTree>
    <p:extLst>
      <p:ext uri="{BB962C8B-B14F-4D97-AF65-F5344CB8AC3E}">
        <p14:creationId xmlns:p14="http://schemas.microsoft.com/office/powerpoint/2010/main" val="3201033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75F64-FCF9-4F51-BB42-D449A275F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I’d need to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43B875-59C6-4136-9118-873306DBFD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dirty="0"/>
              <a:t>Choose intercropping systems: wheat-pea (</a:t>
            </a:r>
            <a:r>
              <a:rPr lang="en-US" dirty="0" err="1"/>
              <a:t>Vezy</a:t>
            </a:r>
            <a:r>
              <a:rPr lang="en-US" dirty="0"/>
              <a:t> et al. 2023), sorghum-cowpea (Traore et al. 2022, 2023) ? Which spatial design ?</a:t>
            </a:r>
          </a:p>
          <a:p>
            <a:r>
              <a:rPr lang="en-US" dirty="0"/>
              <a:t>Spot the problematic parameters</a:t>
            </a:r>
          </a:p>
          <a:p>
            <a:r>
              <a:rPr lang="en-US" dirty="0"/>
              <a:t>Choose one or more FSPM (depending on the species chosen, on their ability to model intercrops, </a:t>
            </a:r>
            <a:r>
              <a:rPr lang="en-US" dirty="0" err="1"/>
              <a:t>etc</a:t>
            </a:r>
            <a:r>
              <a:rPr lang="en-US" dirty="0"/>
              <a:t>), and learn how to use it to get the outputs I want</a:t>
            </a:r>
          </a:p>
          <a:p>
            <a:r>
              <a:rPr lang="en-US" dirty="0"/>
              <a:t>Learn how to use STICS (in January with Remi), calibrate it, run simulations, compare</a:t>
            </a:r>
          </a:p>
          <a:p>
            <a:r>
              <a:rPr lang="en-US" dirty="0"/>
              <a:t>In the meantime, get to know the formalisms of all models and the associated hypotheses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735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</TotalTime>
  <Words>204</Words>
  <Application>Microsoft Office PowerPoint</Application>
  <PresentationFormat>Widescreen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Calibration of STICS</vt:lpstr>
      <vt:lpstr>What I’d need to 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Oriane BRAUD</dc:creator>
  <cp:lastModifiedBy>Oriane BRAUD</cp:lastModifiedBy>
  <cp:revision>8</cp:revision>
  <dcterms:created xsi:type="dcterms:W3CDTF">2023-12-01T08:42:53Z</dcterms:created>
  <dcterms:modified xsi:type="dcterms:W3CDTF">2023-12-01T14:10:58Z</dcterms:modified>
</cp:coreProperties>
</file>