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DA6-AD6B-4924-82E4-2C40062F4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9D26-BF48-4BA2-B65F-D3EE4BFB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7CDB-AC33-4FF8-9A50-5F9011AE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A0AB-62C9-42AA-9145-7A58CAC3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B70C8-86A6-47BB-BE6E-1AACA417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B89D-3D80-452B-A1A8-A2BA61CA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79D6E-D251-461D-A067-753F32AC0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D1CF-E7B2-4672-9324-25AD41A4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65BA-CC4F-4187-844B-EECB8A7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1F4F4-D435-4ABA-B9A0-8A7A4E6D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698E-1F24-437E-98A9-B8BC676A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BB07B-02EB-44AD-BFBD-0EF95D74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9C24-A680-4D9F-A2B0-1348A2D7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007D-101F-473B-8881-70D438A9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5358-4640-4942-964F-EF25FD64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50D9-FBE9-4598-A473-8FE1839C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7203-BF51-49C1-9F75-418D224B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9731-E538-422A-B06D-390AD180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0388-FF79-4EB8-BC5A-E33FB09C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0307-B4E4-469A-A52D-FECE6E23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FB49-3048-40F8-9F10-5D7E74AE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1D1A-D457-4338-AF3A-F5069E30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EDF3-9FF5-4477-B22A-D12ABD1F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BF87-A837-47BD-A902-9826710F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C844-C82D-4F0B-B953-4437DDEE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D75D-245F-4EF1-859E-60D0EDB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D8B2-A92A-4D85-AC68-908E0710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DA77-DA9C-4AB7-B8C0-66031A101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325C1-AA9A-4A9E-A5DC-9955F82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13CAC-9C25-4A07-AF77-B81909C4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0D7E-6605-41B8-84FA-135D9C3E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5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E77-6D53-45DD-B323-DD2F7BFD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EE56-FD6C-4A52-9E26-7278D1C2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931C-29CD-492B-A862-812E2844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D321-F83C-4313-B5CA-04497B7F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6786A-E734-41D6-8366-C688D992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06F47-6297-4A78-BAFC-B8A1B44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CC806-0BE7-4188-9295-AA862E1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FA51-0CB5-4F5B-8C73-6B6B7FE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2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1CF-4A0F-48D6-97C8-7BDE619B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A0354-B088-4E2D-A7B9-97C5CE39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3DD6-233E-408C-A131-4CCDE3A6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6F66A-0D01-4927-90AF-0EC28643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3A041-0426-4456-8F85-B535BF50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B7F9-06C4-46F5-ACE9-226509BF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48E1-A3DD-418E-8C44-46BE9C74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2625-E0FA-4D39-A789-070F334D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FBD1-D8FA-4F9C-BCC5-899CF6F0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E060D-BCBE-41F9-B907-BBA1343E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31846-AB8F-4909-8597-A5D4FDB3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A069-FFA3-4F8A-9E5D-FBBA3D35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1D92-3170-48A2-8A8C-257C2C40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83D6-92EF-42D7-BAD3-DE6D8DEF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B3A9F-BD43-4699-B531-F2F4D82FB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9164-01DE-46E9-A295-95E6C9A4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5CF2-B987-4C84-823C-592A6404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5F02B-66C9-46D3-811B-842B838F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5A48-FE4E-4CB2-A47B-51FE9CFC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8D058-656B-4AE7-A980-6894AF7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06E93-A87B-481B-938F-C865E49D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0CA9-AA4A-4826-9782-B302C3021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8AE3-3712-4A86-A7C6-4681A7AE6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D507-3BF1-4497-B350-E9C255710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7C55-5284-43C7-AD13-3C1813913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8104-69B2-4D76-A654-2F2952A55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96E1-77AE-48BF-906B-375A45DF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B97B-3FDF-4BA2-A35F-43E98B0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STICS for </a:t>
            </a:r>
            <a:r>
              <a:rPr lang="fr-FR" dirty="0" err="1"/>
              <a:t>intercrops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performs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(</a:t>
            </a:r>
            <a:r>
              <a:rPr lang="fr-FR" dirty="0" err="1"/>
              <a:t>Vezy</a:t>
            </a:r>
            <a:r>
              <a:rPr lang="fr-FR" dirty="0"/>
              <a:t> et al., 2023)</a:t>
            </a:r>
          </a:p>
          <a:p>
            <a:r>
              <a:rPr lang="en-US" dirty="0"/>
              <a:t>It has been calibrated with field data and on sole crop, which means that no emergent property of intercropping is hard-coded (except for elongation)</a:t>
            </a:r>
          </a:p>
          <a:p>
            <a:r>
              <a:rPr lang="en-US" dirty="0"/>
              <a:t>I could then try to calibrate STICS with parameters derived from FSPM simulation outputs (i.e. inverse modeling, </a:t>
            </a:r>
            <a:r>
              <a:rPr lang="en-US" dirty="0" err="1"/>
              <a:t>Gaudio</a:t>
            </a:r>
            <a:r>
              <a:rPr lang="en-US" dirty="0"/>
              <a:t> et al. 2021), mostly for the ones impossible to measure</a:t>
            </a:r>
          </a:p>
          <a:p>
            <a:r>
              <a:rPr lang="en-US" dirty="0"/>
              <a:t>Then run simulations with STICS calibrated this way and compare the outputs with the ones in literature and with field data ?</a:t>
            </a:r>
          </a:p>
        </p:txBody>
      </p:sp>
    </p:spTree>
    <p:extLst>
      <p:ext uri="{BB962C8B-B14F-4D97-AF65-F5344CB8AC3E}">
        <p14:creationId xmlns:p14="http://schemas.microsoft.com/office/powerpoint/2010/main" val="320103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5F64-FCF9-4F51-BB42-D449A275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I’d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875-59C6-4136-9118-873306DB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Choose intercropping systems: wheat-pea (</a:t>
            </a:r>
            <a:r>
              <a:rPr lang="en-US" dirty="0" err="1"/>
              <a:t>Vezy</a:t>
            </a:r>
            <a:r>
              <a:rPr lang="en-US" dirty="0"/>
              <a:t> et al. 2023), sorghum-cowpea (Traore et al. 2022, 2023) ? Which spatial design ?</a:t>
            </a:r>
          </a:p>
          <a:p>
            <a:r>
              <a:rPr lang="en-US" dirty="0"/>
              <a:t>Spot the problematic parameters</a:t>
            </a:r>
          </a:p>
          <a:p>
            <a:r>
              <a:rPr lang="en-US" dirty="0"/>
              <a:t>Choose one or more FSPM (depending on the species chosen, on their ability to model intercrops, </a:t>
            </a:r>
            <a:r>
              <a:rPr lang="en-US" dirty="0" err="1"/>
              <a:t>etc</a:t>
            </a:r>
            <a:r>
              <a:rPr lang="en-US" dirty="0"/>
              <a:t>), and learn how to use it to get the outputs I want</a:t>
            </a:r>
          </a:p>
          <a:p>
            <a:r>
              <a:rPr lang="en-US" dirty="0"/>
              <a:t>Learn how to use STICS (in January with Remi), calibrate it, run simulations</a:t>
            </a:r>
            <a:r>
              <a:rPr lang="en-US"/>
              <a:t>, compare</a:t>
            </a:r>
            <a:endParaRPr lang="en-US" dirty="0"/>
          </a:p>
          <a:p>
            <a:r>
              <a:rPr lang="en-US" dirty="0"/>
              <a:t>In the meantime, get to know the formalisms of all models and the associated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Calibration of STICS</vt:lpstr>
      <vt:lpstr>What I’d need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Oriane BRAUD</dc:creator>
  <cp:lastModifiedBy>Oriane BRAUD</cp:lastModifiedBy>
  <cp:revision>7</cp:revision>
  <dcterms:created xsi:type="dcterms:W3CDTF">2023-12-01T08:42:53Z</dcterms:created>
  <dcterms:modified xsi:type="dcterms:W3CDTF">2023-12-01T09:28:43Z</dcterms:modified>
</cp:coreProperties>
</file>