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76" r:id="rId3"/>
    <p:sldId id="277" r:id="rId4"/>
    <p:sldId id="275" r:id="rId5"/>
    <p:sldId id="278" r:id="rId6"/>
    <p:sldId id="279" r:id="rId7"/>
    <p:sldId id="280" r:id="rId8"/>
    <p:sldId id="282" r:id="rId9"/>
    <p:sldId id="281" r:id="rId10"/>
    <p:sldId id="272" r:id="rId11"/>
    <p:sldId id="271" r:id="rId12"/>
    <p:sldId id="273" r:id="rId13"/>
    <p:sldId id="27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סגנון ביניים 1 - הדגשה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סגנון ביניים 1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B9631B5-78F2-41C9-869B-9F39066F8104}" styleName="סגנון ביניים 3 - הדגשה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סגנון ביניים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סגנון כהה 1 - הדגשה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סגנון כהה 1 - הדגשה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סגנון כהה 1 - הדגשה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9" d="100"/>
          <a:sy n="79" d="100"/>
        </p:scale>
        <p:origin x="84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Headlines Per Hierarchy Level</a:t>
            </a:r>
            <a:endParaRPr lang="he-I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גיליון1!$B$3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גיליון1!$A$4:$A$9</c:f>
              <c:strCache>
                <c:ptCount val="6"/>
                <c:pt idx="0">
                  <c:v>1.Subtitle</c:v>
                </c:pt>
                <c:pt idx="1">
                  <c:v>2.Chapter</c:v>
                </c:pt>
                <c:pt idx="2">
                  <c:v>3.Subchapter</c:v>
                </c:pt>
                <c:pt idx="3">
                  <c:v>4.Part</c:v>
                </c:pt>
                <c:pt idx="4">
                  <c:v>5.Subpart</c:v>
                </c:pt>
                <c:pt idx="5">
                  <c:v>6.Section</c:v>
                </c:pt>
              </c:strCache>
            </c:strRef>
          </c:cat>
          <c:val>
            <c:numRef>
              <c:f>גיליון1!$B$4:$B$9</c:f>
              <c:numCache>
                <c:formatCode>#,##0</c:formatCode>
                <c:ptCount val="6"/>
                <c:pt idx="0">
                  <c:v>11</c:v>
                </c:pt>
                <c:pt idx="1">
                  <c:v>71</c:v>
                </c:pt>
                <c:pt idx="2">
                  <c:v>165</c:v>
                </c:pt>
                <c:pt idx="3">
                  <c:v>191</c:v>
                </c:pt>
                <c:pt idx="4">
                  <c:v>103</c:v>
                </c:pt>
                <c:pt idx="5">
                  <c:v>2073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C-4CA0-A095-EE35CA764F75}"/>
            </c:ext>
          </c:extLst>
        </c:ser>
        <c:ser>
          <c:idx val="1"/>
          <c:order val="1"/>
          <c:tx>
            <c:strRef>
              <c:f>גיליון1!$C$3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גיליון1!$A$4:$A$9</c:f>
              <c:strCache>
                <c:ptCount val="6"/>
                <c:pt idx="0">
                  <c:v>1.Subtitle</c:v>
                </c:pt>
                <c:pt idx="1">
                  <c:v>2.Chapter</c:v>
                </c:pt>
                <c:pt idx="2">
                  <c:v>3.Subchapter</c:v>
                </c:pt>
                <c:pt idx="3">
                  <c:v>4.Part</c:v>
                </c:pt>
                <c:pt idx="4">
                  <c:v>5.Subpart</c:v>
                </c:pt>
                <c:pt idx="5">
                  <c:v>6.Section</c:v>
                </c:pt>
              </c:strCache>
            </c:strRef>
          </c:cat>
          <c:val>
            <c:numRef>
              <c:f>גיליון1!$C$4:$C$9</c:f>
              <c:numCache>
                <c:formatCode>#,##0</c:formatCode>
                <c:ptCount val="6"/>
                <c:pt idx="0">
                  <c:v>11</c:v>
                </c:pt>
                <c:pt idx="1">
                  <c:v>71</c:v>
                </c:pt>
                <c:pt idx="2">
                  <c:v>165</c:v>
                </c:pt>
                <c:pt idx="3">
                  <c:v>172</c:v>
                </c:pt>
                <c:pt idx="5">
                  <c:v>2042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4C-4CA0-A095-EE35CA764F7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782014960"/>
        <c:axId val="782015792"/>
        <c:axId val="0"/>
      </c:bar3DChart>
      <c:catAx>
        <c:axId val="78201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82015792"/>
        <c:crosses val="autoZero"/>
        <c:auto val="1"/>
        <c:lblAlgn val="ctr"/>
        <c:lblOffset val="100"/>
        <c:noMultiLvlLbl val="0"/>
      </c:catAx>
      <c:valAx>
        <c:axId val="78201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8201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word count</a:t>
            </a:r>
            <a:r>
              <a:rPr lang="he-IL"/>
              <a:t> </a:t>
            </a:r>
            <a:r>
              <a:rPr lang="en-US"/>
              <a:t>Per Hierarchy Level</a:t>
            </a:r>
            <a:endParaRPr lang="he-I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גיליון1!$B$14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גיליון1!$A$15:$A$20</c:f>
              <c:strCache>
                <c:ptCount val="6"/>
                <c:pt idx="0">
                  <c:v>1.Subtitle</c:v>
                </c:pt>
                <c:pt idx="1">
                  <c:v>2.Chapter</c:v>
                </c:pt>
                <c:pt idx="2">
                  <c:v>3.Subchapter</c:v>
                </c:pt>
                <c:pt idx="3">
                  <c:v>4.Part</c:v>
                </c:pt>
                <c:pt idx="4">
                  <c:v>5.Subpart</c:v>
                </c:pt>
                <c:pt idx="5">
                  <c:v>6.Section</c:v>
                </c:pt>
              </c:strCache>
            </c:strRef>
          </c:cat>
          <c:val>
            <c:numRef>
              <c:f>גיליון1!$B$15:$B$20</c:f>
              <c:numCache>
                <c:formatCode>#,##0</c:formatCode>
                <c:ptCount val="6"/>
                <c:pt idx="0">
                  <c:v>146.54545454545453</c:v>
                </c:pt>
                <c:pt idx="1">
                  <c:v>143.02816901408451</c:v>
                </c:pt>
                <c:pt idx="2">
                  <c:v>101.67878787878787</c:v>
                </c:pt>
                <c:pt idx="3">
                  <c:v>112.43455497382199</c:v>
                </c:pt>
                <c:pt idx="4">
                  <c:v>147.4368932038835</c:v>
                </c:pt>
                <c:pt idx="5">
                  <c:v>352.44331886155328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28-4DC2-84AA-81A155CC7526}"/>
            </c:ext>
          </c:extLst>
        </c:ser>
        <c:ser>
          <c:idx val="1"/>
          <c:order val="1"/>
          <c:tx>
            <c:strRef>
              <c:f>גיליון1!$C$14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גיליון1!$A$15:$A$20</c:f>
              <c:strCache>
                <c:ptCount val="6"/>
                <c:pt idx="0">
                  <c:v>1.Subtitle</c:v>
                </c:pt>
                <c:pt idx="1">
                  <c:v>2.Chapter</c:v>
                </c:pt>
                <c:pt idx="2">
                  <c:v>3.Subchapter</c:v>
                </c:pt>
                <c:pt idx="3">
                  <c:v>4.Part</c:v>
                </c:pt>
                <c:pt idx="4">
                  <c:v>5.Subpart</c:v>
                </c:pt>
                <c:pt idx="5">
                  <c:v>6.Section</c:v>
                </c:pt>
              </c:strCache>
            </c:strRef>
          </c:cat>
          <c:val>
            <c:numRef>
              <c:f>גיליון1!$C$15:$C$20</c:f>
              <c:numCache>
                <c:formatCode>#,##0</c:formatCode>
                <c:ptCount val="6"/>
                <c:pt idx="0">
                  <c:v>162</c:v>
                </c:pt>
                <c:pt idx="1">
                  <c:v>185</c:v>
                </c:pt>
                <c:pt idx="2">
                  <c:v>160.01818181818183</c:v>
                </c:pt>
                <c:pt idx="3">
                  <c:v>203.91279069767441</c:v>
                </c:pt>
                <c:pt idx="5">
                  <c:v>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28-4DC2-84AA-81A155CC752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782014960"/>
        <c:axId val="782015792"/>
        <c:axId val="0"/>
      </c:bar3DChart>
      <c:catAx>
        <c:axId val="78201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82015792"/>
        <c:crosses val="autoZero"/>
        <c:auto val="1"/>
        <c:lblAlgn val="ctr"/>
        <c:lblOffset val="100"/>
        <c:noMultiLvlLbl val="0"/>
      </c:catAx>
      <c:valAx>
        <c:axId val="78201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78201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unmatched_results!$H$10</c:f>
              <c:strCache>
                <c:ptCount val="1"/>
                <c:pt idx="0">
                  <c:v>2017 -&gt; 2018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unmatched_results!$G$11:$G$14</c:f>
              <c:strCache>
                <c:ptCount val="4"/>
                <c:pt idx="0">
                  <c:v>3.Subchapter</c:v>
                </c:pt>
                <c:pt idx="1">
                  <c:v>4.Part</c:v>
                </c:pt>
                <c:pt idx="2">
                  <c:v>5.Subpart</c:v>
                </c:pt>
                <c:pt idx="3">
                  <c:v>6.Section</c:v>
                </c:pt>
              </c:strCache>
            </c:strRef>
          </c:cat>
          <c:val>
            <c:numRef>
              <c:f>unmatched_results!$H$11:$H$14</c:f>
              <c:numCache>
                <c:formatCode>General</c:formatCode>
                <c:ptCount val="4"/>
                <c:pt idx="0">
                  <c:v>6</c:v>
                </c:pt>
                <c:pt idx="1">
                  <c:v>34</c:v>
                </c:pt>
                <c:pt idx="2">
                  <c:v>77</c:v>
                </c:pt>
                <c:pt idx="3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95-463A-8147-05AC59032E40}"/>
            </c:ext>
          </c:extLst>
        </c:ser>
        <c:ser>
          <c:idx val="1"/>
          <c:order val="1"/>
          <c:tx>
            <c:strRef>
              <c:f>unmatched_results!$I$10</c:f>
              <c:strCache>
                <c:ptCount val="1"/>
                <c:pt idx="0">
                  <c:v>2018 -&gt; 2017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unmatched_results!$G$11:$G$14</c:f>
              <c:strCache>
                <c:ptCount val="4"/>
                <c:pt idx="0">
                  <c:v>3.Subchapter</c:v>
                </c:pt>
                <c:pt idx="1">
                  <c:v>4.Part</c:v>
                </c:pt>
                <c:pt idx="2">
                  <c:v>5.Subpart</c:v>
                </c:pt>
                <c:pt idx="3">
                  <c:v>6.Section</c:v>
                </c:pt>
              </c:strCache>
            </c:strRef>
          </c:cat>
          <c:val>
            <c:numRef>
              <c:f>unmatched_results!$I$11:$I$14</c:f>
              <c:numCache>
                <c:formatCode>General</c:formatCode>
                <c:ptCount val="4"/>
                <c:pt idx="0">
                  <c:v>3</c:v>
                </c:pt>
                <c:pt idx="1">
                  <c:v>17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95-463A-8147-05AC59032E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126301904"/>
        <c:axId val="1126304400"/>
        <c:axId val="0"/>
      </c:bar3DChart>
      <c:catAx>
        <c:axId val="1126301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126304400"/>
        <c:crosses val="autoZero"/>
        <c:auto val="1"/>
        <c:lblAlgn val="ctr"/>
        <c:lblOffset val="100"/>
        <c:noMultiLvlLbl val="0"/>
      </c:catAx>
      <c:valAx>
        <c:axId val="1126304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126301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גיליון1!$B$32</c:f>
              <c:strCache>
                <c:ptCount val="1"/>
                <c:pt idx="0">
                  <c:v>Number of matches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גיליון1!$A$33:$A$37</c:f>
              <c:strCache>
                <c:ptCount val="5"/>
                <c:pt idx="0">
                  <c:v>1.Subtitle</c:v>
                </c:pt>
                <c:pt idx="1">
                  <c:v>2.Chapter</c:v>
                </c:pt>
                <c:pt idx="2">
                  <c:v>3.Subchapter</c:v>
                </c:pt>
                <c:pt idx="3">
                  <c:v>4.Part</c:v>
                </c:pt>
                <c:pt idx="4">
                  <c:v>6.Section</c:v>
                </c:pt>
              </c:strCache>
            </c:strRef>
          </c:cat>
          <c:val>
            <c:numRef>
              <c:f>גיליון1!$B$33:$B$37</c:f>
              <c:numCache>
                <c:formatCode>#,##0</c:formatCode>
                <c:ptCount val="5"/>
                <c:pt idx="0">
                  <c:v>13</c:v>
                </c:pt>
                <c:pt idx="1">
                  <c:v>149</c:v>
                </c:pt>
                <c:pt idx="2">
                  <c:v>714</c:v>
                </c:pt>
                <c:pt idx="3">
                  <c:v>755</c:v>
                </c:pt>
                <c:pt idx="4">
                  <c:v>12845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79-4BC1-8473-C0AAA196F3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126279856"/>
        <c:axId val="1126276112"/>
      </c:barChart>
      <c:lineChart>
        <c:grouping val="standard"/>
        <c:varyColors val="0"/>
        <c:ser>
          <c:idx val="1"/>
          <c:order val="1"/>
          <c:tx>
            <c:strRef>
              <c:f>גיליון1!$C$32</c:f>
              <c:strCache>
                <c:ptCount val="1"/>
                <c:pt idx="0">
                  <c:v>Semantic Similarity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גיליון1!$A$33:$A$37</c:f>
              <c:strCache>
                <c:ptCount val="5"/>
                <c:pt idx="0">
                  <c:v>1.Subtitle</c:v>
                </c:pt>
                <c:pt idx="1">
                  <c:v>2.Chapter</c:v>
                </c:pt>
                <c:pt idx="2">
                  <c:v>3.Subchapter</c:v>
                </c:pt>
                <c:pt idx="3">
                  <c:v>4.Part</c:v>
                </c:pt>
                <c:pt idx="4">
                  <c:v>6.Section</c:v>
                </c:pt>
              </c:strCache>
            </c:strRef>
          </c:cat>
          <c:val>
            <c:numRef>
              <c:f>גיליון1!$C$33:$C$37</c:f>
              <c:numCache>
                <c:formatCode>0%</c:formatCode>
                <c:ptCount val="5"/>
                <c:pt idx="0">
                  <c:v>0.94692307692307687</c:v>
                </c:pt>
                <c:pt idx="1">
                  <c:v>0.76604026845637541</c:v>
                </c:pt>
                <c:pt idx="2">
                  <c:v>0.74428571428571411</c:v>
                </c:pt>
                <c:pt idx="3">
                  <c:v>0.72841059602649039</c:v>
                </c:pt>
                <c:pt idx="4">
                  <c:v>0.72185441806151263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79-4BC1-8473-C0AAA196F3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6258224"/>
        <c:axId val="1126246992"/>
      </c:lineChart>
      <c:catAx>
        <c:axId val="1126279856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126276112"/>
        <c:crosses val="autoZero"/>
        <c:auto val="1"/>
        <c:lblAlgn val="ctr"/>
        <c:lblOffset val="100"/>
        <c:noMultiLvlLbl val="0"/>
      </c:catAx>
      <c:valAx>
        <c:axId val="112627611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126279856"/>
        <c:crosses val="autoZero"/>
        <c:crossBetween val="between"/>
      </c:valAx>
      <c:valAx>
        <c:axId val="1126246992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126258224"/>
        <c:crosses val="autoZero"/>
        <c:crossBetween val="between"/>
      </c:valAx>
      <c:catAx>
        <c:axId val="11262582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262469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he-I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3AA88B-421F-46AA-BD2B-424543C7D048}" type="doc">
      <dgm:prSet loTypeId="urn:microsoft.com/office/officeart/2005/8/layout/hierarchy1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pPr rtl="1"/>
          <a:endParaRPr lang="he-IL"/>
        </a:p>
      </dgm:t>
    </dgm:pt>
    <dgm:pt modelId="{76C4B93E-D8CB-40D0-948B-3FAAB12B9AB6}">
      <dgm:prSet phldrT="[טקסט]"/>
      <dgm:spPr/>
      <dgm:t>
        <a:bodyPr/>
        <a:lstStyle/>
        <a:p>
          <a:pPr rtl="1"/>
          <a:r>
            <a:rPr lang="en-US" dirty="0"/>
            <a:t>Root</a:t>
          </a:r>
          <a:endParaRPr lang="he-IL" dirty="0"/>
        </a:p>
      </dgm:t>
    </dgm:pt>
    <dgm:pt modelId="{C00AD495-98A9-4A29-8BAE-949A122F5D64}" type="parTrans" cxnId="{FC0DD069-D48F-4BDC-834D-893AC06928ED}">
      <dgm:prSet/>
      <dgm:spPr/>
      <dgm:t>
        <a:bodyPr/>
        <a:lstStyle/>
        <a:p>
          <a:pPr rtl="1"/>
          <a:endParaRPr lang="he-IL"/>
        </a:p>
      </dgm:t>
    </dgm:pt>
    <dgm:pt modelId="{0F5E0C62-5F3D-47CD-A3BE-1559EE1E1B0E}" type="sibTrans" cxnId="{FC0DD069-D48F-4BDC-834D-893AC06928ED}">
      <dgm:prSet/>
      <dgm:spPr/>
      <dgm:t>
        <a:bodyPr/>
        <a:lstStyle/>
        <a:p>
          <a:pPr rtl="1"/>
          <a:endParaRPr lang="he-IL"/>
        </a:p>
      </dgm:t>
    </dgm:pt>
    <dgm:pt modelId="{FD0F2034-002C-418D-8BDE-88D8BA929480}">
      <dgm:prSet phldrT="[טקסט]"/>
      <dgm:spPr/>
      <dgm:t>
        <a:bodyPr/>
        <a:lstStyle/>
        <a:p>
          <a:pPr rtl="1"/>
          <a:r>
            <a:rPr lang="en-US" dirty="0"/>
            <a:t>A</a:t>
          </a:r>
          <a:endParaRPr lang="he-IL" dirty="0"/>
        </a:p>
      </dgm:t>
    </dgm:pt>
    <dgm:pt modelId="{54A062BA-9651-42AA-AFE9-77BB5C46CA62}" type="parTrans" cxnId="{EEDC24DB-BEEE-448D-A68B-544C067ADEC0}">
      <dgm:prSet/>
      <dgm:spPr/>
      <dgm:t>
        <a:bodyPr/>
        <a:lstStyle/>
        <a:p>
          <a:pPr rtl="1"/>
          <a:endParaRPr lang="he-IL"/>
        </a:p>
      </dgm:t>
    </dgm:pt>
    <dgm:pt modelId="{E0CA37AA-09DE-402F-A842-4A0E0637D3E2}" type="sibTrans" cxnId="{EEDC24DB-BEEE-448D-A68B-544C067ADEC0}">
      <dgm:prSet/>
      <dgm:spPr/>
      <dgm:t>
        <a:bodyPr/>
        <a:lstStyle/>
        <a:p>
          <a:pPr rtl="1"/>
          <a:endParaRPr lang="he-IL"/>
        </a:p>
      </dgm:t>
    </dgm:pt>
    <dgm:pt modelId="{3129DC3F-5065-4D6E-8D93-712BC8BA7832}">
      <dgm:prSet phldrT="[טקסט]"/>
      <dgm:spPr/>
      <dgm:t>
        <a:bodyPr/>
        <a:lstStyle/>
        <a:p>
          <a:pPr rtl="1"/>
          <a:r>
            <a:rPr lang="en-US" dirty="0"/>
            <a:t>2</a:t>
          </a:r>
          <a:endParaRPr lang="he-IL" dirty="0"/>
        </a:p>
      </dgm:t>
    </dgm:pt>
    <dgm:pt modelId="{99473158-5AE1-4C5B-9649-9162A6B3738E}" type="parTrans" cxnId="{E3380B2F-7E26-4B60-8F2F-FEA17C328150}">
      <dgm:prSet/>
      <dgm:spPr/>
      <dgm:t>
        <a:bodyPr/>
        <a:lstStyle/>
        <a:p>
          <a:pPr rtl="1"/>
          <a:endParaRPr lang="he-IL"/>
        </a:p>
      </dgm:t>
    </dgm:pt>
    <dgm:pt modelId="{5920D54F-F90F-4677-9162-18B9ADB0852C}" type="sibTrans" cxnId="{E3380B2F-7E26-4B60-8F2F-FEA17C328150}">
      <dgm:prSet/>
      <dgm:spPr/>
      <dgm:t>
        <a:bodyPr/>
        <a:lstStyle/>
        <a:p>
          <a:pPr rtl="1"/>
          <a:endParaRPr lang="he-IL"/>
        </a:p>
      </dgm:t>
    </dgm:pt>
    <dgm:pt modelId="{B9C9D83E-D9DB-42CE-89CF-20705B8F0730}">
      <dgm:prSet phldrT="[טקסט]"/>
      <dgm:spPr/>
      <dgm:t>
        <a:bodyPr/>
        <a:lstStyle/>
        <a:p>
          <a:pPr rtl="1"/>
          <a:r>
            <a:rPr lang="en-US" dirty="0"/>
            <a:t>C</a:t>
          </a:r>
          <a:endParaRPr lang="he-IL" b="0" dirty="0"/>
        </a:p>
      </dgm:t>
    </dgm:pt>
    <dgm:pt modelId="{5588FA8E-BEE7-4F27-95EC-7E053A54CAC7}" type="parTrans" cxnId="{0A2FB27F-EA66-4020-B1AA-8318808B80C6}">
      <dgm:prSet/>
      <dgm:spPr/>
      <dgm:t>
        <a:bodyPr/>
        <a:lstStyle/>
        <a:p>
          <a:pPr rtl="1"/>
          <a:endParaRPr lang="he-IL"/>
        </a:p>
      </dgm:t>
    </dgm:pt>
    <dgm:pt modelId="{1BAC1D5F-E501-441C-AC81-26C3AD9ECDA7}" type="sibTrans" cxnId="{0A2FB27F-EA66-4020-B1AA-8318808B80C6}">
      <dgm:prSet/>
      <dgm:spPr/>
      <dgm:t>
        <a:bodyPr/>
        <a:lstStyle/>
        <a:p>
          <a:pPr rtl="1"/>
          <a:endParaRPr lang="he-IL"/>
        </a:p>
      </dgm:t>
    </dgm:pt>
    <dgm:pt modelId="{696E70F3-5A05-47D1-8407-642A7DB9CF32}">
      <dgm:prSet phldrT="[טקסט]"/>
      <dgm:spPr/>
      <dgm:t>
        <a:bodyPr/>
        <a:lstStyle/>
        <a:p>
          <a:pPr rtl="1"/>
          <a:r>
            <a:rPr lang="en-US" b="0" dirty="0"/>
            <a:t>D</a:t>
          </a:r>
          <a:endParaRPr lang="he-IL" b="0" dirty="0"/>
        </a:p>
      </dgm:t>
    </dgm:pt>
    <dgm:pt modelId="{B55C4687-82BA-4C95-BDAD-BF043A90CB88}" type="parTrans" cxnId="{72C9EFCA-B641-4F49-B173-FCED5EC9985B}">
      <dgm:prSet/>
      <dgm:spPr/>
      <dgm:t>
        <a:bodyPr/>
        <a:lstStyle/>
        <a:p>
          <a:pPr rtl="1"/>
          <a:endParaRPr lang="he-IL"/>
        </a:p>
      </dgm:t>
    </dgm:pt>
    <dgm:pt modelId="{C3FA1A24-49FB-40A9-B89C-14C2574C20D7}" type="sibTrans" cxnId="{72C9EFCA-B641-4F49-B173-FCED5EC9985B}">
      <dgm:prSet/>
      <dgm:spPr/>
      <dgm:t>
        <a:bodyPr/>
        <a:lstStyle/>
        <a:p>
          <a:pPr rtl="1"/>
          <a:endParaRPr lang="he-IL"/>
        </a:p>
      </dgm:t>
    </dgm:pt>
    <dgm:pt modelId="{18DC19D0-B4CD-4603-A22A-8A857E1460C9}">
      <dgm:prSet phldrT="[טקסט]"/>
      <dgm:spPr/>
      <dgm:t>
        <a:bodyPr/>
        <a:lstStyle/>
        <a:p>
          <a:pPr rtl="1"/>
          <a:r>
            <a:rPr lang="en-US" b="0" dirty="0"/>
            <a:t>E</a:t>
          </a:r>
          <a:endParaRPr lang="he-IL" b="0" dirty="0"/>
        </a:p>
      </dgm:t>
    </dgm:pt>
    <dgm:pt modelId="{CD0DBEF3-92B0-47D1-97B2-49647E22CC33}" type="parTrans" cxnId="{F2E414B7-5499-4923-8D4D-51522C9F3238}">
      <dgm:prSet/>
      <dgm:spPr/>
      <dgm:t>
        <a:bodyPr/>
        <a:lstStyle/>
        <a:p>
          <a:pPr rtl="1"/>
          <a:endParaRPr lang="he-IL"/>
        </a:p>
      </dgm:t>
    </dgm:pt>
    <dgm:pt modelId="{86FD213A-183E-4C6F-9448-D2CB6D303BE4}" type="sibTrans" cxnId="{F2E414B7-5499-4923-8D4D-51522C9F3238}">
      <dgm:prSet/>
      <dgm:spPr/>
      <dgm:t>
        <a:bodyPr/>
        <a:lstStyle/>
        <a:p>
          <a:pPr rtl="1"/>
          <a:endParaRPr lang="he-IL"/>
        </a:p>
      </dgm:t>
    </dgm:pt>
    <dgm:pt modelId="{4603A1EB-EA36-47DA-951A-13B9673EA204}">
      <dgm:prSet phldrT="[טקסט]"/>
      <dgm:spPr/>
      <dgm:t>
        <a:bodyPr/>
        <a:lstStyle/>
        <a:p>
          <a:pPr rtl="1"/>
          <a:r>
            <a:rPr lang="en-US" b="0" dirty="0"/>
            <a:t>F</a:t>
          </a:r>
          <a:endParaRPr lang="he-IL" b="0" dirty="0"/>
        </a:p>
      </dgm:t>
    </dgm:pt>
    <dgm:pt modelId="{AFC0C523-5E61-43B9-8008-69FB0FA25D01}" type="parTrans" cxnId="{5139DA34-4821-4E08-BE95-B9A902A9652B}">
      <dgm:prSet/>
      <dgm:spPr/>
      <dgm:t>
        <a:bodyPr/>
        <a:lstStyle/>
        <a:p>
          <a:pPr rtl="1"/>
          <a:endParaRPr lang="he-IL"/>
        </a:p>
      </dgm:t>
    </dgm:pt>
    <dgm:pt modelId="{2D183C4B-1605-4B98-AA65-5D2FA51946D7}" type="sibTrans" cxnId="{5139DA34-4821-4E08-BE95-B9A902A9652B}">
      <dgm:prSet/>
      <dgm:spPr/>
      <dgm:t>
        <a:bodyPr/>
        <a:lstStyle/>
        <a:p>
          <a:pPr rtl="1"/>
          <a:endParaRPr lang="he-IL"/>
        </a:p>
      </dgm:t>
    </dgm:pt>
    <dgm:pt modelId="{33872AE0-8D80-4ABB-A72A-E32EF9BAAC85}">
      <dgm:prSet phldrT="[טקסט]"/>
      <dgm:spPr/>
      <dgm:t>
        <a:bodyPr/>
        <a:lstStyle/>
        <a:p>
          <a:pPr rtl="1"/>
          <a:r>
            <a:rPr lang="he-IL" dirty="0"/>
            <a:t>7</a:t>
          </a:r>
        </a:p>
      </dgm:t>
    </dgm:pt>
    <dgm:pt modelId="{06EDF785-47C8-4AA6-B9BB-518C7777FE9A}" type="parTrans" cxnId="{355056C7-AE1B-4E97-8E32-4DE0059B2A60}">
      <dgm:prSet/>
      <dgm:spPr/>
      <dgm:t>
        <a:bodyPr/>
        <a:lstStyle/>
        <a:p>
          <a:pPr rtl="1"/>
          <a:endParaRPr lang="he-IL"/>
        </a:p>
      </dgm:t>
    </dgm:pt>
    <dgm:pt modelId="{EE2545C7-91E2-4B9C-B543-5C29642BFC8E}" type="sibTrans" cxnId="{355056C7-AE1B-4E97-8E32-4DE0059B2A60}">
      <dgm:prSet/>
      <dgm:spPr/>
      <dgm:t>
        <a:bodyPr/>
        <a:lstStyle/>
        <a:p>
          <a:pPr rtl="1"/>
          <a:endParaRPr lang="he-IL"/>
        </a:p>
      </dgm:t>
    </dgm:pt>
    <dgm:pt modelId="{9E8BE8DE-898F-4E9D-9D92-F8CC2A9C173C}">
      <dgm:prSet phldrT="[טקסט]"/>
      <dgm:spPr/>
      <dgm:t>
        <a:bodyPr/>
        <a:lstStyle/>
        <a:p>
          <a:pPr rtl="1"/>
          <a:r>
            <a:rPr lang="en-US" b="1" dirty="0"/>
            <a:t>B</a:t>
          </a:r>
          <a:endParaRPr lang="he-IL" dirty="0"/>
        </a:p>
      </dgm:t>
    </dgm:pt>
    <dgm:pt modelId="{F765EF7B-0548-4008-BD78-04C9F9DB5CDC}" type="parTrans" cxnId="{8684A1AF-39F0-48A4-BA04-033AE247EA76}">
      <dgm:prSet/>
      <dgm:spPr/>
      <dgm:t>
        <a:bodyPr/>
        <a:lstStyle/>
        <a:p>
          <a:pPr rtl="1"/>
          <a:endParaRPr lang="he-IL"/>
        </a:p>
      </dgm:t>
    </dgm:pt>
    <dgm:pt modelId="{B4DF7573-8339-4195-A126-22CF22519EE1}" type="sibTrans" cxnId="{8684A1AF-39F0-48A4-BA04-033AE247EA76}">
      <dgm:prSet/>
      <dgm:spPr/>
      <dgm:t>
        <a:bodyPr/>
        <a:lstStyle/>
        <a:p>
          <a:pPr rtl="1"/>
          <a:endParaRPr lang="he-IL"/>
        </a:p>
      </dgm:t>
    </dgm:pt>
    <dgm:pt modelId="{93632DF5-07C5-4D72-9B31-1FADB37B47E7}">
      <dgm:prSet phldrT="[טקסט]"/>
      <dgm:spPr/>
      <dgm:t>
        <a:bodyPr/>
        <a:lstStyle/>
        <a:p>
          <a:pPr rtl="1"/>
          <a:r>
            <a:rPr lang="he-IL" dirty="0"/>
            <a:t>5</a:t>
          </a:r>
        </a:p>
      </dgm:t>
    </dgm:pt>
    <dgm:pt modelId="{4F7F8143-94B0-463F-81F6-A04F8C15578B}" type="parTrans" cxnId="{68922414-E437-4118-9D5E-19A8C26FF151}">
      <dgm:prSet/>
      <dgm:spPr/>
      <dgm:t>
        <a:bodyPr/>
        <a:lstStyle/>
        <a:p>
          <a:pPr rtl="1"/>
          <a:endParaRPr lang="he-IL"/>
        </a:p>
      </dgm:t>
    </dgm:pt>
    <dgm:pt modelId="{AEA1ADF2-9F05-4063-97C7-86A1C55F654C}" type="sibTrans" cxnId="{68922414-E437-4118-9D5E-19A8C26FF151}">
      <dgm:prSet/>
      <dgm:spPr/>
      <dgm:t>
        <a:bodyPr/>
        <a:lstStyle/>
        <a:p>
          <a:pPr rtl="1"/>
          <a:endParaRPr lang="he-IL"/>
        </a:p>
      </dgm:t>
    </dgm:pt>
    <dgm:pt modelId="{5C0667F2-0624-4363-81AC-4D4206F7B2A2}">
      <dgm:prSet phldrT="[טקסט]"/>
      <dgm:spPr/>
      <dgm:t>
        <a:bodyPr/>
        <a:lstStyle/>
        <a:p>
          <a:pPr rtl="1"/>
          <a:r>
            <a:rPr lang="he-IL" b="0" dirty="0"/>
            <a:t>6</a:t>
          </a:r>
        </a:p>
      </dgm:t>
    </dgm:pt>
    <dgm:pt modelId="{6BD16935-0E17-4B7C-BCCE-E87A2B0CFBDF}" type="parTrans" cxnId="{5A5E8789-5B01-4B53-8E06-21B2746D6C8F}">
      <dgm:prSet/>
      <dgm:spPr/>
      <dgm:t>
        <a:bodyPr/>
        <a:lstStyle/>
        <a:p>
          <a:pPr rtl="1"/>
          <a:endParaRPr lang="he-IL"/>
        </a:p>
      </dgm:t>
    </dgm:pt>
    <dgm:pt modelId="{F00315FA-90CA-4A43-B3BD-8A21BD6F0A34}" type="sibTrans" cxnId="{5A5E8789-5B01-4B53-8E06-21B2746D6C8F}">
      <dgm:prSet/>
      <dgm:spPr/>
      <dgm:t>
        <a:bodyPr/>
        <a:lstStyle/>
        <a:p>
          <a:pPr rtl="1"/>
          <a:endParaRPr lang="he-IL"/>
        </a:p>
      </dgm:t>
    </dgm:pt>
    <dgm:pt modelId="{580A4961-78B5-4340-B14C-11D57FB27B16}">
      <dgm:prSet phldrT="[טקסט]"/>
      <dgm:spPr/>
      <dgm:t>
        <a:bodyPr/>
        <a:lstStyle/>
        <a:p>
          <a:pPr rtl="1"/>
          <a:r>
            <a:rPr lang="he-IL" b="0" dirty="0"/>
            <a:t>21</a:t>
          </a:r>
        </a:p>
      </dgm:t>
    </dgm:pt>
    <dgm:pt modelId="{5ED65DB8-CF04-4374-9F83-D32B24305C86}" type="parTrans" cxnId="{76E4E6FF-977C-45E3-9A58-B0DC5A323B88}">
      <dgm:prSet/>
      <dgm:spPr/>
      <dgm:t>
        <a:bodyPr/>
        <a:lstStyle/>
        <a:p>
          <a:pPr rtl="1"/>
          <a:endParaRPr lang="he-IL"/>
        </a:p>
      </dgm:t>
    </dgm:pt>
    <dgm:pt modelId="{AFA6C815-1DE8-4CBD-BFC9-C287E8E8B3CF}" type="sibTrans" cxnId="{76E4E6FF-977C-45E3-9A58-B0DC5A323B88}">
      <dgm:prSet/>
      <dgm:spPr/>
      <dgm:t>
        <a:bodyPr/>
        <a:lstStyle/>
        <a:p>
          <a:pPr rtl="1"/>
          <a:endParaRPr lang="he-IL"/>
        </a:p>
      </dgm:t>
    </dgm:pt>
    <dgm:pt modelId="{5AEDD14B-08F0-46E8-82F0-8A9AE6B2E95B}">
      <dgm:prSet phldrT="[טקסט]"/>
      <dgm:spPr/>
      <dgm:t>
        <a:bodyPr/>
        <a:lstStyle/>
        <a:p>
          <a:pPr rtl="1"/>
          <a:r>
            <a:rPr lang="en-US" b="0" dirty="0"/>
            <a:t>5</a:t>
          </a:r>
          <a:endParaRPr lang="he-IL" b="0" dirty="0"/>
        </a:p>
      </dgm:t>
    </dgm:pt>
    <dgm:pt modelId="{E1D9A96F-98B9-47C5-B2F7-D3F034F918EB}" type="parTrans" cxnId="{8DB0092C-0008-4218-9717-FF8FA18AC1F1}">
      <dgm:prSet/>
      <dgm:spPr/>
      <dgm:t>
        <a:bodyPr/>
        <a:lstStyle/>
        <a:p>
          <a:pPr rtl="1"/>
          <a:endParaRPr lang="he-IL"/>
        </a:p>
      </dgm:t>
    </dgm:pt>
    <dgm:pt modelId="{6694AF48-52F3-439D-9429-EB6B76F6EA4F}" type="sibTrans" cxnId="{8DB0092C-0008-4218-9717-FF8FA18AC1F1}">
      <dgm:prSet/>
      <dgm:spPr/>
      <dgm:t>
        <a:bodyPr/>
        <a:lstStyle/>
        <a:p>
          <a:pPr rtl="1"/>
          <a:endParaRPr lang="he-IL"/>
        </a:p>
      </dgm:t>
    </dgm:pt>
    <dgm:pt modelId="{6B5B9C01-251E-412F-9D86-AAFCA4CCE486}">
      <dgm:prSet phldrT="[טקסט]"/>
      <dgm:spPr/>
      <dgm:t>
        <a:bodyPr/>
        <a:lstStyle/>
        <a:p>
          <a:pPr rtl="1"/>
          <a:r>
            <a:rPr lang="en-US" b="0" dirty="0"/>
            <a:t>20</a:t>
          </a:r>
          <a:endParaRPr lang="he-IL" b="0" dirty="0"/>
        </a:p>
      </dgm:t>
    </dgm:pt>
    <dgm:pt modelId="{184A69E4-E1F7-4844-BDBC-7B7881D59BEC}" type="parTrans" cxnId="{B06603C6-2C24-4886-A591-C711F8DF58ED}">
      <dgm:prSet/>
      <dgm:spPr/>
      <dgm:t>
        <a:bodyPr/>
        <a:lstStyle/>
        <a:p>
          <a:pPr rtl="1"/>
          <a:endParaRPr lang="he-IL"/>
        </a:p>
      </dgm:t>
    </dgm:pt>
    <dgm:pt modelId="{15E736CB-587A-422D-BF85-9D8161FB2A81}" type="sibTrans" cxnId="{B06603C6-2C24-4886-A591-C711F8DF58ED}">
      <dgm:prSet/>
      <dgm:spPr/>
      <dgm:t>
        <a:bodyPr/>
        <a:lstStyle/>
        <a:p>
          <a:pPr rtl="1"/>
          <a:endParaRPr lang="he-IL"/>
        </a:p>
      </dgm:t>
    </dgm:pt>
    <dgm:pt modelId="{5F241979-4B60-4A81-AC57-4796BD6640AC}">
      <dgm:prSet phldrT="[טקסט]"/>
      <dgm:spPr/>
      <dgm:t>
        <a:bodyPr/>
        <a:lstStyle/>
        <a:p>
          <a:pPr rtl="1"/>
          <a:r>
            <a:rPr lang="en-US" b="0"/>
            <a:t>G</a:t>
          </a:r>
          <a:endParaRPr lang="he-IL" b="0" dirty="0"/>
        </a:p>
      </dgm:t>
    </dgm:pt>
    <dgm:pt modelId="{7338EE37-8B61-4093-839B-E1C36BFFD41D}" type="parTrans" cxnId="{9B2856BD-6112-4525-AFC5-AD1E2DDB972A}">
      <dgm:prSet/>
      <dgm:spPr/>
      <dgm:t>
        <a:bodyPr/>
        <a:lstStyle/>
        <a:p>
          <a:pPr rtl="1"/>
          <a:endParaRPr lang="he-IL"/>
        </a:p>
      </dgm:t>
    </dgm:pt>
    <dgm:pt modelId="{2D9C5F7B-9729-4D01-9DAF-BDEC84C058E0}" type="sibTrans" cxnId="{9B2856BD-6112-4525-AFC5-AD1E2DDB972A}">
      <dgm:prSet/>
      <dgm:spPr/>
      <dgm:t>
        <a:bodyPr/>
        <a:lstStyle/>
        <a:p>
          <a:pPr rtl="1"/>
          <a:endParaRPr lang="he-IL"/>
        </a:p>
      </dgm:t>
    </dgm:pt>
    <dgm:pt modelId="{C5F221AC-63DD-4B24-BD12-8B00C9C26918}">
      <dgm:prSet phldrT="[טקסט]"/>
      <dgm:spPr/>
      <dgm:t>
        <a:bodyPr/>
        <a:lstStyle/>
        <a:p>
          <a:pPr rtl="1"/>
          <a:r>
            <a:rPr lang="en-US" dirty="0"/>
            <a:t>H</a:t>
          </a:r>
          <a:endParaRPr lang="he-IL" dirty="0"/>
        </a:p>
      </dgm:t>
    </dgm:pt>
    <dgm:pt modelId="{F30B6D00-81C6-4E60-906F-22CCE6FA8163}" type="parTrans" cxnId="{58E80A34-E88B-4CB9-B149-9F5A22B7D768}">
      <dgm:prSet/>
      <dgm:spPr/>
      <dgm:t>
        <a:bodyPr/>
        <a:lstStyle/>
        <a:p>
          <a:pPr rtl="1"/>
          <a:endParaRPr lang="he-IL"/>
        </a:p>
      </dgm:t>
    </dgm:pt>
    <dgm:pt modelId="{91376141-7DA5-4E67-A100-D6F27208354D}" type="sibTrans" cxnId="{58E80A34-E88B-4CB9-B149-9F5A22B7D768}">
      <dgm:prSet/>
      <dgm:spPr/>
      <dgm:t>
        <a:bodyPr/>
        <a:lstStyle/>
        <a:p>
          <a:pPr rtl="1"/>
          <a:endParaRPr lang="he-IL"/>
        </a:p>
      </dgm:t>
    </dgm:pt>
    <dgm:pt modelId="{8321F611-BC72-4D79-9BC4-1661F016A8B3}">
      <dgm:prSet phldrT="[טקסט]"/>
      <dgm:spPr/>
      <dgm:t>
        <a:bodyPr/>
        <a:lstStyle/>
        <a:p>
          <a:pPr rtl="1"/>
          <a:r>
            <a:rPr lang="he-IL" dirty="0"/>
            <a:t>2</a:t>
          </a:r>
        </a:p>
      </dgm:t>
    </dgm:pt>
    <dgm:pt modelId="{C98B4F2D-EF0A-4DFC-A51F-418271432F6B}" type="parTrans" cxnId="{A09892E9-7082-4F51-9E47-2A0182EB0447}">
      <dgm:prSet/>
      <dgm:spPr/>
      <dgm:t>
        <a:bodyPr/>
        <a:lstStyle/>
        <a:p>
          <a:pPr rtl="1"/>
          <a:endParaRPr lang="he-IL"/>
        </a:p>
      </dgm:t>
    </dgm:pt>
    <dgm:pt modelId="{3AD8849F-0935-40FA-9CA8-CD3C8B65A1E7}" type="sibTrans" cxnId="{A09892E9-7082-4F51-9E47-2A0182EB0447}">
      <dgm:prSet/>
      <dgm:spPr/>
      <dgm:t>
        <a:bodyPr/>
        <a:lstStyle/>
        <a:p>
          <a:pPr rtl="1"/>
          <a:endParaRPr lang="he-IL"/>
        </a:p>
      </dgm:t>
    </dgm:pt>
    <dgm:pt modelId="{585233B0-6FEC-4336-A730-0F1DBD47752C}">
      <dgm:prSet phldrT="[טקסט]"/>
      <dgm:spPr/>
      <dgm:t>
        <a:bodyPr/>
        <a:lstStyle/>
        <a:p>
          <a:pPr rtl="1"/>
          <a:r>
            <a:rPr lang="en-US"/>
            <a:t>I</a:t>
          </a:r>
          <a:endParaRPr lang="he-IL" dirty="0"/>
        </a:p>
      </dgm:t>
    </dgm:pt>
    <dgm:pt modelId="{46842F50-BF1C-4B88-95FC-449A6A5D659F}" type="parTrans" cxnId="{9ABB2287-B220-42DD-B68A-9140A424D0A9}">
      <dgm:prSet/>
      <dgm:spPr/>
      <dgm:t>
        <a:bodyPr/>
        <a:lstStyle/>
        <a:p>
          <a:pPr rtl="1"/>
          <a:endParaRPr lang="he-IL"/>
        </a:p>
      </dgm:t>
    </dgm:pt>
    <dgm:pt modelId="{725FCB92-F0E9-437A-B448-08974EDC8DA7}" type="sibTrans" cxnId="{9ABB2287-B220-42DD-B68A-9140A424D0A9}">
      <dgm:prSet/>
      <dgm:spPr/>
      <dgm:t>
        <a:bodyPr/>
        <a:lstStyle/>
        <a:p>
          <a:pPr rtl="1"/>
          <a:endParaRPr lang="he-IL"/>
        </a:p>
      </dgm:t>
    </dgm:pt>
    <dgm:pt modelId="{DD91A6D4-C998-40DC-A774-281F3FEEF54B}">
      <dgm:prSet phldrT="[טקסט]"/>
      <dgm:spPr/>
      <dgm:t>
        <a:bodyPr/>
        <a:lstStyle/>
        <a:p>
          <a:pPr rtl="1"/>
          <a:r>
            <a:rPr lang="en-US" dirty="0"/>
            <a:t>1</a:t>
          </a:r>
          <a:endParaRPr lang="he-IL" dirty="0"/>
        </a:p>
      </dgm:t>
    </dgm:pt>
    <dgm:pt modelId="{D1F8AD3D-0918-47FF-9BE6-4457C7C54A24}" type="parTrans" cxnId="{D8ED9BFD-E5AF-46AA-9122-0AA959375E70}">
      <dgm:prSet/>
      <dgm:spPr/>
      <dgm:t>
        <a:bodyPr/>
        <a:lstStyle/>
        <a:p>
          <a:pPr rtl="1"/>
          <a:endParaRPr lang="he-IL"/>
        </a:p>
      </dgm:t>
    </dgm:pt>
    <dgm:pt modelId="{3313D4DB-9FF8-4F4A-A7DC-A98372B99A37}" type="sibTrans" cxnId="{D8ED9BFD-E5AF-46AA-9122-0AA959375E70}">
      <dgm:prSet/>
      <dgm:spPr/>
      <dgm:t>
        <a:bodyPr/>
        <a:lstStyle/>
        <a:p>
          <a:pPr rtl="1"/>
          <a:endParaRPr lang="he-IL"/>
        </a:p>
      </dgm:t>
    </dgm:pt>
    <dgm:pt modelId="{3E108CAB-4871-4177-95CC-277C73B80359}">
      <dgm:prSet phldrT="[טקסט]"/>
      <dgm:spPr/>
      <dgm:t>
        <a:bodyPr/>
        <a:lstStyle/>
        <a:p>
          <a:pPr rtl="1"/>
          <a:r>
            <a:rPr lang="en-US" dirty="0"/>
            <a:t>J</a:t>
          </a:r>
          <a:endParaRPr lang="he-IL" dirty="0"/>
        </a:p>
      </dgm:t>
    </dgm:pt>
    <dgm:pt modelId="{9A474151-D72E-45A8-B319-BD76C6D10FC4}" type="parTrans" cxnId="{3872EF7C-6301-45F6-89EF-B9DB30B82206}">
      <dgm:prSet/>
      <dgm:spPr/>
      <dgm:t>
        <a:bodyPr/>
        <a:lstStyle/>
        <a:p>
          <a:pPr rtl="1"/>
          <a:endParaRPr lang="he-IL"/>
        </a:p>
      </dgm:t>
    </dgm:pt>
    <dgm:pt modelId="{246F5988-751D-4ADA-9819-F78AF19CD004}" type="sibTrans" cxnId="{3872EF7C-6301-45F6-89EF-B9DB30B82206}">
      <dgm:prSet/>
      <dgm:spPr/>
      <dgm:t>
        <a:bodyPr/>
        <a:lstStyle/>
        <a:p>
          <a:pPr rtl="1"/>
          <a:endParaRPr lang="he-IL"/>
        </a:p>
      </dgm:t>
    </dgm:pt>
    <dgm:pt modelId="{1CE3C6C7-52AB-44FE-8CE6-3A5DCDA4F571}">
      <dgm:prSet phldrT="[טקסט]"/>
      <dgm:spPr/>
      <dgm:t>
        <a:bodyPr/>
        <a:lstStyle/>
        <a:p>
          <a:pPr rtl="1"/>
          <a:r>
            <a:rPr lang="en-US" dirty="0"/>
            <a:t>1</a:t>
          </a:r>
          <a:endParaRPr lang="he-IL" dirty="0"/>
        </a:p>
      </dgm:t>
    </dgm:pt>
    <dgm:pt modelId="{FFE4BBA0-CAD1-4219-9E9D-3133C3A7A971}" type="parTrans" cxnId="{2D17BF3C-BD57-4BA9-87A8-733D05A89519}">
      <dgm:prSet/>
      <dgm:spPr/>
      <dgm:t>
        <a:bodyPr/>
        <a:lstStyle/>
        <a:p>
          <a:pPr rtl="1"/>
          <a:endParaRPr lang="he-IL"/>
        </a:p>
      </dgm:t>
    </dgm:pt>
    <dgm:pt modelId="{DF680FA6-E974-4BDC-A74B-698594D605A9}" type="sibTrans" cxnId="{2D17BF3C-BD57-4BA9-87A8-733D05A89519}">
      <dgm:prSet/>
      <dgm:spPr/>
      <dgm:t>
        <a:bodyPr/>
        <a:lstStyle/>
        <a:p>
          <a:pPr rtl="1"/>
          <a:endParaRPr lang="he-IL"/>
        </a:p>
      </dgm:t>
    </dgm:pt>
    <dgm:pt modelId="{CA28C7C6-739E-4F31-B7F1-45EF8C1EF422}">
      <dgm:prSet phldrT="[טקסט]"/>
      <dgm:spPr/>
      <dgm:t>
        <a:bodyPr/>
        <a:lstStyle/>
        <a:p>
          <a:pPr rtl="1"/>
          <a:r>
            <a:rPr lang="en-US" dirty="0"/>
            <a:t>K</a:t>
          </a:r>
          <a:endParaRPr lang="he-IL" dirty="0"/>
        </a:p>
      </dgm:t>
    </dgm:pt>
    <dgm:pt modelId="{9553CE08-03B8-4D0F-83DF-DE417A3EDEB2}" type="parTrans" cxnId="{ACD10893-458E-4CAB-BDF2-170B1A506E65}">
      <dgm:prSet/>
      <dgm:spPr/>
      <dgm:t>
        <a:bodyPr/>
        <a:lstStyle/>
        <a:p>
          <a:pPr rtl="1"/>
          <a:endParaRPr lang="he-IL"/>
        </a:p>
      </dgm:t>
    </dgm:pt>
    <dgm:pt modelId="{08D3E192-6BAF-422C-983A-34EAE7661E54}" type="sibTrans" cxnId="{ACD10893-458E-4CAB-BDF2-170B1A506E65}">
      <dgm:prSet/>
      <dgm:spPr/>
      <dgm:t>
        <a:bodyPr/>
        <a:lstStyle/>
        <a:p>
          <a:pPr rtl="1"/>
          <a:endParaRPr lang="he-IL"/>
        </a:p>
      </dgm:t>
    </dgm:pt>
    <dgm:pt modelId="{30614097-8FC0-4961-BD1B-066EFD4F8AF4}">
      <dgm:prSet phldrT="[טקסט]"/>
      <dgm:spPr/>
      <dgm:t>
        <a:bodyPr/>
        <a:lstStyle/>
        <a:p>
          <a:pPr rtl="1"/>
          <a:r>
            <a:rPr lang="en-US" dirty="0"/>
            <a:t>1</a:t>
          </a:r>
          <a:endParaRPr lang="he-IL" dirty="0"/>
        </a:p>
      </dgm:t>
    </dgm:pt>
    <dgm:pt modelId="{EAEB0951-BBA9-458E-8BDA-2D4F0DED20E9}" type="parTrans" cxnId="{99C3220C-3169-45AB-8A88-DFC472E58CCF}">
      <dgm:prSet/>
      <dgm:spPr/>
      <dgm:t>
        <a:bodyPr/>
        <a:lstStyle/>
        <a:p>
          <a:pPr rtl="1"/>
          <a:endParaRPr lang="he-IL"/>
        </a:p>
      </dgm:t>
    </dgm:pt>
    <dgm:pt modelId="{B6D1E2E4-DE83-47D8-83B5-E49B88B4EB1A}" type="sibTrans" cxnId="{99C3220C-3169-45AB-8A88-DFC472E58CCF}">
      <dgm:prSet/>
      <dgm:spPr/>
      <dgm:t>
        <a:bodyPr/>
        <a:lstStyle/>
        <a:p>
          <a:pPr rtl="1"/>
          <a:endParaRPr lang="he-IL"/>
        </a:p>
      </dgm:t>
    </dgm:pt>
    <dgm:pt modelId="{3BF19659-7BA9-41CA-BA2E-B11BFD14CFF2}" type="pres">
      <dgm:prSet presAssocID="{7B3AA88B-421F-46AA-BD2B-424543C7D04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3EA52F-038B-4BCB-A379-E23583141849}" type="pres">
      <dgm:prSet presAssocID="{76C4B93E-D8CB-40D0-948B-3FAAB12B9AB6}" presName="hierRoot1" presStyleCnt="0"/>
      <dgm:spPr/>
    </dgm:pt>
    <dgm:pt modelId="{7E252801-4F32-4492-BEF5-B91D07C53C20}" type="pres">
      <dgm:prSet presAssocID="{76C4B93E-D8CB-40D0-948B-3FAAB12B9AB6}" presName="composite" presStyleCnt="0"/>
      <dgm:spPr/>
    </dgm:pt>
    <dgm:pt modelId="{F1188238-642A-4995-AAAB-E5C595667CF2}" type="pres">
      <dgm:prSet presAssocID="{76C4B93E-D8CB-40D0-948B-3FAAB12B9AB6}" presName="background" presStyleLbl="node0" presStyleIdx="0" presStyleCnt="1"/>
      <dgm:spPr/>
    </dgm:pt>
    <dgm:pt modelId="{C2EA03DF-1837-4F8A-9B47-A3506AF2E56F}" type="pres">
      <dgm:prSet presAssocID="{76C4B93E-D8CB-40D0-948B-3FAAB12B9AB6}" presName="text" presStyleLbl="fgAcc0" presStyleIdx="0" presStyleCnt="1">
        <dgm:presLayoutVars>
          <dgm:chPref val="3"/>
        </dgm:presLayoutVars>
      </dgm:prSet>
      <dgm:spPr/>
    </dgm:pt>
    <dgm:pt modelId="{718FC016-6BA8-42D6-A23D-6FD712277E64}" type="pres">
      <dgm:prSet presAssocID="{76C4B93E-D8CB-40D0-948B-3FAAB12B9AB6}" presName="hierChild2" presStyleCnt="0"/>
      <dgm:spPr/>
    </dgm:pt>
    <dgm:pt modelId="{A7CE5EED-C8B6-4556-B8F1-653F32706D67}" type="pres">
      <dgm:prSet presAssocID="{54A062BA-9651-42AA-AFE9-77BB5C46CA62}" presName="Name10" presStyleLbl="parChTrans1D2" presStyleIdx="0" presStyleCnt="11"/>
      <dgm:spPr/>
    </dgm:pt>
    <dgm:pt modelId="{3B76B9E4-3678-4B03-9B1A-B0B0650C7562}" type="pres">
      <dgm:prSet presAssocID="{FD0F2034-002C-418D-8BDE-88D8BA929480}" presName="hierRoot2" presStyleCnt="0"/>
      <dgm:spPr/>
    </dgm:pt>
    <dgm:pt modelId="{2AAE7120-DE98-4594-927E-A87DBDB8E743}" type="pres">
      <dgm:prSet presAssocID="{FD0F2034-002C-418D-8BDE-88D8BA929480}" presName="composite2" presStyleCnt="0"/>
      <dgm:spPr/>
    </dgm:pt>
    <dgm:pt modelId="{A8327ABA-2BF6-4ADE-8154-C70BFDFDA6DC}" type="pres">
      <dgm:prSet presAssocID="{FD0F2034-002C-418D-8BDE-88D8BA929480}" presName="background2" presStyleLbl="node2" presStyleIdx="0" presStyleCnt="11"/>
      <dgm:spPr/>
    </dgm:pt>
    <dgm:pt modelId="{45715F2A-280A-4264-86B1-E996733236F8}" type="pres">
      <dgm:prSet presAssocID="{FD0F2034-002C-418D-8BDE-88D8BA929480}" presName="text2" presStyleLbl="fgAcc2" presStyleIdx="0" presStyleCnt="11">
        <dgm:presLayoutVars>
          <dgm:chPref val="3"/>
        </dgm:presLayoutVars>
      </dgm:prSet>
      <dgm:spPr/>
    </dgm:pt>
    <dgm:pt modelId="{35573809-784A-4983-A15C-86C8AED355A0}" type="pres">
      <dgm:prSet presAssocID="{FD0F2034-002C-418D-8BDE-88D8BA929480}" presName="hierChild3" presStyleCnt="0"/>
      <dgm:spPr/>
    </dgm:pt>
    <dgm:pt modelId="{2B9AE9EA-56B0-4C18-8D40-9A799E96AB42}" type="pres">
      <dgm:prSet presAssocID="{06EDF785-47C8-4AA6-B9BB-518C7777FE9A}" presName="Name17" presStyleLbl="parChTrans1D3" presStyleIdx="0" presStyleCnt="11"/>
      <dgm:spPr/>
    </dgm:pt>
    <dgm:pt modelId="{DDC978C2-3CD3-4359-8A5E-5270395DCA2A}" type="pres">
      <dgm:prSet presAssocID="{33872AE0-8D80-4ABB-A72A-E32EF9BAAC85}" presName="hierRoot3" presStyleCnt="0"/>
      <dgm:spPr/>
    </dgm:pt>
    <dgm:pt modelId="{CF1C9B95-F197-46A5-ADC6-E93E6DC03032}" type="pres">
      <dgm:prSet presAssocID="{33872AE0-8D80-4ABB-A72A-E32EF9BAAC85}" presName="composite3" presStyleCnt="0"/>
      <dgm:spPr/>
    </dgm:pt>
    <dgm:pt modelId="{74FB0E45-9F74-437A-AA0A-9FFAE16E65BC}" type="pres">
      <dgm:prSet presAssocID="{33872AE0-8D80-4ABB-A72A-E32EF9BAAC85}" presName="background3" presStyleLbl="node3" presStyleIdx="0" presStyleCnt="11"/>
      <dgm:spPr/>
    </dgm:pt>
    <dgm:pt modelId="{44F8754D-98ED-4222-8FF8-B8204F5AE1EB}" type="pres">
      <dgm:prSet presAssocID="{33872AE0-8D80-4ABB-A72A-E32EF9BAAC85}" presName="text3" presStyleLbl="fgAcc3" presStyleIdx="0" presStyleCnt="11">
        <dgm:presLayoutVars>
          <dgm:chPref val="3"/>
        </dgm:presLayoutVars>
      </dgm:prSet>
      <dgm:spPr/>
    </dgm:pt>
    <dgm:pt modelId="{8041C057-7C99-44E2-83D1-57A7D1452B43}" type="pres">
      <dgm:prSet presAssocID="{33872AE0-8D80-4ABB-A72A-E32EF9BAAC85}" presName="hierChild4" presStyleCnt="0"/>
      <dgm:spPr/>
    </dgm:pt>
    <dgm:pt modelId="{352EDB62-EF40-4A5C-8694-6E97ABD0EDDE}" type="pres">
      <dgm:prSet presAssocID="{F765EF7B-0548-4008-BD78-04C9F9DB5CDC}" presName="Name10" presStyleLbl="parChTrans1D2" presStyleIdx="1" presStyleCnt="11"/>
      <dgm:spPr/>
    </dgm:pt>
    <dgm:pt modelId="{C199AA0F-DA14-46ED-BE88-1D0D87131308}" type="pres">
      <dgm:prSet presAssocID="{9E8BE8DE-898F-4E9D-9D92-F8CC2A9C173C}" presName="hierRoot2" presStyleCnt="0"/>
      <dgm:spPr/>
    </dgm:pt>
    <dgm:pt modelId="{E15C276A-62E1-43A6-A4D8-8D5B4BE0AF69}" type="pres">
      <dgm:prSet presAssocID="{9E8BE8DE-898F-4E9D-9D92-F8CC2A9C173C}" presName="composite2" presStyleCnt="0"/>
      <dgm:spPr/>
    </dgm:pt>
    <dgm:pt modelId="{85AB6019-BEB0-4207-AF6E-D0978FF0C71A}" type="pres">
      <dgm:prSet presAssocID="{9E8BE8DE-898F-4E9D-9D92-F8CC2A9C173C}" presName="background2" presStyleLbl="node2" presStyleIdx="1" presStyleCnt="11"/>
      <dgm:spPr/>
    </dgm:pt>
    <dgm:pt modelId="{AB23019B-3221-4128-97C2-9111B33D8172}" type="pres">
      <dgm:prSet presAssocID="{9E8BE8DE-898F-4E9D-9D92-F8CC2A9C173C}" presName="text2" presStyleLbl="fgAcc2" presStyleIdx="1" presStyleCnt="11">
        <dgm:presLayoutVars>
          <dgm:chPref val="3"/>
        </dgm:presLayoutVars>
      </dgm:prSet>
      <dgm:spPr/>
    </dgm:pt>
    <dgm:pt modelId="{0B9D3506-0924-4CFB-880C-C2351FE9532F}" type="pres">
      <dgm:prSet presAssocID="{9E8BE8DE-898F-4E9D-9D92-F8CC2A9C173C}" presName="hierChild3" presStyleCnt="0"/>
      <dgm:spPr/>
    </dgm:pt>
    <dgm:pt modelId="{F4937116-18D5-4161-964D-203FE883BFA1}" type="pres">
      <dgm:prSet presAssocID="{4F7F8143-94B0-463F-81F6-A04F8C15578B}" presName="Name17" presStyleLbl="parChTrans1D3" presStyleIdx="1" presStyleCnt="11"/>
      <dgm:spPr/>
    </dgm:pt>
    <dgm:pt modelId="{CCA981FC-7364-4368-A163-52F3486EE70C}" type="pres">
      <dgm:prSet presAssocID="{93632DF5-07C5-4D72-9B31-1FADB37B47E7}" presName="hierRoot3" presStyleCnt="0"/>
      <dgm:spPr/>
    </dgm:pt>
    <dgm:pt modelId="{9FF476C6-017A-4177-BD1F-ACC0D20F0D03}" type="pres">
      <dgm:prSet presAssocID="{93632DF5-07C5-4D72-9B31-1FADB37B47E7}" presName="composite3" presStyleCnt="0"/>
      <dgm:spPr/>
    </dgm:pt>
    <dgm:pt modelId="{A6A67A9D-A0BD-4721-B19B-973A287E4A6F}" type="pres">
      <dgm:prSet presAssocID="{93632DF5-07C5-4D72-9B31-1FADB37B47E7}" presName="background3" presStyleLbl="node3" presStyleIdx="1" presStyleCnt="11"/>
      <dgm:spPr/>
    </dgm:pt>
    <dgm:pt modelId="{FDF8BB18-4BF5-4A67-9DF9-02032290B758}" type="pres">
      <dgm:prSet presAssocID="{93632DF5-07C5-4D72-9B31-1FADB37B47E7}" presName="text3" presStyleLbl="fgAcc3" presStyleIdx="1" presStyleCnt="11">
        <dgm:presLayoutVars>
          <dgm:chPref val="3"/>
        </dgm:presLayoutVars>
      </dgm:prSet>
      <dgm:spPr/>
    </dgm:pt>
    <dgm:pt modelId="{0DC43C25-CD82-4FF3-B6D1-6D15050B6CB1}" type="pres">
      <dgm:prSet presAssocID="{93632DF5-07C5-4D72-9B31-1FADB37B47E7}" presName="hierChild4" presStyleCnt="0"/>
      <dgm:spPr/>
    </dgm:pt>
    <dgm:pt modelId="{25BC6B2F-B570-4429-A5E7-996DA41EB0C5}" type="pres">
      <dgm:prSet presAssocID="{5588FA8E-BEE7-4F27-95EC-7E053A54CAC7}" presName="Name10" presStyleLbl="parChTrans1D2" presStyleIdx="2" presStyleCnt="11"/>
      <dgm:spPr/>
    </dgm:pt>
    <dgm:pt modelId="{D9C23624-560C-4EB2-8F85-2997F9C8AA06}" type="pres">
      <dgm:prSet presAssocID="{B9C9D83E-D9DB-42CE-89CF-20705B8F0730}" presName="hierRoot2" presStyleCnt="0"/>
      <dgm:spPr/>
    </dgm:pt>
    <dgm:pt modelId="{4D399660-50A7-4BA3-B480-51A2E8DB1C5B}" type="pres">
      <dgm:prSet presAssocID="{B9C9D83E-D9DB-42CE-89CF-20705B8F0730}" presName="composite2" presStyleCnt="0"/>
      <dgm:spPr/>
    </dgm:pt>
    <dgm:pt modelId="{8411D1C2-772B-4E7E-993F-D58E979FAA92}" type="pres">
      <dgm:prSet presAssocID="{B9C9D83E-D9DB-42CE-89CF-20705B8F0730}" presName="background2" presStyleLbl="node2" presStyleIdx="2" presStyleCnt="11"/>
      <dgm:spPr/>
    </dgm:pt>
    <dgm:pt modelId="{A6DF9152-B1F0-44ED-8185-F5684EBE3C7B}" type="pres">
      <dgm:prSet presAssocID="{B9C9D83E-D9DB-42CE-89CF-20705B8F0730}" presName="text2" presStyleLbl="fgAcc2" presStyleIdx="2" presStyleCnt="11">
        <dgm:presLayoutVars>
          <dgm:chPref val="3"/>
        </dgm:presLayoutVars>
      </dgm:prSet>
      <dgm:spPr/>
    </dgm:pt>
    <dgm:pt modelId="{DE8FEF66-03FE-4226-80D9-DE1AF572F024}" type="pres">
      <dgm:prSet presAssocID="{B9C9D83E-D9DB-42CE-89CF-20705B8F0730}" presName="hierChild3" presStyleCnt="0"/>
      <dgm:spPr/>
    </dgm:pt>
    <dgm:pt modelId="{6B8F9CD4-3FB9-4E4C-98DE-05D2F33E83A9}" type="pres">
      <dgm:prSet presAssocID="{6BD16935-0E17-4B7C-BCCE-E87A2B0CFBDF}" presName="Name17" presStyleLbl="parChTrans1D3" presStyleIdx="2" presStyleCnt="11"/>
      <dgm:spPr/>
    </dgm:pt>
    <dgm:pt modelId="{0095631C-FC10-4ACE-996A-863533F4F86B}" type="pres">
      <dgm:prSet presAssocID="{5C0667F2-0624-4363-81AC-4D4206F7B2A2}" presName="hierRoot3" presStyleCnt="0"/>
      <dgm:spPr/>
    </dgm:pt>
    <dgm:pt modelId="{535D00D5-C5F0-49E0-BEE3-2F3453AF29E1}" type="pres">
      <dgm:prSet presAssocID="{5C0667F2-0624-4363-81AC-4D4206F7B2A2}" presName="composite3" presStyleCnt="0"/>
      <dgm:spPr/>
    </dgm:pt>
    <dgm:pt modelId="{D52FA8A6-9A36-4674-A753-7B394A2BE16C}" type="pres">
      <dgm:prSet presAssocID="{5C0667F2-0624-4363-81AC-4D4206F7B2A2}" presName="background3" presStyleLbl="node3" presStyleIdx="2" presStyleCnt="11"/>
      <dgm:spPr/>
    </dgm:pt>
    <dgm:pt modelId="{E251F14E-0EB9-47CC-9A6F-4E4069781001}" type="pres">
      <dgm:prSet presAssocID="{5C0667F2-0624-4363-81AC-4D4206F7B2A2}" presName="text3" presStyleLbl="fgAcc3" presStyleIdx="2" presStyleCnt="11">
        <dgm:presLayoutVars>
          <dgm:chPref val="3"/>
        </dgm:presLayoutVars>
      </dgm:prSet>
      <dgm:spPr/>
    </dgm:pt>
    <dgm:pt modelId="{EDD17BB1-F969-4673-8E0F-2305D72B1291}" type="pres">
      <dgm:prSet presAssocID="{5C0667F2-0624-4363-81AC-4D4206F7B2A2}" presName="hierChild4" presStyleCnt="0"/>
      <dgm:spPr/>
    </dgm:pt>
    <dgm:pt modelId="{5CCE3CE5-17EB-40F1-B314-B20F4F7376DC}" type="pres">
      <dgm:prSet presAssocID="{B55C4687-82BA-4C95-BDAD-BF043A90CB88}" presName="Name10" presStyleLbl="parChTrans1D2" presStyleIdx="3" presStyleCnt="11"/>
      <dgm:spPr/>
    </dgm:pt>
    <dgm:pt modelId="{6FCB99CB-6041-489E-90EF-5726D6D607A7}" type="pres">
      <dgm:prSet presAssocID="{696E70F3-5A05-47D1-8407-642A7DB9CF32}" presName="hierRoot2" presStyleCnt="0"/>
      <dgm:spPr/>
    </dgm:pt>
    <dgm:pt modelId="{039DCF4D-F5DA-4FDE-8FF5-F5C969D3C7E7}" type="pres">
      <dgm:prSet presAssocID="{696E70F3-5A05-47D1-8407-642A7DB9CF32}" presName="composite2" presStyleCnt="0"/>
      <dgm:spPr/>
    </dgm:pt>
    <dgm:pt modelId="{21BF3F50-1CD4-4D99-866A-D875869AB426}" type="pres">
      <dgm:prSet presAssocID="{696E70F3-5A05-47D1-8407-642A7DB9CF32}" presName="background2" presStyleLbl="node2" presStyleIdx="3" presStyleCnt="11"/>
      <dgm:spPr/>
    </dgm:pt>
    <dgm:pt modelId="{71DF8370-27EB-451E-8E0B-A6A45990EBF0}" type="pres">
      <dgm:prSet presAssocID="{696E70F3-5A05-47D1-8407-642A7DB9CF32}" presName="text2" presStyleLbl="fgAcc2" presStyleIdx="3" presStyleCnt="11">
        <dgm:presLayoutVars>
          <dgm:chPref val="3"/>
        </dgm:presLayoutVars>
      </dgm:prSet>
      <dgm:spPr/>
    </dgm:pt>
    <dgm:pt modelId="{E7F7AEB6-550C-416B-AD7E-007B5923177C}" type="pres">
      <dgm:prSet presAssocID="{696E70F3-5A05-47D1-8407-642A7DB9CF32}" presName="hierChild3" presStyleCnt="0"/>
      <dgm:spPr/>
    </dgm:pt>
    <dgm:pt modelId="{DD972B8F-1D24-4F10-BD66-7CC2F082F05B}" type="pres">
      <dgm:prSet presAssocID="{5ED65DB8-CF04-4374-9F83-D32B24305C86}" presName="Name17" presStyleLbl="parChTrans1D3" presStyleIdx="3" presStyleCnt="11"/>
      <dgm:spPr/>
    </dgm:pt>
    <dgm:pt modelId="{84BEDEFC-A34B-44BF-95CD-463DD14DA170}" type="pres">
      <dgm:prSet presAssocID="{580A4961-78B5-4340-B14C-11D57FB27B16}" presName="hierRoot3" presStyleCnt="0"/>
      <dgm:spPr/>
    </dgm:pt>
    <dgm:pt modelId="{3BF79E33-BA2E-4868-BDCC-F5F4ED1F6880}" type="pres">
      <dgm:prSet presAssocID="{580A4961-78B5-4340-B14C-11D57FB27B16}" presName="composite3" presStyleCnt="0"/>
      <dgm:spPr/>
    </dgm:pt>
    <dgm:pt modelId="{6E62A615-D224-42A4-B90B-71D737E66999}" type="pres">
      <dgm:prSet presAssocID="{580A4961-78B5-4340-B14C-11D57FB27B16}" presName="background3" presStyleLbl="node3" presStyleIdx="3" presStyleCnt="11"/>
      <dgm:spPr/>
    </dgm:pt>
    <dgm:pt modelId="{B090EB35-37AF-47AD-9000-4B3A95C0EAD6}" type="pres">
      <dgm:prSet presAssocID="{580A4961-78B5-4340-B14C-11D57FB27B16}" presName="text3" presStyleLbl="fgAcc3" presStyleIdx="3" presStyleCnt="11">
        <dgm:presLayoutVars>
          <dgm:chPref val="3"/>
        </dgm:presLayoutVars>
      </dgm:prSet>
      <dgm:spPr/>
    </dgm:pt>
    <dgm:pt modelId="{FD989C8E-419D-4FC3-BF8F-40B786B7FC4D}" type="pres">
      <dgm:prSet presAssocID="{580A4961-78B5-4340-B14C-11D57FB27B16}" presName="hierChild4" presStyleCnt="0"/>
      <dgm:spPr/>
    </dgm:pt>
    <dgm:pt modelId="{FD2DDB33-C201-4E7A-90CB-AA2D63CFB942}" type="pres">
      <dgm:prSet presAssocID="{CD0DBEF3-92B0-47D1-97B2-49647E22CC33}" presName="Name10" presStyleLbl="parChTrans1D2" presStyleIdx="4" presStyleCnt="11"/>
      <dgm:spPr/>
    </dgm:pt>
    <dgm:pt modelId="{8C7C44A8-E21A-4E57-8FD4-825E2814E9DB}" type="pres">
      <dgm:prSet presAssocID="{18DC19D0-B4CD-4603-A22A-8A857E1460C9}" presName="hierRoot2" presStyleCnt="0"/>
      <dgm:spPr/>
    </dgm:pt>
    <dgm:pt modelId="{99F82B50-08BF-4BC8-963F-701BEF8ACB4A}" type="pres">
      <dgm:prSet presAssocID="{18DC19D0-B4CD-4603-A22A-8A857E1460C9}" presName="composite2" presStyleCnt="0"/>
      <dgm:spPr/>
    </dgm:pt>
    <dgm:pt modelId="{878089B4-50D1-4112-A854-8B70A2AD3DF4}" type="pres">
      <dgm:prSet presAssocID="{18DC19D0-B4CD-4603-A22A-8A857E1460C9}" presName="background2" presStyleLbl="node2" presStyleIdx="4" presStyleCnt="11"/>
      <dgm:spPr/>
    </dgm:pt>
    <dgm:pt modelId="{FAE768FF-2224-4DA3-8111-399CCF9B5829}" type="pres">
      <dgm:prSet presAssocID="{18DC19D0-B4CD-4603-A22A-8A857E1460C9}" presName="text2" presStyleLbl="fgAcc2" presStyleIdx="4" presStyleCnt="11">
        <dgm:presLayoutVars>
          <dgm:chPref val="3"/>
        </dgm:presLayoutVars>
      </dgm:prSet>
      <dgm:spPr/>
    </dgm:pt>
    <dgm:pt modelId="{2871EA0C-064A-4E6F-A6B6-011056EB356B}" type="pres">
      <dgm:prSet presAssocID="{18DC19D0-B4CD-4603-A22A-8A857E1460C9}" presName="hierChild3" presStyleCnt="0"/>
      <dgm:spPr/>
    </dgm:pt>
    <dgm:pt modelId="{BFE18622-4FAF-453F-A378-EB57E36C3857}" type="pres">
      <dgm:prSet presAssocID="{E1D9A96F-98B9-47C5-B2F7-D3F034F918EB}" presName="Name17" presStyleLbl="parChTrans1D3" presStyleIdx="4" presStyleCnt="11"/>
      <dgm:spPr/>
    </dgm:pt>
    <dgm:pt modelId="{8BF33254-5FC2-45C4-8CB8-DBD1D394D280}" type="pres">
      <dgm:prSet presAssocID="{5AEDD14B-08F0-46E8-82F0-8A9AE6B2E95B}" presName="hierRoot3" presStyleCnt="0"/>
      <dgm:spPr/>
    </dgm:pt>
    <dgm:pt modelId="{5861FA16-4921-4B0A-A56C-7995EC634D20}" type="pres">
      <dgm:prSet presAssocID="{5AEDD14B-08F0-46E8-82F0-8A9AE6B2E95B}" presName="composite3" presStyleCnt="0"/>
      <dgm:spPr/>
    </dgm:pt>
    <dgm:pt modelId="{8206298E-4C93-41EE-87F0-6107E865125C}" type="pres">
      <dgm:prSet presAssocID="{5AEDD14B-08F0-46E8-82F0-8A9AE6B2E95B}" presName="background3" presStyleLbl="node3" presStyleIdx="4" presStyleCnt="11"/>
      <dgm:spPr/>
    </dgm:pt>
    <dgm:pt modelId="{F2A3FBBE-9092-4FFA-9230-D0E56463B261}" type="pres">
      <dgm:prSet presAssocID="{5AEDD14B-08F0-46E8-82F0-8A9AE6B2E95B}" presName="text3" presStyleLbl="fgAcc3" presStyleIdx="4" presStyleCnt="11">
        <dgm:presLayoutVars>
          <dgm:chPref val="3"/>
        </dgm:presLayoutVars>
      </dgm:prSet>
      <dgm:spPr/>
    </dgm:pt>
    <dgm:pt modelId="{9E89D827-6779-417B-BD58-D387727033F6}" type="pres">
      <dgm:prSet presAssocID="{5AEDD14B-08F0-46E8-82F0-8A9AE6B2E95B}" presName="hierChild4" presStyleCnt="0"/>
      <dgm:spPr/>
    </dgm:pt>
    <dgm:pt modelId="{DE607BB8-97F1-4785-9D00-F8E6228D6FF0}" type="pres">
      <dgm:prSet presAssocID="{AFC0C523-5E61-43B9-8008-69FB0FA25D01}" presName="Name10" presStyleLbl="parChTrans1D2" presStyleIdx="5" presStyleCnt="11"/>
      <dgm:spPr/>
    </dgm:pt>
    <dgm:pt modelId="{2AE3AE2E-21D7-49AC-90ED-FE509F4C49DC}" type="pres">
      <dgm:prSet presAssocID="{4603A1EB-EA36-47DA-951A-13B9673EA204}" presName="hierRoot2" presStyleCnt="0"/>
      <dgm:spPr/>
    </dgm:pt>
    <dgm:pt modelId="{68187708-BC0A-49E6-8FF0-061BBFEE643A}" type="pres">
      <dgm:prSet presAssocID="{4603A1EB-EA36-47DA-951A-13B9673EA204}" presName="composite2" presStyleCnt="0"/>
      <dgm:spPr/>
    </dgm:pt>
    <dgm:pt modelId="{23D33FC7-5691-4A67-B767-08AA6708B3E7}" type="pres">
      <dgm:prSet presAssocID="{4603A1EB-EA36-47DA-951A-13B9673EA204}" presName="background2" presStyleLbl="node2" presStyleIdx="5" presStyleCnt="11"/>
      <dgm:spPr/>
    </dgm:pt>
    <dgm:pt modelId="{A0DD286D-FCAB-4AB1-91D6-C9A1EE3A83D7}" type="pres">
      <dgm:prSet presAssocID="{4603A1EB-EA36-47DA-951A-13B9673EA204}" presName="text2" presStyleLbl="fgAcc2" presStyleIdx="5" presStyleCnt="11">
        <dgm:presLayoutVars>
          <dgm:chPref val="3"/>
        </dgm:presLayoutVars>
      </dgm:prSet>
      <dgm:spPr/>
    </dgm:pt>
    <dgm:pt modelId="{D09AE199-47BB-444D-8DE3-E416CE5C310F}" type="pres">
      <dgm:prSet presAssocID="{4603A1EB-EA36-47DA-951A-13B9673EA204}" presName="hierChild3" presStyleCnt="0"/>
      <dgm:spPr/>
    </dgm:pt>
    <dgm:pt modelId="{F43E790C-B6F3-4867-8A4F-4CC727622CB5}" type="pres">
      <dgm:prSet presAssocID="{184A69E4-E1F7-4844-BDBC-7B7881D59BEC}" presName="Name17" presStyleLbl="parChTrans1D3" presStyleIdx="5" presStyleCnt="11"/>
      <dgm:spPr/>
    </dgm:pt>
    <dgm:pt modelId="{3D78A578-D563-4CDA-A390-9861E7650A1E}" type="pres">
      <dgm:prSet presAssocID="{6B5B9C01-251E-412F-9D86-AAFCA4CCE486}" presName="hierRoot3" presStyleCnt="0"/>
      <dgm:spPr/>
    </dgm:pt>
    <dgm:pt modelId="{9F35BCB7-5A38-4486-91D0-A255A32B2B36}" type="pres">
      <dgm:prSet presAssocID="{6B5B9C01-251E-412F-9D86-AAFCA4CCE486}" presName="composite3" presStyleCnt="0"/>
      <dgm:spPr/>
    </dgm:pt>
    <dgm:pt modelId="{5D0D7EF9-C80E-4E81-B21B-BFCF9E6A07BD}" type="pres">
      <dgm:prSet presAssocID="{6B5B9C01-251E-412F-9D86-AAFCA4CCE486}" presName="background3" presStyleLbl="node3" presStyleIdx="5" presStyleCnt="11"/>
      <dgm:spPr/>
    </dgm:pt>
    <dgm:pt modelId="{EBFC96FC-D493-476A-A865-A2C432151BA5}" type="pres">
      <dgm:prSet presAssocID="{6B5B9C01-251E-412F-9D86-AAFCA4CCE486}" presName="text3" presStyleLbl="fgAcc3" presStyleIdx="5" presStyleCnt="11">
        <dgm:presLayoutVars>
          <dgm:chPref val="3"/>
        </dgm:presLayoutVars>
      </dgm:prSet>
      <dgm:spPr/>
    </dgm:pt>
    <dgm:pt modelId="{42B82B60-D8BD-467E-B2DB-1493DD5AE8B8}" type="pres">
      <dgm:prSet presAssocID="{6B5B9C01-251E-412F-9D86-AAFCA4CCE486}" presName="hierChild4" presStyleCnt="0"/>
      <dgm:spPr/>
    </dgm:pt>
    <dgm:pt modelId="{3F0E9F68-1A8B-4B1B-A96C-7FE8B85E4E3A}" type="pres">
      <dgm:prSet presAssocID="{7338EE37-8B61-4093-839B-E1C36BFFD41D}" presName="Name10" presStyleLbl="parChTrans1D2" presStyleIdx="6" presStyleCnt="11"/>
      <dgm:spPr/>
    </dgm:pt>
    <dgm:pt modelId="{B0DAA182-3077-4DB4-A30A-30E15B136428}" type="pres">
      <dgm:prSet presAssocID="{5F241979-4B60-4A81-AC57-4796BD6640AC}" presName="hierRoot2" presStyleCnt="0"/>
      <dgm:spPr/>
    </dgm:pt>
    <dgm:pt modelId="{AD332B5B-9318-4C61-A60D-74F8A421F634}" type="pres">
      <dgm:prSet presAssocID="{5F241979-4B60-4A81-AC57-4796BD6640AC}" presName="composite2" presStyleCnt="0"/>
      <dgm:spPr/>
    </dgm:pt>
    <dgm:pt modelId="{5C4954F3-0670-4B8F-ACA0-6C1E4F5DE97E}" type="pres">
      <dgm:prSet presAssocID="{5F241979-4B60-4A81-AC57-4796BD6640AC}" presName="background2" presStyleLbl="node2" presStyleIdx="6" presStyleCnt="11"/>
      <dgm:spPr/>
    </dgm:pt>
    <dgm:pt modelId="{F9D28A22-EFEB-477C-9C52-5188FE5F4F60}" type="pres">
      <dgm:prSet presAssocID="{5F241979-4B60-4A81-AC57-4796BD6640AC}" presName="text2" presStyleLbl="fgAcc2" presStyleIdx="6" presStyleCnt="11">
        <dgm:presLayoutVars>
          <dgm:chPref val="3"/>
        </dgm:presLayoutVars>
      </dgm:prSet>
      <dgm:spPr/>
    </dgm:pt>
    <dgm:pt modelId="{2019C3A6-80A1-4CF3-A9E5-97FE1EB110F3}" type="pres">
      <dgm:prSet presAssocID="{5F241979-4B60-4A81-AC57-4796BD6640AC}" presName="hierChild3" presStyleCnt="0"/>
      <dgm:spPr/>
    </dgm:pt>
    <dgm:pt modelId="{DF58A67B-7D40-46CB-8E38-074BB968FBCF}" type="pres">
      <dgm:prSet presAssocID="{99473158-5AE1-4C5B-9649-9162A6B3738E}" presName="Name17" presStyleLbl="parChTrans1D3" presStyleIdx="6" presStyleCnt="11"/>
      <dgm:spPr/>
    </dgm:pt>
    <dgm:pt modelId="{9AA68806-737F-494E-BC82-8EB096AA39D1}" type="pres">
      <dgm:prSet presAssocID="{3129DC3F-5065-4D6E-8D93-712BC8BA7832}" presName="hierRoot3" presStyleCnt="0"/>
      <dgm:spPr/>
    </dgm:pt>
    <dgm:pt modelId="{F9ABA34E-CE2A-42A2-9F49-A5FBCCA08528}" type="pres">
      <dgm:prSet presAssocID="{3129DC3F-5065-4D6E-8D93-712BC8BA7832}" presName="composite3" presStyleCnt="0"/>
      <dgm:spPr/>
    </dgm:pt>
    <dgm:pt modelId="{8D583AAD-0AA7-4438-829A-0DC3F8600AA6}" type="pres">
      <dgm:prSet presAssocID="{3129DC3F-5065-4D6E-8D93-712BC8BA7832}" presName="background3" presStyleLbl="node3" presStyleIdx="6" presStyleCnt="11"/>
      <dgm:spPr/>
    </dgm:pt>
    <dgm:pt modelId="{5C345A48-9001-4263-8E24-9B7277B34094}" type="pres">
      <dgm:prSet presAssocID="{3129DC3F-5065-4D6E-8D93-712BC8BA7832}" presName="text3" presStyleLbl="fgAcc3" presStyleIdx="6" presStyleCnt="11">
        <dgm:presLayoutVars>
          <dgm:chPref val="3"/>
        </dgm:presLayoutVars>
      </dgm:prSet>
      <dgm:spPr/>
    </dgm:pt>
    <dgm:pt modelId="{F95DF304-F326-4C67-9F2C-98705E8DED3D}" type="pres">
      <dgm:prSet presAssocID="{3129DC3F-5065-4D6E-8D93-712BC8BA7832}" presName="hierChild4" presStyleCnt="0"/>
      <dgm:spPr/>
    </dgm:pt>
    <dgm:pt modelId="{4BC2BD8A-F831-4547-B974-892A30043FA2}" type="pres">
      <dgm:prSet presAssocID="{F30B6D00-81C6-4E60-906F-22CCE6FA8163}" presName="Name10" presStyleLbl="parChTrans1D2" presStyleIdx="7" presStyleCnt="11"/>
      <dgm:spPr/>
    </dgm:pt>
    <dgm:pt modelId="{C2E93208-C1AF-4C9D-8D49-3DA36F710FB0}" type="pres">
      <dgm:prSet presAssocID="{C5F221AC-63DD-4B24-BD12-8B00C9C26918}" presName="hierRoot2" presStyleCnt="0"/>
      <dgm:spPr/>
    </dgm:pt>
    <dgm:pt modelId="{C62F5B03-7E9D-4F46-81A8-A6DD398B0A25}" type="pres">
      <dgm:prSet presAssocID="{C5F221AC-63DD-4B24-BD12-8B00C9C26918}" presName="composite2" presStyleCnt="0"/>
      <dgm:spPr/>
    </dgm:pt>
    <dgm:pt modelId="{C063755B-DF35-4617-8D70-FB2404CA7440}" type="pres">
      <dgm:prSet presAssocID="{C5F221AC-63DD-4B24-BD12-8B00C9C26918}" presName="background2" presStyleLbl="node2" presStyleIdx="7" presStyleCnt="11"/>
      <dgm:spPr/>
    </dgm:pt>
    <dgm:pt modelId="{A0ABD53F-3E2D-4DD8-9382-DE7586668CCB}" type="pres">
      <dgm:prSet presAssocID="{C5F221AC-63DD-4B24-BD12-8B00C9C26918}" presName="text2" presStyleLbl="fgAcc2" presStyleIdx="7" presStyleCnt="11">
        <dgm:presLayoutVars>
          <dgm:chPref val="3"/>
        </dgm:presLayoutVars>
      </dgm:prSet>
      <dgm:spPr/>
    </dgm:pt>
    <dgm:pt modelId="{091FECB0-D86E-412B-B25C-8C425A2D82A0}" type="pres">
      <dgm:prSet presAssocID="{C5F221AC-63DD-4B24-BD12-8B00C9C26918}" presName="hierChild3" presStyleCnt="0"/>
      <dgm:spPr/>
    </dgm:pt>
    <dgm:pt modelId="{7013634F-10C1-492F-A8D4-D7DBF7D7306A}" type="pres">
      <dgm:prSet presAssocID="{C98B4F2D-EF0A-4DFC-A51F-418271432F6B}" presName="Name17" presStyleLbl="parChTrans1D3" presStyleIdx="7" presStyleCnt="11"/>
      <dgm:spPr/>
    </dgm:pt>
    <dgm:pt modelId="{B8DCE3E7-96BB-4B0D-BF32-C9FC63CC3ADC}" type="pres">
      <dgm:prSet presAssocID="{8321F611-BC72-4D79-9BC4-1661F016A8B3}" presName="hierRoot3" presStyleCnt="0"/>
      <dgm:spPr/>
    </dgm:pt>
    <dgm:pt modelId="{9082F7FF-E7E4-499C-BC6A-A09B860ED5C0}" type="pres">
      <dgm:prSet presAssocID="{8321F611-BC72-4D79-9BC4-1661F016A8B3}" presName="composite3" presStyleCnt="0"/>
      <dgm:spPr/>
    </dgm:pt>
    <dgm:pt modelId="{01F8B743-DB10-4EDF-B9B0-F20FC414EA7A}" type="pres">
      <dgm:prSet presAssocID="{8321F611-BC72-4D79-9BC4-1661F016A8B3}" presName="background3" presStyleLbl="node3" presStyleIdx="7" presStyleCnt="11"/>
      <dgm:spPr/>
    </dgm:pt>
    <dgm:pt modelId="{335F3E0E-CB73-4959-B473-77EFAFEAF920}" type="pres">
      <dgm:prSet presAssocID="{8321F611-BC72-4D79-9BC4-1661F016A8B3}" presName="text3" presStyleLbl="fgAcc3" presStyleIdx="7" presStyleCnt="11">
        <dgm:presLayoutVars>
          <dgm:chPref val="3"/>
        </dgm:presLayoutVars>
      </dgm:prSet>
      <dgm:spPr/>
    </dgm:pt>
    <dgm:pt modelId="{7D0B58B3-A5D6-474B-9639-A13ADC2EB330}" type="pres">
      <dgm:prSet presAssocID="{8321F611-BC72-4D79-9BC4-1661F016A8B3}" presName="hierChild4" presStyleCnt="0"/>
      <dgm:spPr/>
    </dgm:pt>
    <dgm:pt modelId="{17E57593-DF1A-49B2-A42F-8CC94A7598CE}" type="pres">
      <dgm:prSet presAssocID="{46842F50-BF1C-4B88-95FC-449A6A5D659F}" presName="Name10" presStyleLbl="parChTrans1D2" presStyleIdx="8" presStyleCnt="11"/>
      <dgm:spPr/>
    </dgm:pt>
    <dgm:pt modelId="{0DE4E43A-E915-4199-847D-F8160D72AFFD}" type="pres">
      <dgm:prSet presAssocID="{585233B0-6FEC-4336-A730-0F1DBD47752C}" presName="hierRoot2" presStyleCnt="0"/>
      <dgm:spPr/>
    </dgm:pt>
    <dgm:pt modelId="{AB1EA10A-1C95-46EF-9F4B-61F71FAC1112}" type="pres">
      <dgm:prSet presAssocID="{585233B0-6FEC-4336-A730-0F1DBD47752C}" presName="composite2" presStyleCnt="0"/>
      <dgm:spPr/>
    </dgm:pt>
    <dgm:pt modelId="{A39E0E00-9586-4678-8A51-6278F9234CEC}" type="pres">
      <dgm:prSet presAssocID="{585233B0-6FEC-4336-A730-0F1DBD47752C}" presName="background2" presStyleLbl="node2" presStyleIdx="8" presStyleCnt="11"/>
      <dgm:spPr/>
    </dgm:pt>
    <dgm:pt modelId="{6B68635E-AF56-4952-88B6-6577A57CF1B6}" type="pres">
      <dgm:prSet presAssocID="{585233B0-6FEC-4336-A730-0F1DBD47752C}" presName="text2" presStyleLbl="fgAcc2" presStyleIdx="8" presStyleCnt="11">
        <dgm:presLayoutVars>
          <dgm:chPref val="3"/>
        </dgm:presLayoutVars>
      </dgm:prSet>
      <dgm:spPr/>
    </dgm:pt>
    <dgm:pt modelId="{DAF72F89-CDB6-4FE1-B7FA-1D7179E9D707}" type="pres">
      <dgm:prSet presAssocID="{585233B0-6FEC-4336-A730-0F1DBD47752C}" presName="hierChild3" presStyleCnt="0"/>
      <dgm:spPr/>
    </dgm:pt>
    <dgm:pt modelId="{6DF1FC6B-AFC8-4B81-B432-6276E6ED7FBC}" type="pres">
      <dgm:prSet presAssocID="{D1F8AD3D-0918-47FF-9BE6-4457C7C54A24}" presName="Name17" presStyleLbl="parChTrans1D3" presStyleIdx="8" presStyleCnt="11"/>
      <dgm:spPr/>
    </dgm:pt>
    <dgm:pt modelId="{AD0A1D71-099D-4943-9D1A-71B14A3F2E36}" type="pres">
      <dgm:prSet presAssocID="{DD91A6D4-C998-40DC-A774-281F3FEEF54B}" presName="hierRoot3" presStyleCnt="0"/>
      <dgm:spPr/>
    </dgm:pt>
    <dgm:pt modelId="{BEE8FB2D-99A3-4212-89F6-6E5928B9E985}" type="pres">
      <dgm:prSet presAssocID="{DD91A6D4-C998-40DC-A774-281F3FEEF54B}" presName="composite3" presStyleCnt="0"/>
      <dgm:spPr/>
    </dgm:pt>
    <dgm:pt modelId="{9B92AC2E-A898-4D8B-8DA5-B5441FC11A95}" type="pres">
      <dgm:prSet presAssocID="{DD91A6D4-C998-40DC-A774-281F3FEEF54B}" presName="background3" presStyleLbl="node3" presStyleIdx="8" presStyleCnt="11"/>
      <dgm:spPr/>
    </dgm:pt>
    <dgm:pt modelId="{E0C39AB8-A16A-4824-87FB-D4BF9CF68DC5}" type="pres">
      <dgm:prSet presAssocID="{DD91A6D4-C998-40DC-A774-281F3FEEF54B}" presName="text3" presStyleLbl="fgAcc3" presStyleIdx="8" presStyleCnt="11">
        <dgm:presLayoutVars>
          <dgm:chPref val="3"/>
        </dgm:presLayoutVars>
      </dgm:prSet>
      <dgm:spPr/>
    </dgm:pt>
    <dgm:pt modelId="{8FDA88A1-E045-4306-9D3B-075919A41295}" type="pres">
      <dgm:prSet presAssocID="{DD91A6D4-C998-40DC-A774-281F3FEEF54B}" presName="hierChild4" presStyleCnt="0"/>
      <dgm:spPr/>
    </dgm:pt>
    <dgm:pt modelId="{E63B99BC-821F-4829-B771-7D9AA077D2F9}" type="pres">
      <dgm:prSet presAssocID="{9A474151-D72E-45A8-B319-BD76C6D10FC4}" presName="Name10" presStyleLbl="parChTrans1D2" presStyleIdx="9" presStyleCnt="11"/>
      <dgm:spPr/>
    </dgm:pt>
    <dgm:pt modelId="{EF01382F-5E71-4B1A-A780-AF566A126683}" type="pres">
      <dgm:prSet presAssocID="{3E108CAB-4871-4177-95CC-277C73B80359}" presName="hierRoot2" presStyleCnt="0"/>
      <dgm:spPr/>
    </dgm:pt>
    <dgm:pt modelId="{520E4290-2923-45D5-9096-85DAF6C34480}" type="pres">
      <dgm:prSet presAssocID="{3E108CAB-4871-4177-95CC-277C73B80359}" presName="composite2" presStyleCnt="0"/>
      <dgm:spPr/>
    </dgm:pt>
    <dgm:pt modelId="{5DC79844-DC20-4F54-BEED-43BC343DDFBB}" type="pres">
      <dgm:prSet presAssocID="{3E108CAB-4871-4177-95CC-277C73B80359}" presName="background2" presStyleLbl="node2" presStyleIdx="9" presStyleCnt="11"/>
      <dgm:spPr/>
    </dgm:pt>
    <dgm:pt modelId="{D70AC159-D974-4232-AA9F-49AE9D231ECC}" type="pres">
      <dgm:prSet presAssocID="{3E108CAB-4871-4177-95CC-277C73B80359}" presName="text2" presStyleLbl="fgAcc2" presStyleIdx="9" presStyleCnt="11">
        <dgm:presLayoutVars>
          <dgm:chPref val="3"/>
        </dgm:presLayoutVars>
      </dgm:prSet>
      <dgm:spPr/>
    </dgm:pt>
    <dgm:pt modelId="{0797D1FE-BD88-440D-8871-0B4267F0B1E2}" type="pres">
      <dgm:prSet presAssocID="{3E108CAB-4871-4177-95CC-277C73B80359}" presName="hierChild3" presStyleCnt="0"/>
      <dgm:spPr/>
    </dgm:pt>
    <dgm:pt modelId="{1BECB953-EE2D-4461-9479-249D482F3FA6}" type="pres">
      <dgm:prSet presAssocID="{FFE4BBA0-CAD1-4219-9E9D-3133C3A7A971}" presName="Name17" presStyleLbl="parChTrans1D3" presStyleIdx="9" presStyleCnt="11"/>
      <dgm:spPr/>
    </dgm:pt>
    <dgm:pt modelId="{AEA9797E-2778-4135-AB15-6F578129E43B}" type="pres">
      <dgm:prSet presAssocID="{1CE3C6C7-52AB-44FE-8CE6-3A5DCDA4F571}" presName="hierRoot3" presStyleCnt="0"/>
      <dgm:spPr/>
    </dgm:pt>
    <dgm:pt modelId="{16765FAA-9156-4104-ABF6-1907C7E822AD}" type="pres">
      <dgm:prSet presAssocID="{1CE3C6C7-52AB-44FE-8CE6-3A5DCDA4F571}" presName="composite3" presStyleCnt="0"/>
      <dgm:spPr/>
    </dgm:pt>
    <dgm:pt modelId="{765A3713-CFC8-465B-9029-6021D8E40445}" type="pres">
      <dgm:prSet presAssocID="{1CE3C6C7-52AB-44FE-8CE6-3A5DCDA4F571}" presName="background3" presStyleLbl="node3" presStyleIdx="9" presStyleCnt="11"/>
      <dgm:spPr/>
    </dgm:pt>
    <dgm:pt modelId="{9B4DFD12-AA24-49A3-8B0A-7E2235C36CCD}" type="pres">
      <dgm:prSet presAssocID="{1CE3C6C7-52AB-44FE-8CE6-3A5DCDA4F571}" presName="text3" presStyleLbl="fgAcc3" presStyleIdx="9" presStyleCnt="11">
        <dgm:presLayoutVars>
          <dgm:chPref val="3"/>
        </dgm:presLayoutVars>
      </dgm:prSet>
      <dgm:spPr/>
    </dgm:pt>
    <dgm:pt modelId="{2F430964-B81C-4CCC-95A9-6D11EDE33C3A}" type="pres">
      <dgm:prSet presAssocID="{1CE3C6C7-52AB-44FE-8CE6-3A5DCDA4F571}" presName="hierChild4" presStyleCnt="0"/>
      <dgm:spPr/>
    </dgm:pt>
    <dgm:pt modelId="{80274833-C50A-400E-AA21-28F84AABF288}" type="pres">
      <dgm:prSet presAssocID="{9553CE08-03B8-4D0F-83DF-DE417A3EDEB2}" presName="Name10" presStyleLbl="parChTrans1D2" presStyleIdx="10" presStyleCnt="11"/>
      <dgm:spPr/>
    </dgm:pt>
    <dgm:pt modelId="{7D735343-B90D-4C9B-9E9D-2DD46FDAB771}" type="pres">
      <dgm:prSet presAssocID="{CA28C7C6-739E-4F31-B7F1-45EF8C1EF422}" presName="hierRoot2" presStyleCnt="0"/>
      <dgm:spPr/>
    </dgm:pt>
    <dgm:pt modelId="{28664487-1E82-45E9-BD48-5526FC7D3D36}" type="pres">
      <dgm:prSet presAssocID="{CA28C7C6-739E-4F31-B7F1-45EF8C1EF422}" presName="composite2" presStyleCnt="0"/>
      <dgm:spPr/>
    </dgm:pt>
    <dgm:pt modelId="{1E3574CC-C6E1-4C5A-BC12-123E75963761}" type="pres">
      <dgm:prSet presAssocID="{CA28C7C6-739E-4F31-B7F1-45EF8C1EF422}" presName="background2" presStyleLbl="node2" presStyleIdx="10" presStyleCnt="11"/>
      <dgm:spPr/>
    </dgm:pt>
    <dgm:pt modelId="{FFA1B2CB-0D08-4437-8ED8-F584F259E06D}" type="pres">
      <dgm:prSet presAssocID="{CA28C7C6-739E-4F31-B7F1-45EF8C1EF422}" presName="text2" presStyleLbl="fgAcc2" presStyleIdx="10" presStyleCnt="11">
        <dgm:presLayoutVars>
          <dgm:chPref val="3"/>
        </dgm:presLayoutVars>
      </dgm:prSet>
      <dgm:spPr/>
    </dgm:pt>
    <dgm:pt modelId="{ADB0C8E8-3507-4777-A553-941BFF139AE0}" type="pres">
      <dgm:prSet presAssocID="{CA28C7C6-739E-4F31-B7F1-45EF8C1EF422}" presName="hierChild3" presStyleCnt="0"/>
      <dgm:spPr/>
    </dgm:pt>
    <dgm:pt modelId="{A8A74691-2F07-4121-93FF-D30670A7BA3B}" type="pres">
      <dgm:prSet presAssocID="{EAEB0951-BBA9-458E-8BDA-2D4F0DED20E9}" presName="Name17" presStyleLbl="parChTrans1D3" presStyleIdx="10" presStyleCnt="11"/>
      <dgm:spPr/>
    </dgm:pt>
    <dgm:pt modelId="{3D0D44C4-0578-44D8-A803-14577B9D13C8}" type="pres">
      <dgm:prSet presAssocID="{30614097-8FC0-4961-BD1B-066EFD4F8AF4}" presName="hierRoot3" presStyleCnt="0"/>
      <dgm:spPr/>
    </dgm:pt>
    <dgm:pt modelId="{1A923EB7-E1A3-44C8-95D1-A548674DEDE9}" type="pres">
      <dgm:prSet presAssocID="{30614097-8FC0-4961-BD1B-066EFD4F8AF4}" presName="composite3" presStyleCnt="0"/>
      <dgm:spPr/>
    </dgm:pt>
    <dgm:pt modelId="{E6A5EF55-A270-4751-9396-E427905A5CCC}" type="pres">
      <dgm:prSet presAssocID="{30614097-8FC0-4961-BD1B-066EFD4F8AF4}" presName="background3" presStyleLbl="node3" presStyleIdx="10" presStyleCnt="11"/>
      <dgm:spPr/>
    </dgm:pt>
    <dgm:pt modelId="{49D4C922-C27B-4611-A303-FBA0274C7D21}" type="pres">
      <dgm:prSet presAssocID="{30614097-8FC0-4961-BD1B-066EFD4F8AF4}" presName="text3" presStyleLbl="fgAcc3" presStyleIdx="10" presStyleCnt="11">
        <dgm:presLayoutVars>
          <dgm:chPref val="3"/>
        </dgm:presLayoutVars>
      </dgm:prSet>
      <dgm:spPr/>
    </dgm:pt>
    <dgm:pt modelId="{3CD1FD59-4389-46F3-824D-5A49904B658E}" type="pres">
      <dgm:prSet presAssocID="{30614097-8FC0-4961-BD1B-066EFD4F8AF4}" presName="hierChild4" presStyleCnt="0"/>
      <dgm:spPr/>
    </dgm:pt>
  </dgm:ptLst>
  <dgm:cxnLst>
    <dgm:cxn modelId="{99C3220C-3169-45AB-8A88-DFC472E58CCF}" srcId="{CA28C7C6-739E-4F31-B7F1-45EF8C1EF422}" destId="{30614097-8FC0-4961-BD1B-066EFD4F8AF4}" srcOrd="0" destOrd="0" parTransId="{EAEB0951-BBA9-458E-8BDA-2D4F0DED20E9}" sibTransId="{B6D1E2E4-DE83-47D8-83B5-E49B88B4EB1A}"/>
    <dgm:cxn modelId="{68922414-E437-4118-9D5E-19A8C26FF151}" srcId="{9E8BE8DE-898F-4E9D-9D92-F8CC2A9C173C}" destId="{93632DF5-07C5-4D72-9B31-1FADB37B47E7}" srcOrd="0" destOrd="0" parTransId="{4F7F8143-94B0-463F-81F6-A04F8C15578B}" sibTransId="{AEA1ADF2-9F05-4063-97C7-86A1C55F654C}"/>
    <dgm:cxn modelId="{D13C3E16-565D-4A07-ABC7-733EE6CCB4CB}" type="presOf" srcId="{3E108CAB-4871-4177-95CC-277C73B80359}" destId="{D70AC159-D974-4232-AA9F-49AE9D231ECC}" srcOrd="0" destOrd="0" presId="urn:microsoft.com/office/officeart/2005/8/layout/hierarchy1"/>
    <dgm:cxn modelId="{D8C8BA17-978C-422D-B584-D10136FE4C60}" type="presOf" srcId="{5AEDD14B-08F0-46E8-82F0-8A9AE6B2E95B}" destId="{F2A3FBBE-9092-4FFA-9230-D0E56463B261}" srcOrd="0" destOrd="0" presId="urn:microsoft.com/office/officeart/2005/8/layout/hierarchy1"/>
    <dgm:cxn modelId="{D10E3621-B412-420D-95C9-7D62B1491F83}" type="presOf" srcId="{AFC0C523-5E61-43B9-8008-69FB0FA25D01}" destId="{DE607BB8-97F1-4785-9D00-F8E6228D6FF0}" srcOrd="0" destOrd="0" presId="urn:microsoft.com/office/officeart/2005/8/layout/hierarchy1"/>
    <dgm:cxn modelId="{82336D2A-C6B1-4447-A8D1-326696A8DB72}" type="presOf" srcId="{5F241979-4B60-4A81-AC57-4796BD6640AC}" destId="{F9D28A22-EFEB-477C-9C52-5188FE5F4F60}" srcOrd="0" destOrd="0" presId="urn:microsoft.com/office/officeart/2005/8/layout/hierarchy1"/>
    <dgm:cxn modelId="{8DB0092C-0008-4218-9717-FF8FA18AC1F1}" srcId="{18DC19D0-B4CD-4603-A22A-8A857E1460C9}" destId="{5AEDD14B-08F0-46E8-82F0-8A9AE6B2E95B}" srcOrd="0" destOrd="0" parTransId="{E1D9A96F-98B9-47C5-B2F7-D3F034F918EB}" sibTransId="{6694AF48-52F3-439D-9429-EB6B76F6EA4F}"/>
    <dgm:cxn modelId="{E3380B2F-7E26-4B60-8F2F-FEA17C328150}" srcId="{5F241979-4B60-4A81-AC57-4796BD6640AC}" destId="{3129DC3F-5065-4D6E-8D93-712BC8BA7832}" srcOrd="0" destOrd="0" parTransId="{99473158-5AE1-4C5B-9649-9162A6B3738E}" sibTransId="{5920D54F-F90F-4677-9162-18B9ADB0852C}"/>
    <dgm:cxn modelId="{D4589E30-3BC6-4132-8D72-425EAF8D73E3}" type="presOf" srcId="{CA28C7C6-739E-4F31-B7F1-45EF8C1EF422}" destId="{FFA1B2CB-0D08-4437-8ED8-F584F259E06D}" srcOrd="0" destOrd="0" presId="urn:microsoft.com/office/officeart/2005/8/layout/hierarchy1"/>
    <dgm:cxn modelId="{1B504333-DC47-44BE-87FC-75E804607370}" type="presOf" srcId="{6BD16935-0E17-4B7C-BCCE-E87A2B0CFBDF}" destId="{6B8F9CD4-3FB9-4E4C-98DE-05D2F33E83A9}" srcOrd="0" destOrd="0" presId="urn:microsoft.com/office/officeart/2005/8/layout/hierarchy1"/>
    <dgm:cxn modelId="{8825D833-26A5-4957-98F5-91BEDA69AF66}" type="presOf" srcId="{5588FA8E-BEE7-4F27-95EC-7E053A54CAC7}" destId="{25BC6B2F-B570-4429-A5E7-996DA41EB0C5}" srcOrd="0" destOrd="0" presId="urn:microsoft.com/office/officeart/2005/8/layout/hierarchy1"/>
    <dgm:cxn modelId="{58E80A34-E88B-4CB9-B149-9F5A22B7D768}" srcId="{76C4B93E-D8CB-40D0-948B-3FAAB12B9AB6}" destId="{C5F221AC-63DD-4B24-BD12-8B00C9C26918}" srcOrd="7" destOrd="0" parTransId="{F30B6D00-81C6-4E60-906F-22CCE6FA8163}" sibTransId="{91376141-7DA5-4E67-A100-D6F27208354D}"/>
    <dgm:cxn modelId="{5139DA34-4821-4E08-BE95-B9A902A9652B}" srcId="{76C4B93E-D8CB-40D0-948B-3FAAB12B9AB6}" destId="{4603A1EB-EA36-47DA-951A-13B9673EA204}" srcOrd="5" destOrd="0" parTransId="{AFC0C523-5E61-43B9-8008-69FB0FA25D01}" sibTransId="{2D183C4B-1605-4B98-AA65-5D2FA51946D7}"/>
    <dgm:cxn modelId="{81E7A136-489D-468A-BC35-3462A2592801}" type="presOf" srcId="{7B3AA88B-421F-46AA-BD2B-424543C7D048}" destId="{3BF19659-7BA9-41CA-BA2E-B11BFD14CFF2}" srcOrd="0" destOrd="0" presId="urn:microsoft.com/office/officeart/2005/8/layout/hierarchy1"/>
    <dgm:cxn modelId="{C89D143A-38AD-468B-8223-EAFA4D578E43}" type="presOf" srcId="{54A062BA-9651-42AA-AFE9-77BB5C46CA62}" destId="{A7CE5EED-C8B6-4556-B8F1-653F32706D67}" srcOrd="0" destOrd="0" presId="urn:microsoft.com/office/officeart/2005/8/layout/hierarchy1"/>
    <dgm:cxn modelId="{2D17BF3C-BD57-4BA9-87A8-733D05A89519}" srcId="{3E108CAB-4871-4177-95CC-277C73B80359}" destId="{1CE3C6C7-52AB-44FE-8CE6-3A5DCDA4F571}" srcOrd="0" destOrd="0" parTransId="{FFE4BBA0-CAD1-4219-9E9D-3133C3A7A971}" sibTransId="{DF680FA6-E974-4BDC-A74B-698594D605A9}"/>
    <dgm:cxn modelId="{FC0EF53E-A2AE-42BF-997C-391F31054A43}" type="presOf" srcId="{6B5B9C01-251E-412F-9D86-AAFCA4CCE486}" destId="{EBFC96FC-D493-476A-A865-A2C432151BA5}" srcOrd="0" destOrd="0" presId="urn:microsoft.com/office/officeart/2005/8/layout/hierarchy1"/>
    <dgm:cxn modelId="{3C2EB23F-4EE3-4141-9FA8-775AC72B80AA}" type="presOf" srcId="{696E70F3-5A05-47D1-8407-642A7DB9CF32}" destId="{71DF8370-27EB-451E-8E0B-A6A45990EBF0}" srcOrd="0" destOrd="0" presId="urn:microsoft.com/office/officeart/2005/8/layout/hierarchy1"/>
    <dgm:cxn modelId="{544B6249-2110-4106-B57F-47FE3A65119D}" type="presOf" srcId="{5C0667F2-0624-4363-81AC-4D4206F7B2A2}" destId="{E251F14E-0EB9-47CC-9A6F-4E4069781001}" srcOrd="0" destOrd="0" presId="urn:microsoft.com/office/officeart/2005/8/layout/hierarchy1"/>
    <dgm:cxn modelId="{FC0DD069-D48F-4BDC-834D-893AC06928ED}" srcId="{7B3AA88B-421F-46AA-BD2B-424543C7D048}" destId="{76C4B93E-D8CB-40D0-948B-3FAAB12B9AB6}" srcOrd="0" destOrd="0" parTransId="{C00AD495-98A9-4A29-8BAE-949A122F5D64}" sibTransId="{0F5E0C62-5F3D-47CD-A3BE-1559EE1E1B0E}"/>
    <dgm:cxn modelId="{6501824C-656A-400A-B62D-553FC7AB90EB}" type="presOf" srcId="{DD91A6D4-C998-40DC-A774-281F3FEEF54B}" destId="{E0C39AB8-A16A-4824-87FB-D4BF9CF68DC5}" srcOrd="0" destOrd="0" presId="urn:microsoft.com/office/officeart/2005/8/layout/hierarchy1"/>
    <dgm:cxn modelId="{5CA6E84C-E485-45F7-AC2D-DF75B36F995E}" type="presOf" srcId="{B9C9D83E-D9DB-42CE-89CF-20705B8F0730}" destId="{A6DF9152-B1F0-44ED-8185-F5684EBE3C7B}" srcOrd="0" destOrd="0" presId="urn:microsoft.com/office/officeart/2005/8/layout/hierarchy1"/>
    <dgm:cxn modelId="{E5CE9E70-280A-4E85-BB81-151F0C50CEF8}" type="presOf" srcId="{CD0DBEF3-92B0-47D1-97B2-49647E22CC33}" destId="{FD2DDB33-C201-4E7A-90CB-AA2D63CFB942}" srcOrd="0" destOrd="0" presId="urn:microsoft.com/office/officeart/2005/8/layout/hierarchy1"/>
    <dgm:cxn modelId="{E0306A76-9F20-4F8A-B1C7-09F61D605BFB}" type="presOf" srcId="{B55C4687-82BA-4C95-BDAD-BF043A90CB88}" destId="{5CCE3CE5-17EB-40F1-B314-B20F4F7376DC}" srcOrd="0" destOrd="0" presId="urn:microsoft.com/office/officeart/2005/8/layout/hierarchy1"/>
    <dgm:cxn modelId="{63C53E57-09D7-49E0-94AF-C2B111CC20B0}" type="presOf" srcId="{F30B6D00-81C6-4E60-906F-22CCE6FA8163}" destId="{4BC2BD8A-F831-4547-B974-892A30043FA2}" srcOrd="0" destOrd="0" presId="urn:microsoft.com/office/officeart/2005/8/layout/hierarchy1"/>
    <dgm:cxn modelId="{1535AB58-41FB-4CE0-AAE7-9F75B031B55E}" type="presOf" srcId="{3129DC3F-5065-4D6E-8D93-712BC8BA7832}" destId="{5C345A48-9001-4263-8E24-9B7277B34094}" srcOrd="0" destOrd="0" presId="urn:microsoft.com/office/officeart/2005/8/layout/hierarchy1"/>
    <dgm:cxn modelId="{6C8EB65A-4404-4BD8-9962-C3479BB62F48}" type="presOf" srcId="{D1F8AD3D-0918-47FF-9BE6-4457C7C54A24}" destId="{6DF1FC6B-AFC8-4B81-B432-6276E6ED7FBC}" srcOrd="0" destOrd="0" presId="urn:microsoft.com/office/officeart/2005/8/layout/hierarchy1"/>
    <dgm:cxn modelId="{3872EF7C-6301-45F6-89EF-B9DB30B82206}" srcId="{76C4B93E-D8CB-40D0-948B-3FAAB12B9AB6}" destId="{3E108CAB-4871-4177-95CC-277C73B80359}" srcOrd="9" destOrd="0" parTransId="{9A474151-D72E-45A8-B319-BD76C6D10FC4}" sibTransId="{246F5988-751D-4ADA-9819-F78AF19CD004}"/>
    <dgm:cxn modelId="{3122007F-99F9-4B59-BAEE-2B9A9F515DE3}" type="presOf" srcId="{33872AE0-8D80-4ABB-A72A-E32EF9BAAC85}" destId="{44F8754D-98ED-4222-8FF8-B8204F5AE1EB}" srcOrd="0" destOrd="0" presId="urn:microsoft.com/office/officeart/2005/8/layout/hierarchy1"/>
    <dgm:cxn modelId="{0A2FB27F-EA66-4020-B1AA-8318808B80C6}" srcId="{76C4B93E-D8CB-40D0-948B-3FAAB12B9AB6}" destId="{B9C9D83E-D9DB-42CE-89CF-20705B8F0730}" srcOrd="2" destOrd="0" parTransId="{5588FA8E-BEE7-4F27-95EC-7E053A54CAC7}" sibTransId="{1BAC1D5F-E501-441C-AC81-26C3AD9ECDA7}"/>
    <dgm:cxn modelId="{267D9E81-45EF-4A6A-BD9E-278F71D85BFB}" type="presOf" srcId="{585233B0-6FEC-4336-A730-0F1DBD47752C}" destId="{6B68635E-AF56-4952-88B6-6577A57CF1B6}" srcOrd="0" destOrd="0" presId="urn:microsoft.com/office/officeart/2005/8/layout/hierarchy1"/>
    <dgm:cxn modelId="{0B46D985-5CD4-4542-8E64-BD9CB4720D08}" type="presOf" srcId="{93632DF5-07C5-4D72-9B31-1FADB37B47E7}" destId="{FDF8BB18-4BF5-4A67-9DF9-02032290B758}" srcOrd="0" destOrd="0" presId="urn:microsoft.com/office/officeart/2005/8/layout/hierarchy1"/>
    <dgm:cxn modelId="{E2CE3286-23E2-45A0-9DB6-5709A05F6DB4}" type="presOf" srcId="{4F7F8143-94B0-463F-81F6-A04F8C15578B}" destId="{F4937116-18D5-4161-964D-203FE883BFA1}" srcOrd="0" destOrd="0" presId="urn:microsoft.com/office/officeart/2005/8/layout/hierarchy1"/>
    <dgm:cxn modelId="{9ABB2287-B220-42DD-B68A-9140A424D0A9}" srcId="{76C4B93E-D8CB-40D0-948B-3FAAB12B9AB6}" destId="{585233B0-6FEC-4336-A730-0F1DBD47752C}" srcOrd="8" destOrd="0" parTransId="{46842F50-BF1C-4B88-95FC-449A6A5D659F}" sibTransId="{725FCB92-F0E9-437A-B448-08974EDC8DA7}"/>
    <dgm:cxn modelId="{5A5E8789-5B01-4B53-8E06-21B2746D6C8F}" srcId="{B9C9D83E-D9DB-42CE-89CF-20705B8F0730}" destId="{5C0667F2-0624-4363-81AC-4D4206F7B2A2}" srcOrd="0" destOrd="0" parTransId="{6BD16935-0E17-4B7C-BCCE-E87A2B0CFBDF}" sibTransId="{F00315FA-90CA-4A43-B3BD-8A21BD6F0A34}"/>
    <dgm:cxn modelId="{0D7D0C8B-7D5B-4432-AEC3-63DD11D82053}" type="presOf" srcId="{7338EE37-8B61-4093-839B-E1C36BFFD41D}" destId="{3F0E9F68-1A8B-4B1B-A96C-7FE8B85E4E3A}" srcOrd="0" destOrd="0" presId="urn:microsoft.com/office/officeart/2005/8/layout/hierarchy1"/>
    <dgm:cxn modelId="{8793898B-50FF-4738-A134-C93C61E1B638}" type="presOf" srcId="{FFE4BBA0-CAD1-4219-9E9D-3133C3A7A971}" destId="{1BECB953-EE2D-4461-9479-249D482F3FA6}" srcOrd="0" destOrd="0" presId="urn:microsoft.com/office/officeart/2005/8/layout/hierarchy1"/>
    <dgm:cxn modelId="{7A90DF90-68AD-4290-80AB-9DE8A09D7169}" type="presOf" srcId="{76C4B93E-D8CB-40D0-948B-3FAAB12B9AB6}" destId="{C2EA03DF-1837-4F8A-9B47-A3506AF2E56F}" srcOrd="0" destOrd="0" presId="urn:microsoft.com/office/officeart/2005/8/layout/hierarchy1"/>
    <dgm:cxn modelId="{ACD10893-458E-4CAB-BDF2-170B1A506E65}" srcId="{76C4B93E-D8CB-40D0-948B-3FAAB12B9AB6}" destId="{CA28C7C6-739E-4F31-B7F1-45EF8C1EF422}" srcOrd="10" destOrd="0" parTransId="{9553CE08-03B8-4D0F-83DF-DE417A3EDEB2}" sibTransId="{08D3E192-6BAF-422C-983A-34EAE7661E54}"/>
    <dgm:cxn modelId="{48AF6597-B5F8-4A95-BB7F-08E33F24A134}" type="presOf" srcId="{FD0F2034-002C-418D-8BDE-88D8BA929480}" destId="{45715F2A-280A-4264-86B1-E996733236F8}" srcOrd="0" destOrd="0" presId="urn:microsoft.com/office/officeart/2005/8/layout/hierarchy1"/>
    <dgm:cxn modelId="{331C4A9C-ADB9-44F4-843A-2000F5EE1972}" type="presOf" srcId="{99473158-5AE1-4C5B-9649-9162A6B3738E}" destId="{DF58A67B-7D40-46CB-8E38-074BB968FBCF}" srcOrd="0" destOrd="0" presId="urn:microsoft.com/office/officeart/2005/8/layout/hierarchy1"/>
    <dgm:cxn modelId="{13CCAF9F-5EF4-48A8-AC73-37F1047E6AE7}" type="presOf" srcId="{1CE3C6C7-52AB-44FE-8CE6-3A5DCDA4F571}" destId="{9B4DFD12-AA24-49A3-8B0A-7E2235C36CCD}" srcOrd="0" destOrd="0" presId="urn:microsoft.com/office/officeart/2005/8/layout/hierarchy1"/>
    <dgm:cxn modelId="{C8109DAA-3F42-4C19-8D58-B0F2379ECF30}" type="presOf" srcId="{C5F221AC-63DD-4B24-BD12-8B00C9C26918}" destId="{A0ABD53F-3E2D-4DD8-9382-DE7586668CCB}" srcOrd="0" destOrd="0" presId="urn:microsoft.com/office/officeart/2005/8/layout/hierarchy1"/>
    <dgm:cxn modelId="{5D36C9AB-3AB3-403E-936C-3F7365275132}" type="presOf" srcId="{184A69E4-E1F7-4844-BDBC-7B7881D59BEC}" destId="{F43E790C-B6F3-4867-8A4F-4CC727622CB5}" srcOrd="0" destOrd="0" presId="urn:microsoft.com/office/officeart/2005/8/layout/hierarchy1"/>
    <dgm:cxn modelId="{755571AC-7F69-48E4-8026-6F518D92B663}" type="presOf" srcId="{8321F611-BC72-4D79-9BC4-1661F016A8B3}" destId="{335F3E0E-CB73-4959-B473-77EFAFEAF920}" srcOrd="0" destOrd="0" presId="urn:microsoft.com/office/officeart/2005/8/layout/hierarchy1"/>
    <dgm:cxn modelId="{468329AE-BD44-400F-87CF-DFA89AB93CF4}" type="presOf" srcId="{5ED65DB8-CF04-4374-9F83-D32B24305C86}" destId="{DD972B8F-1D24-4F10-BD66-7CC2F082F05B}" srcOrd="0" destOrd="0" presId="urn:microsoft.com/office/officeart/2005/8/layout/hierarchy1"/>
    <dgm:cxn modelId="{8684A1AF-39F0-48A4-BA04-033AE247EA76}" srcId="{76C4B93E-D8CB-40D0-948B-3FAAB12B9AB6}" destId="{9E8BE8DE-898F-4E9D-9D92-F8CC2A9C173C}" srcOrd="1" destOrd="0" parTransId="{F765EF7B-0548-4008-BD78-04C9F9DB5CDC}" sibTransId="{B4DF7573-8339-4195-A126-22CF22519EE1}"/>
    <dgm:cxn modelId="{F2E414B7-5499-4923-8D4D-51522C9F3238}" srcId="{76C4B93E-D8CB-40D0-948B-3FAAB12B9AB6}" destId="{18DC19D0-B4CD-4603-A22A-8A857E1460C9}" srcOrd="4" destOrd="0" parTransId="{CD0DBEF3-92B0-47D1-97B2-49647E22CC33}" sibTransId="{86FD213A-183E-4C6F-9448-D2CB6D303BE4}"/>
    <dgm:cxn modelId="{9B2856BD-6112-4525-AFC5-AD1E2DDB972A}" srcId="{76C4B93E-D8CB-40D0-948B-3FAAB12B9AB6}" destId="{5F241979-4B60-4A81-AC57-4796BD6640AC}" srcOrd="6" destOrd="0" parTransId="{7338EE37-8B61-4093-839B-E1C36BFFD41D}" sibTransId="{2D9C5F7B-9729-4D01-9DAF-BDEC84C058E0}"/>
    <dgm:cxn modelId="{06634EC1-3718-4504-8D93-97EF400509DA}" type="presOf" srcId="{580A4961-78B5-4340-B14C-11D57FB27B16}" destId="{B090EB35-37AF-47AD-9000-4B3A95C0EAD6}" srcOrd="0" destOrd="0" presId="urn:microsoft.com/office/officeart/2005/8/layout/hierarchy1"/>
    <dgm:cxn modelId="{B06603C6-2C24-4886-A591-C711F8DF58ED}" srcId="{4603A1EB-EA36-47DA-951A-13B9673EA204}" destId="{6B5B9C01-251E-412F-9D86-AAFCA4CCE486}" srcOrd="0" destOrd="0" parTransId="{184A69E4-E1F7-4844-BDBC-7B7881D59BEC}" sibTransId="{15E736CB-587A-422D-BF85-9D8161FB2A81}"/>
    <dgm:cxn modelId="{355056C7-AE1B-4E97-8E32-4DE0059B2A60}" srcId="{FD0F2034-002C-418D-8BDE-88D8BA929480}" destId="{33872AE0-8D80-4ABB-A72A-E32EF9BAAC85}" srcOrd="0" destOrd="0" parTransId="{06EDF785-47C8-4AA6-B9BB-518C7777FE9A}" sibTransId="{EE2545C7-91E2-4B9C-B543-5C29642BFC8E}"/>
    <dgm:cxn modelId="{0E7F34CA-1F0B-48EF-AA88-5BF3B98C1F62}" type="presOf" srcId="{C98B4F2D-EF0A-4DFC-A51F-418271432F6B}" destId="{7013634F-10C1-492F-A8D4-D7DBF7D7306A}" srcOrd="0" destOrd="0" presId="urn:microsoft.com/office/officeart/2005/8/layout/hierarchy1"/>
    <dgm:cxn modelId="{72C9EFCA-B641-4F49-B173-FCED5EC9985B}" srcId="{76C4B93E-D8CB-40D0-948B-3FAAB12B9AB6}" destId="{696E70F3-5A05-47D1-8407-642A7DB9CF32}" srcOrd="3" destOrd="0" parTransId="{B55C4687-82BA-4C95-BDAD-BF043A90CB88}" sibTransId="{C3FA1A24-49FB-40A9-B89C-14C2574C20D7}"/>
    <dgm:cxn modelId="{D5087DCC-E594-4EC2-BF92-048172547B24}" type="presOf" srcId="{18DC19D0-B4CD-4603-A22A-8A857E1460C9}" destId="{FAE768FF-2224-4DA3-8111-399CCF9B5829}" srcOrd="0" destOrd="0" presId="urn:microsoft.com/office/officeart/2005/8/layout/hierarchy1"/>
    <dgm:cxn modelId="{39BFABCC-93C2-4CA6-808E-0EEABA318287}" type="presOf" srcId="{9553CE08-03B8-4D0F-83DF-DE417A3EDEB2}" destId="{80274833-C50A-400E-AA21-28F84AABF288}" srcOrd="0" destOrd="0" presId="urn:microsoft.com/office/officeart/2005/8/layout/hierarchy1"/>
    <dgm:cxn modelId="{00BC55D2-2490-455D-A00C-73C16913F40E}" type="presOf" srcId="{EAEB0951-BBA9-458E-8BDA-2D4F0DED20E9}" destId="{A8A74691-2F07-4121-93FF-D30670A7BA3B}" srcOrd="0" destOrd="0" presId="urn:microsoft.com/office/officeart/2005/8/layout/hierarchy1"/>
    <dgm:cxn modelId="{D30C0ED8-AD44-4DBF-B92D-BE2E274BA504}" type="presOf" srcId="{F765EF7B-0548-4008-BD78-04C9F9DB5CDC}" destId="{352EDB62-EF40-4A5C-8694-6E97ABD0EDDE}" srcOrd="0" destOrd="0" presId="urn:microsoft.com/office/officeart/2005/8/layout/hierarchy1"/>
    <dgm:cxn modelId="{EEDC24DB-BEEE-448D-A68B-544C067ADEC0}" srcId="{76C4B93E-D8CB-40D0-948B-3FAAB12B9AB6}" destId="{FD0F2034-002C-418D-8BDE-88D8BA929480}" srcOrd="0" destOrd="0" parTransId="{54A062BA-9651-42AA-AFE9-77BB5C46CA62}" sibTransId="{E0CA37AA-09DE-402F-A842-4A0E0637D3E2}"/>
    <dgm:cxn modelId="{294693DF-583C-4582-9891-9D0803DDE423}" type="presOf" srcId="{06EDF785-47C8-4AA6-B9BB-518C7777FE9A}" destId="{2B9AE9EA-56B0-4C18-8D40-9A799E96AB42}" srcOrd="0" destOrd="0" presId="urn:microsoft.com/office/officeart/2005/8/layout/hierarchy1"/>
    <dgm:cxn modelId="{185E47E5-88BA-4B7D-883F-7FEAD57C36B2}" type="presOf" srcId="{E1D9A96F-98B9-47C5-B2F7-D3F034F918EB}" destId="{BFE18622-4FAF-453F-A378-EB57E36C3857}" srcOrd="0" destOrd="0" presId="urn:microsoft.com/office/officeart/2005/8/layout/hierarchy1"/>
    <dgm:cxn modelId="{A09892E9-7082-4F51-9E47-2A0182EB0447}" srcId="{C5F221AC-63DD-4B24-BD12-8B00C9C26918}" destId="{8321F611-BC72-4D79-9BC4-1661F016A8B3}" srcOrd="0" destOrd="0" parTransId="{C98B4F2D-EF0A-4DFC-A51F-418271432F6B}" sibTransId="{3AD8849F-0935-40FA-9CA8-CD3C8B65A1E7}"/>
    <dgm:cxn modelId="{22AB30EF-411C-4DC3-AA7F-C7ACCF377082}" type="presOf" srcId="{9A474151-D72E-45A8-B319-BD76C6D10FC4}" destId="{E63B99BC-821F-4829-B771-7D9AA077D2F9}" srcOrd="0" destOrd="0" presId="urn:microsoft.com/office/officeart/2005/8/layout/hierarchy1"/>
    <dgm:cxn modelId="{771179F1-90E1-4BBD-B092-5D91E85072D5}" type="presOf" srcId="{9E8BE8DE-898F-4E9D-9D92-F8CC2A9C173C}" destId="{AB23019B-3221-4128-97C2-9111B33D8172}" srcOrd="0" destOrd="0" presId="urn:microsoft.com/office/officeart/2005/8/layout/hierarchy1"/>
    <dgm:cxn modelId="{617D9CF5-B3D5-4974-8CE6-9F0E6E8D6A28}" type="presOf" srcId="{30614097-8FC0-4961-BD1B-066EFD4F8AF4}" destId="{49D4C922-C27B-4611-A303-FBA0274C7D21}" srcOrd="0" destOrd="0" presId="urn:microsoft.com/office/officeart/2005/8/layout/hierarchy1"/>
    <dgm:cxn modelId="{C6086BFA-A3D9-4037-AF9F-7CB62FE5FBF4}" type="presOf" srcId="{46842F50-BF1C-4B88-95FC-449A6A5D659F}" destId="{17E57593-DF1A-49B2-A42F-8CC94A7598CE}" srcOrd="0" destOrd="0" presId="urn:microsoft.com/office/officeart/2005/8/layout/hierarchy1"/>
    <dgm:cxn modelId="{D8ED9BFD-E5AF-46AA-9122-0AA959375E70}" srcId="{585233B0-6FEC-4336-A730-0F1DBD47752C}" destId="{DD91A6D4-C998-40DC-A774-281F3FEEF54B}" srcOrd="0" destOrd="0" parTransId="{D1F8AD3D-0918-47FF-9BE6-4457C7C54A24}" sibTransId="{3313D4DB-9FF8-4F4A-A7DC-A98372B99A37}"/>
    <dgm:cxn modelId="{A42152FE-8DA6-486F-BBD3-FF9449B885E0}" type="presOf" srcId="{4603A1EB-EA36-47DA-951A-13B9673EA204}" destId="{A0DD286D-FCAB-4AB1-91D6-C9A1EE3A83D7}" srcOrd="0" destOrd="0" presId="urn:microsoft.com/office/officeart/2005/8/layout/hierarchy1"/>
    <dgm:cxn modelId="{76E4E6FF-977C-45E3-9A58-B0DC5A323B88}" srcId="{696E70F3-5A05-47D1-8407-642A7DB9CF32}" destId="{580A4961-78B5-4340-B14C-11D57FB27B16}" srcOrd="0" destOrd="0" parTransId="{5ED65DB8-CF04-4374-9F83-D32B24305C86}" sibTransId="{AFA6C815-1DE8-4CBD-BFC9-C287E8E8B3CF}"/>
    <dgm:cxn modelId="{F931C6AB-29A4-4629-92E1-0AD9A6BBD0E6}" type="presParOf" srcId="{3BF19659-7BA9-41CA-BA2E-B11BFD14CFF2}" destId="{C73EA52F-038B-4BCB-A379-E23583141849}" srcOrd="0" destOrd="0" presId="urn:microsoft.com/office/officeart/2005/8/layout/hierarchy1"/>
    <dgm:cxn modelId="{397517D8-6AA0-4005-BD4B-5D80798794CD}" type="presParOf" srcId="{C73EA52F-038B-4BCB-A379-E23583141849}" destId="{7E252801-4F32-4492-BEF5-B91D07C53C20}" srcOrd="0" destOrd="0" presId="urn:microsoft.com/office/officeart/2005/8/layout/hierarchy1"/>
    <dgm:cxn modelId="{8E4E87D3-50C0-497F-AE1F-7D178E82FBBF}" type="presParOf" srcId="{7E252801-4F32-4492-BEF5-B91D07C53C20}" destId="{F1188238-642A-4995-AAAB-E5C595667CF2}" srcOrd="0" destOrd="0" presId="urn:microsoft.com/office/officeart/2005/8/layout/hierarchy1"/>
    <dgm:cxn modelId="{985CDD98-1A7C-46DD-A0FF-AD020807F2FE}" type="presParOf" srcId="{7E252801-4F32-4492-BEF5-B91D07C53C20}" destId="{C2EA03DF-1837-4F8A-9B47-A3506AF2E56F}" srcOrd="1" destOrd="0" presId="urn:microsoft.com/office/officeart/2005/8/layout/hierarchy1"/>
    <dgm:cxn modelId="{66868C3E-DC3E-443F-8CBE-274DC84F6E3D}" type="presParOf" srcId="{C73EA52F-038B-4BCB-A379-E23583141849}" destId="{718FC016-6BA8-42D6-A23D-6FD712277E64}" srcOrd="1" destOrd="0" presId="urn:microsoft.com/office/officeart/2005/8/layout/hierarchy1"/>
    <dgm:cxn modelId="{82575B56-8F65-46C7-8DFC-CDADEA059620}" type="presParOf" srcId="{718FC016-6BA8-42D6-A23D-6FD712277E64}" destId="{A7CE5EED-C8B6-4556-B8F1-653F32706D67}" srcOrd="0" destOrd="0" presId="urn:microsoft.com/office/officeart/2005/8/layout/hierarchy1"/>
    <dgm:cxn modelId="{7EFC6628-C53C-4401-A329-5A7E6E978D11}" type="presParOf" srcId="{718FC016-6BA8-42D6-A23D-6FD712277E64}" destId="{3B76B9E4-3678-4B03-9B1A-B0B0650C7562}" srcOrd="1" destOrd="0" presId="urn:microsoft.com/office/officeart/2005/8/layout/hierarchy1"/>
    <dgm:cxn modelId="{6F7838EC-851F-4A48-84B0-746D59C1AA84}" type="presParOf" srcId="{3B76B9E4-3678-4B03-9B1A-B0B0650C7562}" destId="{2AAE7120-DE98-4594-927E-A87DBDB8E743}" srcOrd="0" destOrd="0" presId="urn:microsoft.com/office/officeart/2005/8/layout/hierarchy1"/>
    <dgm:cxn modelId="{BF0BA13F-0AF0-477D-96AB-81BA16268F36}" type="presParOf" srcId="{2AAE7120-DE98-4594-927E-A87DBDB8E743}" destId="{A8327ABA-2BF6-4ADE-8154-C70BFDFDA6DC}" srcOrd="0" destOrd="0" presId="urn:microsoft.com/office/officeart/2005/8/layout/hierarchy1"/>
    <dgm:cxn modelId="{DA21FD34-B6B1-4A51-90E8-7FB304613C55}" type="presParOf" srcId="{2AAE7120-DE98-4594-927E-A87DBDB8E743}" destId="{45715F2A-280A-4264-86B1-E996733236F8}" srcOrd="1" destOrd="0" presId="urn:microsoft.com/office/officeart/2005/8/layout/hierarchy1"/>
    <dgm:cxn modelId="{4381F7BE-73B1-45A4-8583-3295085700B7}" type="presParOf" srcId="{3B76B9E4-3678-4B03-9B1A-B0B0650C7562}" destId="{35573809-784A-4983-A15C-86C8AED355A0}" srcOrd="1" destOrd="0" presId="urn:microsoft.com/office/officeart/2005/8/layout/hierarchy1"/>
    <dgm:cxn modelId="{A415E7E9-9A5B-463B-888C-E95F354004F3}" type="presParOf" srcId="{35573809-784A-4983-A15C-86C8AED355A0}" destId="{2B9AE9EA-56B0-4C18-8D40-9A799E96AB42}" srcOrd="0" destOrd="0" presId="urn:microsoft.com/office/officeart/2005/8/layout/hierarchy1"/>
    <dgm:cxn modelId="{A4ED96AD-B8E6-47F9-815D-E869603C8CB7}" type="presParOf" srcId="{35573809-784A-4983-A15C-86C8AED355A0}" destId="{DDC978C2-3CD3-4359-8A5E-5270395DCA2A}" srcOrd="1" destOrd="0" presId="urn:microsoft.com/office/officeart/2005/8/layout/hierarchy1"/>
    <dgm:cxn modelId="{CDDAC786-C33C-4AA3-8E40-1FB906FEE72E}" type="presParOf" srcId="{DDC978C2-3CD3-4359-8A5E-5270395DCA2A}" destId="{CF1C9B95-F197-46A5-ADC6-E93E6DC03032}" srcOrd="0" destOrd="0" presId="urn:microsoft.com/office/officeart/2005/8/layout/hierarchy1"/>
    <dgm:cxn modelId="{4E6313CF-988B-4EE0-B5DD-FB04AB60D90E}" type="presParOf" srcId="{CF1C9B95-F197-46A5-ADC6-E93E6DC03032}" destId="{74FB0E45-9F74-437A-AA0A-9FFAE16E65BC}" srcOrd="0" destOrd="0" presId="urn:microsoft.com/office/officeart/2005/8/layout/hierarchy1"/>
    <dgm:cxn modelId="{BCB71A7C-2CA7-4860-8364-22A41B611438}" type="presParOf" srcId="{CF1C9B95-F197-46A5-ADC6-E93E6DC03032}" destId="{44F8754D-98ED-4222-8FF8-B8204F5AE1EB}" srcOrd="1" destOrd="0" presId="urn:microsoft.com/office/officeart/2005/8/layout/hierarchy1"/>
    <dgm:cxn modelId="{DD39669B-281F-4F3C-B7DF-C9D7FDBA62CD}" type="presParOf" srcId="{DDC978C2-3CD3-4359-8A5E-5270395DCA2A}" destId="{8041C057-7C99-44E2-83D1-57A7D1452B43}" srcOrd="1" destOrd="0" presId="urn:microsoft.com/office/officeart/2005/8/layout/hierarchy1"/>
    <dgm:cxn modelId="{5B56D65D-7CAF-4DEC-B1B7-D3F9AF8B51A6}" type="presParOf" srcId="{718FC016-6BA8-42D6-A23D-6FD712277E64}" destId="{352EDB62-EF40-4A5C-8694-6E97ABD0EDDE}" srcOrd="2" destOrd="0" presId="urn:microsoft.com/office/officeart/2005/8/layout/hierarchy1"/>
    <dgm:cxn modelId="{33F34ED0-CC12-4120-987C-3AE2C1CBF1E9}" type="presParOf" srcId="{718FC016-6BA8-42D6-A23D-6FD712277E64}" destId="{C199AA0F-DA14-46ED-BE88-1D0D87131308}" srcOrd="3" destOrd="0" presId="urn:microsoft.com/office/officeart/2005/8/layout/hierarchy1"/>
    <dgm:cxn modelId="{87BF6600-42CE-4BA5-8E51-BA2607AB46B2}" type="presParOf" srcId="{C199AA0F-DA14-46ED-BE88-1D0D87131308}" destId="{E15C276A-62E1-43A6-A4D8-8D5B4BE0AF69}" srcOrd="0" destOrd="0" presId="urn:microsoft.com/office/officeart/2005/8/layout/hierarchy1"/>
    <dgm:cxn modelId="{A9639CF5-8C60-41D9-BA8A-B213EAE3F1A1}" type="presParOf" srcId="{E15C276A-62E1-43A6-A4D8-8D5B4BE0AF69}" destId="{85AB6019-BEB0-4207-AF6E-D0978FF0C71A}" srcOrd="0" destOrd="0" presId="urn:microsoft.com/office/officeart/2005/8/layout/hierarchy1"/>
    <dgm:cxn modelId="{3F2DF433-6344-4771-9578-0200A0403262}" type="presParOf" srcId="{E15C276A-62E1-43A6-A4D8-8D5B4BE0AF69}" destId="{AB23019B-3221-4128-97C2-9111B33D8172}" srcOrd="1" destOrd="0" presId="urn:microsoft.com/office/officeart/2005/8/layout/hierarchy1"/>
    <dgm:cxn modelId="{3F9076ED-027F-4CD2-B196-A24C525C3284}" type="presParOf" srcId="{C199AA0F-DA14-46ED-BE88-1D0D87131308}" destId="{0B9D3506-0924-4CFB-880C-C2351FE9532F}" srcOrd="1" destOrd="0" presId="urn:microsoft.com/office/officeart/2005/8/layout/hierarchy1"/>
    <dgm:cxn modelId="{5EC5C051-3934-4B8F-9475-2E9057B4D0D2}" type="presParOf" srcId="{0B9D3506-0924-4CFB-880C-C2351FE9532F}" destId="{F4937116-18D5-4161-964D-203FE883BFA1}" srcOrd="0" destOrd="0" presId="urn:microsoft.com/office/officeart/2005/8/layout/hierarchy1"/>
    <dgm:cxn modelId="{4A6EBBAA-1D06-4F72-849A-877547C4CFD9}" type="presParOf" srcId="{0B9D3506-0924-4CFB-880C-C2351FE9532F}" destId="{CCA981FC-7364-4368-A163-52F3486EE70C}" srcOrd="1" destOrd="0" presId="urn:microsoft.com/office/officeart/2005/8/layout/hierarchy1"/>
    <dgm:cxn modelId="{3FCC3389-CA05-440B-8BDE-FA62E77B7BB1}" type="presParOf" srcId="{CCA981FC-7364-4368-A163-52F3486EE70C}" destId="{9FF476C6-017A-4177-BD1F-ACC0D20F0D03}" srcOrd="0" destOrd="0" presId="urn:microsoft.com/office/officeart/2005/8/layout/hierarchy1"/>
    <dgm:cxn modelId="{38B16559-352A-4AE1-9028-EBD36FE23398}" type="presParOf" srcId="{9FF476C6-017A-4177-BD1F-ACC0D20F0D03}" destId="{A6A67A9D-A0BD-4721-B19B-973A287E4A6F}" srcOrd="0" destOrd="0" presId="urn:microsoft.com/office/officeart/2005/8/layout/hierarchy1"/>
    <dgm:cxn modelId="{3E0916FB-0E35-40F2-A952-98C7113A5326}" type="presParOf" srcId="{9FF476C6-017A-4177-BD1F-ACC0D20F0D03}" destId="{FDF8BB18-4BF5-4A67-9DF9-02032290B758}" srcOrd="1" destOrd="0" presId="urn:microsoft.com/office/officeart/2005/8/layout/hierarchy1"/>
    <dgm:cxn modelId="{D9DDA3B2-143B-4C72-AFBA-35D797F8DB01}" type="presParOf" srcId="{CCA981FC-7364-4368-A163-52F3486EE70C}" destId="{0DC43C25-CD82-4FF3-B6D1-6D15050B6CB1}" srcOrd="1" destOrd="0" presId="urn:microsoft.com/office/officeart/2005/8/layout/hierarchy1"/>
    <dgm:cxn modelId="{503E809B-E680-4CC5-84A3-D6F1BA3C0410}" type="presParOf" srcId="{718FC016-6BA8-42D6-A23D-6FD712277E64}" destId="{25BC6B2F-B570-4429-A5E7-996DA41EB0C5}" srcOrd="4" destOrd="0" presId="urn:microsoft.com/office/officeart/2005/8/layout/hierarchy1"/>
    <dgm:cxn modelId="{6C37775D-7DA0-483B-8C05-C775AE75DB64}" type="presParOf" srcId="{718FC016-6BA8-42D6-A23D-6FD712277E64}" destId="{D9C23624-560C-4EB2-8F85-2997F9C8AA06}" srcOrd="5" destOrd="0" presId="urn:microsoft.com/office/officeart/2005/8/layout/hierarchy1"/>
    <dgm:cxn modelId="{4FB24F3A-05A7-4C2D-A8CE-4876DA7BECC3}" type="presParOf" srcId="{D9C23624-560C-4EB2-8F85-2997F9C8AA06}" destId="{4D399660-50A7-4BA3-B480-51A2E8DB1C5B}" srcOrd="0" destOrd="0" presId="urn:microsoft.com/office/officeart/2005/8/layout/hierarchy1"/>
    <dgm:cxn modelId="{96DBBE65-F596-4A03-B3B8-E9E89D31F8DA}" type="presParOf" srcId="{4D399660-50A7-4BA3-B480-51A2E8DB1C5B}" destId="{8411D1C2-772B-4E7E-993F-D58E979FAA92}" srcOrd="0" destOrd="0" presId="urn:microsoft.com/office/officeart/2005/8/layout/hierarchy1"/>
    <dgm:cxn modelId="{D9EB055E-FD26-452A-A688-9731B85E744E}" type="presParOf" srcId="{4D399660-50A7-4BA3-B480-51A2E8DB1C5B}" destId="{A6DF9152-B1F0-44ED-8185-F5684EBE3C7B}" srcOrd="1" destOrd="0" presId="urn:microsoft.com/office/officeart/2005/8/layout/hierarchy1"/>
    <dgm:cxn modelId="{C15298FC-423C-45A2-9192-98340A7451EE}" type="presParOf" srcId="{D9C23624-560C-4EB2-8F85-2997F9C8AA06}" destId="{DE8FEF66-03FE-4226-80D9-DE1AF572F024}" srcOrd="1" destOrd="0" presId="urn:microsoft.com/office/officeart/2005/8/layout/hierarchy1"/>
    <dgm:cxn modelId="{F3BD40D3-503C-484E-AD1C-83EE9C3C1A4E}" type="presParOf" srcId="{DE8FEF66-03FE-4226-80D9-DE1AF572F024}" destId="{6B8F9CD4-3FB9-4E4C-98DE-05D2F33E83A9}" srcOrd="0" destOrd="0" presId="urn:microsoft.com/office/officeart/2005/8/layout/hierarchy1"/>
    <dgm:cxn modelId="{80B53769-E631-4E2F-919E-36B3DBCE765A}" type="presParOf" srcId="{DE8FEF66-03FE-4226-80D9-DE1AF572F024}" destId="{0095631C-FC10-4ACE-996A-863533F4F86B}" srcOrd="1" destOrd="0" presId="urn:microsoft.com/office/officeart/2005/8/layout/hierarchy1"/>
    <dgm:cxn modelId="{62290CF8-91B3-4583-A3E1-2E2E2B1F46C2}" type="presParOf" srcId="{0095631C-FC10-4ACE-996A-863533F4F86B}" destId="{535D00D5-C5F0-49E0-BEE3-2F3453AF29E1}" srcOrd="0" destOrd="0" presId="urn:microsoft.com/office/officeart/2005/8/layout/hierarchy1"/>
    <dgm:cxn modelId="{E824CB3D-2A35-4541-BAA1-0A2471CB90ED}" type="presParOf" srcId="{535D00D5-C5F0-49E0-BEE3-2F3453AF29E1}" destId="{D52FA8A6-9A36-4674-A753-7B394A2BE16C}" srcOrd="0" destOrd="0" presId="urn:microsoft.com/office/officeart/2005/8/layout/hierarchy1"/>
    <dgm:cxn modelId="{DF55AEA8-9144-4C0A-AA2A-45D81867D090}" type="presParOf" srcId="{535D00D5-C5F0-49E0-BEE3-2F3453AF29E1}" destId="{E251F14E-0EB9-47CC-9A6F-4E4069781001}" srcOrd="1" destOrd="0" presId="urn:microsoft.com/office/officeart/2005/8/layout/hierarchy1"/>
    <dgm:cxn modelId="{A7156D56-08F3-4FEF-9EE2-D57D178C996B}" type="presParOf" srcId="{0095631C-FC10-4ACE-996A-863533F4F86B}" destId="{EDD17BB1-F969-4673-8E0F-2305D72B1291}" srcOrd="1" destOrd="0" presId="urn:microsoft.com/office/officeart/2005/8/layout/hierarchy1"/>
    <dgm:cxn modelId="{B7914771-D403-4F44-99BE-9868CFA76B55}" type="presParOf" srcId="{718FC016-6BA8-42D6-A23D-6FD712277E64}" destId="{5CCE3CE5-17EB-40F1-B314-B20F4F7376DC}" srcOrd="6" destOrd="0" presId="urn:microsoft.com/office/officeart/2005/8/layout/hierarchy1"/>
    <dgm:cxn modelId="{680421E4-1CAE-4D8D-AF56-CFC1E2FADC64}" type="presParOf" srcId="{718FC016-6BA8-42D6-A23D-6FD712277E64}" destId="{6FCB99CB-6041-489E-90EF-5726D6D607A7}" srcOrd="7" destOrd="0" presId="urn:microsoft.com/office/officeart/2005/8/layout/hierarchy1"/>
    <dgm:cxn modelId="{71CDA2AA-EE66-477C-8715-C2F72E03701A}" type="presParOf" srcId="{6FCB99CB-6041-489E-90EF-5726D6D607A7}" destId="{039DCF4D-F5DA-4FDE-8FF5-F5C969D3C7E7}" srcOrd="0" destOrd="0" presId="urn:microsoft.com/office/officeart/2005/8/layout/hierarchy1"/>
    <dgm:cxn modelId="{A0F948DB-DE85-41B9-8911-20757F08555D}" type="presParOf" srcId="{039DCF4D-F5DA-4FDE-8FF5-F5C969D3C7E7}" destId="{21BF3F50-1CD4-4D99-866A-D875869AB426}" srcOrd="0" destOrd="0" presId="urn:microsoft.com/office/officeart/2005/8/layout/hierarchy1"/>
    <dgm:cxn modelId="{7BAC114E-495A-4E77-97E9-8FFAB4ED78D4}" type="presParOf" srcId="{039DCF4D-F5DA-4FDE-8FF5-F5C969D3C7E7}" destId="{71DF8370-27EB-451E-8E0B-A6A45990EBF0}" srcOrd="1" destOrd="0" presId="urn:microsoft.com/office/officeart/2005/8/layout/hierarchy1"/>
    <dgm:cxn modelId="{A2A51374-7611-4A0E-88B0-9B46D30F81FC}" type="presParOf" srcId="{6FCB99CB-6041-489E-90EF-5726D6D607A7}" destId="{E7F7AEB6-550C-416B-AD7E-007B5923177C}" srcOrd="1" destOrd="0" presId="urn:microsoft.com/office/officeart/2005/8/layout/hierarchy1"/>
    <dgm:cxn modelId="{70F5416F-4F19-4C50-8D2B-C54E3865B9BA}" type="presParOf" srcId="{E7F7AEB6-550C-416B-AD7E-007B5923177C}" destId="{DD972B8F-1D24-4F10-BD66-7CC2F082F05B}" srcOrd="0" destOrd="0" presId="urn:microsoft.com/office/officeart/2005/8/layout/hierarchy1"/>
    <dgm:cxn modelId="{DBF268B9-55C9-4A5A-B3B6-6C599143FDD8}" type="presParOf" srcId="{E7F7AEB6-550C-416B-AD7E-007B5923177C}" destId="{84BEDEFC-A34B-44BF-95CD-463DD14DA170}" srcOrd="1" destOrd="0" presId="urn:microsoft.com/office/officeart/2005/8/layout/hierarchy1"/>
    <dgm:cxn modelId="{75AFBF47-830C-4A9C-9154-FDF52CBD53AF}" type="presParOf" srcId="{84BEDEFC-A34B-44BF-95CD-463DD14DA170}" destId="{3BF79E33-BA2E-4868-BDCC-F5F4ED1F6880}" srcOrd="0" destOrd="0" presId="urn:microsoft.com/office/officeart/2005/8/layout/hierarchy1"/>
    <dgm:cxn modelId="{7ABF9CBB-D580-4D26-9C4A-B4B2B190E4D5}" type="presParOf" srcId="{3BF79E33-BA2E-4868-BDCC-F5F4ED1F6880}" destId="{6E62A615-D224-42A4-B90B-71D737E66999}" srcOrd="0" destOrd="0" presId="urn:microsoft.com/office/officeart/2005/8/layout/hierarchy1"/>
    <dgm:cxn modelId="{3CA408C3-BF4C-40E8-A54E-E923335F6D4A}" type="presParOf" srcId="{3BF79E33-BA2E-4868-BDCC-F5F4ED1F6880}" destId="{B090EB35-37AF-47AD-9000-4B3A95C0EAD6}" srcOrd="1" destOrd="0" presId="urn:microsoft.com/office/officeart/2005/8/layout/hierarchy1"/>
    <dgm:cxn modelId="{B453B390-7768-47B6-B3E2-2FB1D8B6EA4E}" type="presParOf" srcId="{84BEDEFC-A34B-44BF-95CD-463DD14DA170}" destId="{FD989C8E-419D-4FC3-BF8F-40B786B7FC4D}" srcOrd="1" destOrd="0" presId="urn:microsoft.com/office/officeart/2005/8/layout/hierarchy1"/>
    <dgm:cxn modelId="{7F6BAE2C-0748-4106-A370-403D474D9092}" type="presParOf" srcId="{718FC016-6BA8-42D6-A23D-6FD712277E64}" destId="{FD2DDB33-C201-4E7A-90CB-AA2D63CFB942}" srcOrd="8" destOrd="0" presId="urn:microsoft.com/office/officeart/2005/8/layout/hierarchy1"/>
    <dgm:cxn modelId="{089EC6DD-DC10-43D2-8C0D-02053ED6FB7B}" type="presParOf" srcId="{718FC016-6BA8-42D6-A23D-6FD712277E64}" destId="{8C7C44A8-E21A-4E57-8FD4-825E2814E9DB}" srcOrd="9" destOrd="0" presId="urn:microsoft.com/office/officeart/2005/8/layout/hierarchy1"/>
    <dgm:cxn modelId="{0A2F1E4B-7169-45EB-A7C6-68A8B92D850D}" type="presParOf" srcId="{8C7C44A8-E21A-4E57-8FD4-825E2814E9DB}" destId="{99F82B50-08BF-4BC8-963F-701BEF8ACB4A}" srcOrd="0" destOrd="0" presId="urn:microsoft.com/office/officeart/2005/8/layout/hierarchy1"/>
    <dgm:cxn modelId="{2B82862A-04AD-4511-A499-DD97A1476E62}" type="presParOf" srcId="{99F82B50-08BF-4BC8-963F-701BEF8ACB4A}" destId="{878089B4-50D1-4112-A854-8B70A2AD3DF4}" srcOrd="0" destOrd="0" presId="urn:microsoft.com/office/officeart/2005/8/layout/hierarchy1"/>
    <dgm:cxn modelId="{40CCE3BD-64F6-48C8-B235-39C2C60B4E78}" type="presParOf" srcId="{99F82B50-08BF-4BC8-963F-701BEF8ACB4A}" destId="{FAE768FF-2224-4DA3-8111-399CCF9B5829}" srcOrd="1" destOrd="0" presId="urn:microsoft.com/office/officeart/2005/8/layout/hierarchy1"/>
    <dgm:cxn modelId="{3B36C861-497B-4E0C-861A-5771B163EB2F}" type="presParOf" srcId="{8C7C44A8-E21A-4E57-8FD4-825E2814E9DB}" destId="{2871EA0C-064A-4E6F-A6B6-011056EB356B}" srcOrd="1" destOrd="0" presId="urn:microsoft.com/office/officeart/2005/8/layout/hierarchy1"/>
    <dgm:cxn modelId="{141E3755-5382-4F72-8DF3-6C8327292947}" type="presParOf" srcId="{2871EA0C-064A-4E6F-A6B6-011056EB356B}" destId="{BFE18622-4FAF-453F-A378-EB57E36C3857}" srcOrd="0" destOrd="0" presId="urn:microsoft.com/office/officeart/2005/8/layout/hierarchy1"/>
    <dgm:cxn modelId="{79E7203D-85B4-4E9F-9B73-24748A92EE8F}" type="presParOf" srcId="{2871EA0C-064A-4E6F-A6B6-011056EB356B}" destId="{8BF33254-5FC2-45C4-8CB8-DBD1D394D280}" srcOrd="1" destOrd="0" presId="urn:microsoft.com/office/officeart/2005/8/layout/hierarchy1"/>
    <dgm:cxn modelId="{6AE02E68-EFDE-4770-9E1F-3AE49E95939F}" type="presParOf" srcId="{8BF33254-5FC2-45C4-8CB8-DBD1D394D280}" destId="{5861FA16-4921-4B0A-A56C-7995EC634D20}" srcOrd="0" destOrd="0" presId="urn:microsoft.com/office/officeart/2005/8/layout/hierarchy1"/>
    <dgm:cxn modelId="{97535E00-F723-40C8-81D6-3E5F13F579DB}" type="presParOf" srcId="{5861FA16-4921-4B0A-A56C-7995EC634D20}" destId="{8206298E-4C93-41EE-87F0-6107E865125C}" srcOrd="0" destOrd="0" presId="urn:microsoft.com/office/officeart/2005/8/layout/hierarchy1"/>
    <dgm:cxn modelId="{91FB1358-B9E8-4CB3-B874-B298CB0ACE88}" type="presParOf" srcId="{5861FA16-4921-4B0A-A56C-7995EC634D20}" destId="{F2A3FBBE-9092-4FFA-9230-D0E56463B261}" srcOrd="1" destOrd="0" presId="urn:microsoft.com/office/officeart/2005/8/layout/hierarchy1"/>
    <dgm:cxn modelId="{2BA0765E-A374-495C-B52C-4DC0C2BB3C84}" type="presParOf" srcId="{8BF33254-5FC2-45C4-8CB8-DBD1D394D280}" destId="{9E89D827-6779-417B-BD58-D387727033F6}" srcOrd="1" destOrd="0" presId="urn:microsoft.com/office/officeart/2005/8/layout/hierarchy1"/>
    <dgm:cxn modelId="{ECC6F81B-D17B-4D7F-8FCF-072DD53DA28D}" type="presParOf" srcId="{718FC016-6BA8-42D6-A23D-6FD712277E64}" destId="{DE607BB8-97F1-4785-9D00-F8E6228D6FF0}" srcOrd="10" destOrd="0" presId="urn:microsoft.com/office/officeart/2005/8/layout/hierarchy1"/>
    <dgm:cxn modelId="{854640FB-D408-4620-A6FE-2D1F49625168}" type="presParOf" srcId="{718FC016-6BA8-42D6-A23D-6FD712277E64}" destId="{2AE3AE2E-21D7-49AC-90ED-FE509F4C49DC}" srcOrd="11" destOrd="0" presId="urn:microsoft.com/office/officeart/2005/8/layout/hierarchy1"/>
    <dgm:cxn modelId="{E8A6F844-2F23-4252-B54C-4AE9D7EEE334}" type="presParOf" srcId="{2AE3AE2E-21D7-49AC-90ED-FE509F4C49DC}" destId="{68187708-BC0A-49E6-8FF0-061BBFEE643A}" srcOrd="0" destOrd="0" presId="urn:microsoft.com/office/officeart/2005/8/layout/hierarchy1"/>
    <dgm:cxn modelId="{3D5B5C94-977A-457F-8630-D36884D2866A}" type="presParOf" srcId="{68187708-BC0A-49E6-8FF0-061BBFEE643A}" destId="{23D33FC7-5691-4A67-B767-08AA6708B3E7}" srcOrd="0" destOrd="0" presId="urn:microsoft.com/office/officeart/2005/8/layout/hierarchy1"/>
    <dgm:cxn modelId="{AF570B80-9497-41D9-B005-5925ABE59E7B}" type="presParOf" srcId="{68187708-BC0A-49E6-8FF0-061BBFEE643A}" destId="{A0DD286D-FCAB-4AB1-91D6-C9A1EE3A83D7}" srcOrd="1" destOrd="0" presId="urn:microsoft.com/office/officeart/2005/8/layout/hierarchy1"/>
    <dgm:cxn modelId="{0F69BD31-EFEE-417F-98CD-1CD7C2E69325}" type="presParOf" srcId="{2AE3AE2E-21D7-49AC-90ED-FE509F4C49DC}" destId="{D09AE199-47BB-444D-8DE3-E416CE5C310F}" srcOrd="1" destOrd="0" presId="urn:microsoft.com/office/officeart/2005/8/layout/hierarchy1"/>
    <dgm:cxn modelId="{5EA284D7-88B8-41A5-8019-443DBA55B69E}" type="presParOf" srcId="{D09AE199-47BB-444D-8DE3-E416CE5C310F}" destId="{F43E790C-B6F3-4867-8A4F-4CC727622CB5}" srcOrd="0" destOrd="0" presId="urn:microsoft.com/office/officeart/2005/8/layout/hierarchy1"/>
    <dgm:cxn modelId="{AD946853-4640-47DB-B46F-E031E412DD2B}" type="presParOf" srcId="{D09AE199-47BB-444D-8DE3-E416CE5C310F}" destId="{3D78A578-D563-4CDA-A390-9861E7650A1E}" srcOrd="1" destOrd="0" presId="urn:microsoft.com/office/officeart/2005/8/layout/hierarchy1"/>
    <dgm:cxn modelId="{545F0DD9-7DDA-4DA7-B215-9DDCECE52E4D}" type="presParOf" srcId="{3D78A578-D563-4CDA-A390-9861E7650A1E}" destId="{9F35BCB7-5A38-4486-91D0-A255A32B2B36}" srcOrd="0" destOrd="0" presId="urn:microsoft.com/office/officeart/2005/8/layout/hierarchy1"/>
    <dgm:cxn modelId="{C4644527-2CAC-4CC1-A39F-4C2B57A65D02}" type="presParOf" srcId="{9F35BCB7-5A38-4486-91D0-A255A32B2B36}" destId="{5D0D7EF9-C80E-4E81-B21B-BFCF9E6A07BD}" srcOrd="0" destOrd="0" presId="urn:microsoft.com/office/officeart/2005/8/layout/hierarchy1"/>
    <dgm:cxn modelId="{6DC5D2E4-D953-44A1-A700-40CC550AFBD6}" type="presParOf" srcId="{9F35BCB7-5A38-4486-91D0-A255A32B2B36}" destId="{EBFC96FC-D493-476A-A865-A2C432151BA5}" srcOrd="1" destOrd="0" presId="urn:microsoft.com/office/officeart/2005/8/layout/hierarchy1"/>
    <dgm:cxn modelId="{61883D2B-245E-4F66-8A04-8CD223BCD001}" type="presParOf" srcId="{3D78A578-D563-4CDA-A390-9861E7650A1E}" destId="{42B82B60-D8BD-467E-B2DB-1493DD5AE8B8}" srcOrd="1" destOrd="0" presId="urn:microsoft.com/office/officeart/2005/8/layout/hierarchy1"/>
    <dgm:cxn modelId="{6AFBCFD4-D041-4A3F-BCE2-1AD4D35AE9AF}" type="presParOf" srcId="{718FC016-6BA8-42D6-A23D-6FD712277E64}" destId="{3F0E9F68-1A8B-4B1B-A96C-7FE8B85E4E3A}" srcOrd="12" destOrd="0" presId="urn:microsoft.com/office/officeart/2005/8/layout/hierarchy1"/>
    <dgm:cxn modelId="{476E1A3D-F037-40FC-B214-40845D1FC220}" type="presParOf" srcId="{718FC016-6BA8-42D6-A23D-6FD712277E64}" destId="{B0DAA182-3077-4DB4-A30A-30E15B136428}" srcOrd="13" destOrd="0" presId="urn:microsoft.com/office/officeart/2005/8/layout/hierarchy1"/>
    <dgm:cxn modelId="{9E3CC3E4-7D4A-4BF2-87CC-0D1A0DEC6D7E}" type="presParOf" srcId="{B0DAA182-3077-4DB4-A30A-30E15B136428}" destId="{AD332B5B-9318-4C61-A60D-74F8A421F634}" srcOrd="0" destOrd="0" presId="urn:microsoft.com/office/officeart/2005/8/layout/hierarchy1"/>
    <dgm:cxn modelId="{D43A4004-F42B-4B18-98B0-37C9584ABD0C}" type="presParOf" srcId="{AD332B5B-9318-4C61-A60D-74F8A421F634}" destId="{5C4954F3-0670-4B8F-ACA0-6C1E4F5DE97E}" srcOrd="0" destOrd="0" presId="urn:microsoft.com/office/officeart/2005/8/layout/hierarchy1"/>
    <dgm:cxn modelId="{B7511B5E-BDCB-4D94-A053-576E240A0AFC}" type="presParOf" srcId="{AD332B5B-9318-4C61-A60D-74F8A421F634}" destId="{F9D28A22-EFEB-477C-9C52-5188FE5F4F60}" srcOrd="1" destOrd="0" presId="urn:microsoft.com/office/officeart/2005/8/layout/hierarchy1"/>
    <dgm:cxn modelId="{4DB9B696-7D71-461A-B737-24DAC01F86C4}" type="presParOf" srcId="{B0DAA182-3077-4DB4-A30A-30E15B136428}" destId="{2019C3A6-80A1-4CF3-A9E5-97FE1EB110F3}" srcOrd="1" destOrd="0" presId="urn:microsoft.com/office/officeart/2005/8/layout/hierarchy1"/>
    <dgm:cxn modelId="{EAAF2AE3-B509-4081-967C-98DBA5F31930}" type="presParOf" srcId="{2019C3A6-80A1-4CF3-A9E5-97FE1EB110F3}" destId="{DF58A67B-7D40-46CB-8E38-074BB968FBCF}" srcOrd="0" destOrd="0" presId="urn:microsoft.com/office/officeart/2005/8/layout/hierarchy1"/>
    <dgm:cxn modelId="{7202A1A0-3794-4CFB-9F86-D1B591558FC9}" type="presParOf" srcId="{2019C3A6-80A1-4CF3-A9E5-97FE1EB110F3}" destId="{9AA68806-737F-494E-BC82-8EB096AA39D1}" srcOrd="1" destOrd="0" presId="urn:microsoft.com/office/officeart/2005/8/layout/hierarchy1"/>
    <dgm:cxn modelId="{1F2BF6E4-D960-42E1-9285-7CB4857F9982}" type="presParOf" srcId="{9AA68806-737F-494E-BC82-8EB096AA39D1}" destId="{F9ABA34E-CE2A-42A2-9F49-A5FBCCA08528}" srcOrd="0" destOrd="0" presId="urn:microsoft.com/office/officeart/2005/8/layout/hierarchy1"/>
    <dgm:cxn modelId="{D8F6FFF9-172C-441C-B2EA-88C06E42DBEC}" type="presParOf" srcId="{F9ABA34E-CE2A-42A2-9F49-A5FBCCA08528}" destId="{8D583AAD-0AA7-4438-829A-0DC3F8600AA6}" srcOrd="0" destOrd="0" presId="urn:microsoft.com/office/officeart/2005/8/layout/hierarchy1"/>
    <dgm:cxn modelId="{12EE85EB-2E85-4A51-9D1D-B8C413A0B651}" type="presParOf" srcId="{F9ABA34E-CE2A-42A2-9F49-A5FBCCA08528}" destId="{5C345A48-9001-4263-8E24-9B7277B34094}" srcOrd="1" destOrd="0" presId="urn:microsoft.com/office/officeart/2005/8/layout/hierarchy1"/>
    <dgm:cxn modelId="{AF2AD52F-E947-4975-9DEF-43413FE97BCE}" type="presParOf" srcId="{9AA68806-737F-494E-BC82-8EB096AA39D1}" destId="{F95DF304-F326-4C67-9F2C-98705E8DED3D}" srcOrd="1" destOrd="0" presId="urn:microsoft.com/office/officeart/2005/8/layout/hierarchy1"/>
    <dgm:cxn modelId="{32C6166E-BA89-40E8-ACBD-3BB97259FE81}" type="presParOf" srcId="{718FC016-6BA8-42D6-A23D-6FD712277E64}" destId="{4BC2BD8A-F831-4547-B974-892A30043FA2}" srcOrd="14" destOrd="0" presId="urn:microsoft.com/office/officeart/2005/8/layout/hierarchy1"/>
    <dgm:cxn modelId="{C6A5B4D6-80E7-449D-BE8A-98BAC3BE63DF}" type="presParOf" srcId="{718FC016-6BA8-42D6-A23D-6FD712277E64}" destId="{C2E93208-C1AF-4C9D-8D49-3DA36F710FB0}" srcOrd="15" destOrd="0" presId="urn:microsoft.com/office/officeart/2005/8/layout/hierarchy1"/>
    <dgm:cxn modelId="{2D58F690-0D6C-4A51-BB4F-A2E574327C99}" type="presParOf" srcId="{C2E93208-C1AF-4C9D-8D49-3DA36F710FB0}" destId="{C62F5B03-7E9D-4F46-81A8-A6DD398B0A25}" srcOrd="0" destOrd="0" presId="urn:microsoft.com/office/officeart/2005/8/layout/hierarchy1"/>
    <dgm:cxn modelId="{159CD3CB-BC8E-49A3-AE68-22B4EC7AB001}" type="presParOf" srcId="{C62F5B03-7E9D-4F46-81A8-A6DD398B0A25}" destId="{C063755B-DF35-4617-8D70-FB2404CA7440}" srcOrd="0" destOrd="0" presId="urn:microsoft.com/office/officeart/2005/8/layout/hierarchy1"/>
    <dgm:cxn modelId="{C8076193-B9FD-46AA-9345-9D0B780DE3A8}" type="presParOf" srcId="{C62F5B03-7E9D-4F46-81A8-A6DD398B0A25}" destId="{A0ABD53F-3E2D-4DD8-9382-DE7586668CCB}" srcOrd="1" destOrd="0" presId="urn:microsoft.com/office/officeart/2005/8/layout/hierarchy1"/>
    <dgm:cxn modelId="{7CABEDBF-05FE-406D-A820-5FFF8102E67D}" type="presParOf" srcId="{C2E93208-C1AF-4C9D-8D49-3DA36F710FB0}" destId="{091FECB0-D86E-412B-B25C-8C425A2D82A0}" srcOrd="1" destOrd="0" presId="urn:microsoft.com/office/officeart/2005/8/layout/hierarchy1"/>
    <dgm:cxn modelId="{8CF302E7-7595-49D1-AB54-93BA444DE3AB}" type="presParOf" srcId="{091FECB0-D86E-412B-B25C-8C425A2D82A0}" destId="{7013634F-10C1-492F-A8D4-D7DBF7D7306A}" srcOrd="0" destOrd="0" presId="urn:microsoft.com/office/officeart/2005/8/layout/hierarchy1"/>
    <dgm:cxn modelId="{37830AA7-B11B-4F6C-B828-55DF0CF3086D}" type="presParOf" srcId="{091FECB0-D86E-412B-B25C-8C425A2D82A0}" destId="{B8DCE3E7-96BB-4B0D-BF32-C9FC63CC3ADC}" srcOrd="1" destOrd="0" presId="urn:microsoft.com/office/officeart/2005/8/layout/hierarchy1"/>
    <dgm:cxn modelId="{0CA52A13-46FC-43D4-80D2-3BBA6EE8A1BF}" type="presParOf" srcId="{B8DCE3E7-96BB-4B0D-BF32-C9FC63CC3ADC}" destId="{9082F7FF-E7E4-499C-BC6A-A09B860ED5C0}" srcOrd="0" destOrd="0" presId="urn:microsoft.com/office/officeart/2005/8/layout/hierarchy1"/>
    <dgm:cxn modelId="{3D836408-434D-44B8-B21B-97C7AA57DDCF}" type="presParOf" srcId="{9082F7FF-E7E4-499C-BC6A-A09B860ED5C0}" destId="{01F8B743-DB10-4EDF-B9B0-F20FC414EA7A}" srcOrd="0" destOrd="0" presId="urn:microsoft.com/office/officeart/2005/8/layout/hierarchy1"/>
    <dgm:cxn modelId="{C2EA22E5-EE5F-49F0-8E36-1131BF24B2EA}" type="presParOf" srcId="{9082F7FF-E7E4-499C-BC6A-A09B860ED5C0}" destId="{335F3E0E-CB73-4959-B473-77EFAFEAF920}" srcOrd="1" destOrd="0" presId="urn:microsoft.com/office/officeart/2005/8/layout/hierarchy1"/>
    <dgm:cxn modelId="{59CCAEBD-F531-4CB0-8390-6259A014E00E}" type="presParOf" srcId="{B8DCE3E7-96BB-4B0D-BF32-C9FC63CC3ADC}" destId="{7D0B58B3-A5D6-474B-9639-A13ADC2EB330}" srcOrd="1" destOrd="0" presId="urn:microsoft.com/office/officeart/2005/8/layout/hierarchy1"/>
    <dgm:cxn modelId="{639DE0BB-A64D-444D-A16B-314A79744101}" type="presParOf" srcId="{718FC016-6BA8-42D6-A23D-6FD712277E64}" destId="{17E57593-DF1A-49B2-A42F-8CC94A7598CE}" srcOrd="16" destOrd="0" presId="urn:microsoft.com/office/officeart/2005/8/layout/hierarchy1"/>
    <dgm:cxn modelId="{E98CC802-D62A-4DAB-9B54-B296D9A18544}" type="presParOf" srcId="{718FC016-6BA8-42D6-A23D-6FD712277E64}" destId="{0DE4E43A-E915-4199-847D-F8160D72AFFD}" srcOrd="17" destOrd="0" presId="urn:microsoft.com/office/officeart/2005/8/layout/hierarchy1"/>
    <dgm:cxn modelId="{25A49353-874E-4363-8338-FB74BFDB27C4}" type="presParOf" srcId="{0DE4E43A-E915-4199-847D-F8160D72AFFD}" destId="{AB1EA10A-1C95-46EF-9F4B-61F71FAC1112}" srcOrd="0" destOrd="0" presId="urn:microsoft.com/office/officeart/2005/8/layout/hierarchy1"/>
    <dgm:cxn modelId="{4AB266B0-E4B6-4A4B-B3ED-32F7BEFEAB54}" type="presParOf" srcId="{AB1EA10A-1C95-46EF-9F4B-61F71FAC1112}" destId="{A39E0E00-9586-4678-8A51-6278F9234CEC}" srcOrd="0" destOrd="0" presId="urn:microsoft.com/office/officeart/2005/8/layout/hierarchy1"/>
    <dgm:cxn modelId="{B58AB8D0-76E7-4B83-A77A-5A2A0E6D58AC}" type="presParOf" srcId="{AB1EA10A-1C95-46EF-9F4B-61F71FAC1112}" destId="{6B68635E-AF56-4952-88B6-6577A57CF1B6}" srcOrd="1" destOrd="0" presId="urn:microsoft.com/office/officeart/2005/8/layout/hierarchy1"/>
    <dgm:cxn modelId="{E6DAE214-AB0D-4915-BA11-744C7D4D3FC2}" type="presParOf" srcId="{0DE4E43A-E915-4199-847D-F8160D72AFFD}" destId="{DAF72F89-CDB6-4FE1-B7FA-1D7179E9D707}" srcOrd="1" destOrd="0" presId="urn:microsoft.com/office/officeart/2005/8/layout/hierarchy1"/>
    <dgm:cxn modelId="{DA91CFEA-6B1C-45BA-8C43-C3A4231D9BBF}" type="presParOf" srcId="{DAF72F89-CDB6-4FE1-B7FA-1D7179E9D707}" destId="{6DF1FC6B-AFC8-4B81-B432-6276E6ED7FBC}" srcOrd="0" destOrd="0" presId="urn:microsoft.com/office/officeart/2005/8/layout/hierarchy1"/>
    <dgm:cxn modelId="{E428F11A-97B5-4FAA-B318-8B8110D8D72B}" type="presParOf" srcId="{DAF72F89-CDB6-4FE1-B7FA-1D7179E9D707}" destId="{AD0A1D71-099D-4943-9D1A-71B14A3F2E36}" srcOrd="1" destOrd="0" presId="urn:microsoft.com/office/officeart/2005/8/layout/hierarchy1"/>
    <dgm:cxn modelId="{04CD73F0-F823-4F22-8886-17B15F876EDA}" type="presParOf" srcId="{AD0A1D71-099D-4943-9D1A-71B14A3F2E36}" destId="{BEE8FB2D-99A3-4212-89F6-6E5928B9E985}" srcOrd="0" destOrd="0" presId="urn:microsoft.com/office/officeart/2005/8/layout/hierarchy1"/>
    <dgm:cxn modelId="{889BEF25-03AD-4EA6-9F6D-FE30C40C84DB}" type="presParOf" srcId="{BEE8FB2D-99A3-4212-89F6-6E5928B9E985}" destId="{9B92AC2E-A898-4D8B-8DA5-B5441FC11A95}" srcOrd="0" destOrd="0" presId="urn:microsoft.com/office/officeart/2005/8/layout/hierarchy1"/>
    <dgm:cxn modelId="{08BBFDAF-00DC-45AE-96ED-C5B23A5925AC}" type="presParOf" srcId="{BEE8FB2D-99A3-4212-89F6-6E5928B9E985}" destId="{E0C39AB8-A16A-4824-87FB-D4BF9CF68DC5}" srcOrd="1" destOrd="0" presId="urn:microsoft.com/office/officeart/2005/8/layout/hierarchy1"/>
    <dgm:cxn modelId="{82EE360F-D9F6-4B01-ACDF-AFB21FDA3025}" type="presParOf" srcId="{AD0A1D71-099D-4943-9D1A-71B14A3F2E36}" destId="{8FDA88A1-E045-4306-9D3B-075919A41295}" srcOrd="1" destOrd="0" presId="urn:microsoft.com/office/officeart/2005/8/layout/hierarchy1"/>
    <dgm:cxn modelId="{A5B8AE0B-9B92-43EF-8D2D-66CE4C20AAC2}" type="presParOf" srcId="{718FC016-6BA8-42D6-A23D-6FD712277E64}" destId="{E63B99BC-821F-4829-B771-7D9AA077D2F9}" srcOrd="18" destOrd="0" presId="urn:microsoft.com/office/officeart/2005/8/layout/hierarchy1"/>
    <dgm:cxn modelId="{03838167-386E-41BD-BD0E-AD1B98021A3A}" type="presParOf" srcId="{718FC016-6BA8-42D6-A23D-6FD712277E64}" destId="{EF01382F-5E71-4B1A-A780-AF566A126683}" srcOrd="19" destOrd="0" presId="urn:microsoft.com/office/officeart/2005/8/layout/hierarchy1"/>
    <dgm:cxn modelId="{80FD7002-CC24-4ADA-BE94-AB66316E2A86}" type="presParOf" srcId="{EF01382F-5E71-4B1A-A780-AF566A126683}" destId="{520E4290-2923-45D5-9096-85DAF6C34480}" srcOrd="0" destOrd="0" presId="urn:microsoft.com/office/officeart/2005/8/layout/hierarchy1"/>
    <dgm:cxn modelId="{8A6B96CE-22DF-4F23-86D8-217232639FCE}" type="presParOf" srcId="{520E4290-2923-45D5-9096-85DAF6C34480}" destId="{5DC79844-DC20-4F54-BEED-43BC343DDFBB}" srcOrd="0" destOrd="0" presId="urn:microsoft.com/office/officeart/2005/8/layout/hierarchy1"/>
    <dgm:cxn modelId="{B0CF33F0-C568-4E8C-ACCA-54BEA18FCE4E}" type="presParOf" srcId="{520E4290-2923-45D5-9096-85DAF6C34480}" destId="{D70AC159-D974-4232-AA9F-49AE9D231ECC}" srcOrd="1" destOrd="0" presId="urn:microsoft.com/office/officeart/2005/8/layout/hierarchy1"/>
    <dgm:cxn modelId="{84408FB7-6D75-4811-99B3-6B40083A3F8D}" type="presParOf" srcId="{EF01382F-5E71-4B1A-A780-AF566A126683}" destId="{0797D1FE-BD88-440D-8871-0B4267F0B1E2}" srcOrd="1" destOrd="0" presId="urn:microsoft.com/office/officeart/2005/8/layout/hierarchy1"/>
    <dgm:cxn modelId="{4B38321B-4F42-4E39-BD88-923877C62B6F}" type="presParOf" srcId="{0797D1FE-BD88-440D-8871-0B4267F0B1E2}" destId="{1BECB953-EE2D-4461-9479-249D482F3FA6}" srcOrd="0" destOrd="0" presId="urn:microsoft.com/office/officeart/2005/8/layout/hierarchy1"/>
    <dgm:cxn modelId="{BF169946-0168-4C4B-8A27-CE629B92FBC1}" type="presParOf" srcId="{0797D1FE-BD88-440D-8871-0B4267F0B1E2}" destId="{AEA9797E-2778-4135-AB15-6F578129E43B}" srcOrd="1" destOrd="0" presId="urn:microsoft.com/office/officeart/2005/8/layout/hierarchy1"/>
    <dgm:cxn modelId="{9ABCC51E-B38D-46AB-B199-3A319CFA7BFC}" type="presParOf" srcId="{AEA9797E-2778-4135-AB15-6F578129E43B}" destId="{16765FAA-9156-4104-ABF6-1907C7E822AD}" srcOrd="0" destOrd="0" presId="urn:microsoft.com/office/officeart/2005/8/layout/hierarchy1"/>
    <dgm:cxn modelId="{7DDC1E1C-FC61-463B-A423-EEAC6AD6CB3E}" type="presParOf" srcId="{16765FAA-9156-4104-ABF6-1907C7E822AD}" destId="{765A3713-CFC8-465B-9029-6021D8E40445}" srcOrd="0" destOrd="0" presId="urn:microsoft.com/office/officeart/2005/8/layout/hierarchy1"/>
    <dgm:cxn modelId="{0F93F36B-7E4A-4CA1-8CD4-C1F705F47F37}" type="presParOf" srcId="{16765FAA-9156-4104-ABF6-1907C7E822AD}" destId="{9B4DFD12-AA24-49A3-8B0A-7E2235C36CCD}" srcOrd="1" destOrd="0" presId="urn:microsoft.com/office/officeart/2005/8/layout/hierarchy1"/>
    <dgm:cxn modelId="{5AC24776-2AE3-48A6-979A-65CBE5C736E4}" type="presParOf" srcId="{AEA9797E-2778-4135-AB15-6F578129E43B}" destId="{2F430964-B81C-4CCC-95A9-6D11EDE33C3A}" srcOrd="1" destOrd="0" presId="urn:microsoft.com/office/officeart/2005/8/layout/hierarchy1"/>
    <dgm:cxn modelId="{E26F4092-40ED-408E-9CD9-13F80C2A4ADD}" type="presParOf" srcId="{718FC016-6BA8-42D6-A23D-6FD712277E64}" destId="{80274833-C50A-400E-AA21-28F84AABF288}" srcOrd="20" destOrd="0" presId="urn:microsoft.com/office/officeart/2005/8/layout/hierarchy1"/>
    <dgm:cxn modelId="{F9E273C9-0FE1-4278-955C-B850FDF85A75}" type="presParOf" srcId="{718FC016-6BA8-42D6-A23D-6FD712277E64}" destId="{7D735343-B90D-4C9B-9E9D-2DD46FDAB771}" srcOrd="21" destOrd="0" presId="urn:microsoft.com/office/officeart/2005/8/layout/hierarchy1"/>
    <dgm:cxn modelId="{1B25EFF1-5572-4047-A8E6-35F641FEFF9A}" type="presParOf" srcId="{7D735343-B90D-4C9B-9E9D-2DD46FDAB771}" destId="{28664487-1E82-45E9-BD48-5526FC7D3D36}" srcOrd="0" destOrd="0" presId="urn:microsoft.com/office/officeart/2005/8/layout/hierarchy1"/>
    <dgm:cxn modelId="{A0434210-855E-4EF0-8009-41EA78D7B040}" type="presParOf" srcId="{28664487-1E82-45E9-BD48-5526FC7D3D36}" destId="{1E3574CC-C6E1-4C5A-BC12-123E75963761}" srcOrd="0" destOrd="0" presId="urn:microsoft.com/office/officeart/2005/8/layout/hierarchy1"/>
    <dgm:cxn modelId="{6093C712-88BC-4646-8B54-E923181194CF}" type="presParOf" srcId="{28664487-1E82-45E9-BD48-5526FC7D3D36}" destId="{FFA1B2CB-0D08-4437-8ED8-F584F259E06D}" srcOrd="1" destOrd="0" presId="urn:microsoft.com/office/officeart/2005/8/layout/hierarchy1"/>
    <dgm:cxn modelId="{2E792C31-F529-4F7B-B1BD-AC6F2D794993}" type="presParOf" srcId="{7D735343-B90D-4C9B-9E9D-2DD46FDAB771}" destId="{ADB0C8E8-3507-4777-A553-941BFF139AE0}" srcOrd="1" destOrd="0" presId="urn:microsoft.com/office/officeart/2005/8/layout/hierarchy1"/>
    <dgm:cxn modelId="{482D24EB-AEB2-4026-8E82-4249C3A8360F}" type="presParOf" srcId="{ADB0C8E8-3507-4777-A553-941BFF139AE0}" destId="{A8A74691-2F07-4121-93FF-D30670A7BA3B}" srcOrd="0" destOrd="0" presId="urn:microsoft.com/office/officeart/2005/8/layout/hierarchy1"/>
    <dgm:cxn modelId="{2A902779-21CE-4AB7-8ADA-DFA8B603D037}" type="presParOf" srcId="{ADB0C8E8-3507-4777-A553-941BFF139AE0}" destId="{3D0D44C4-0578-44D8-A803-14577B9D13C8}" srcOrd="1" destOrd="0" presId="urn:microsoft.com/office/officeart/2005/8/layout/hierarchy1"/>
    <dgm:cxn modelId="{16336327-F5B6-4488-9078-DC1791B3C04C}" type="presParOf" srcId="{3D0D44C4-0578-44D8-A803-14577B9D13C8}" destId="{1A923EB7-E1A3-44C8-95D1-A548674DEDE9}" srcOrd="0" destOrd="0" presId="urn:microsoft.com/office/officeart/2005/8/layout/hierarchy1"/>
    <dgm:cxn modelId="{7BCADAB9-B26E-44CF-B830-8C5AA0BEABDE}" type="presParOf" srcId="{1A923EB7-E1A3-44C8-95D1-A548674DEDE9}" destId="{E6A5EF55-A270-4751-9396-E427905A5CCC}" srcOrd="0" destOrd="0" presId="urn:microsoft.com/office/officeart/2005/8/layout/hierarchy1"/>
    <dgm:cxn modelId="{57F24FDE-DCBE-40A2-B83C-15A067B6EDC7}" type="presParOf" srcId="{1A923EB7-E1A3-44C8-95D1-A548674DEDE9}" destId="{49D4C922-C27B-4611-A303-FBA0274C7D21}" srcOrd="1" destOrd="0" presId="urn:microsoft.com/office/officeart/2005/8/layout/hierarchy1"/>
    <dgm:cxn modelId="{BA3EC317-B85A-4698-8620-8B4807FAA50A}" type="presParOf" srcId="{3D0D44C4-0578-44D8-A803-14577B9D13C8}" destId="{3CD1FD59-4389-46F3-824D-5A49904B658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3AA88B-421F-46AA-BD2B-424543C7D048}" type="doc">
      <dgm:prSet loTypeId="urn:microsoft.com/office/officeart/2005/8/layout/hierarchy1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pPr rtl="1"/>
          <a:endParaRPr lang="he-IL"/>
        </a:p>
      </dgm:t>
    </dgm:pt>
    <dgm:pt modelId="{76C4B93E-D8CB-40D0-948B-3FAAB12B9AB6}">
      <dgm:prSet phldrT="[טקסט]"/>
      <dgm:spPr/>
      <dgm:t>
        <a:bodyPr/>
        <a:lstStyle/>
        <a:p>
          <a:pPr rtl="1"/>
          <a:r>
            <a:rPr lang="en-US" dirty="0"/>
            <a:t>Root</a:t>
          </a:r>
          <a:endParaRPr lang="he-IL" dirty="0"/>
        </a:p>
      </dgm:t>
    </dgm:pt>
    <dgm:pt modelId="{C00AD495-98A9-4A29-8BAE-949A122F5D64}" type="parTrans" cxnId="{FC0DD069-D48F-4BDC-834D-893AC06928ED}">
      <dgm:prSet/>
      <dgm:spPr/>
      <dgm:t>
        <a:bodyPr/>
        <a:lstStyle/>
        <a:p>
          <a:pPr rtl="1"/>
          <a:endParaRPr lang="he-IL"/>
        </a:p>
      </dgm:t>
    </dgm:pt>
    <dgm:pt modelId="{0F5E0C62-5F3D-47CD-A3BE-1559EE1E1B0E}" type="sibTrans" cxnId="{FC0DD069-D48F-4BDC-834D-893AC06928ED}">
      <dgm:prSet/>
      <dgm:spPr/>
      <dgm:t>
        <a:bodyPr/>
        <a:lstStyle/>
        <a:p>
          <a:pPr rtl="1"/>
          <a:endParaRPr lang="he-IL"/>
        </a:p>
      </dgm:t>
    </dgm:pt>
    <dgm:pt modelId="{FD0F2034-002C-418D-8BDE-88D8BA929480}">
      <dgm:prSet phldrT="[טקסט]"/>
      <dgm:spPr/>
      <dgm:t>
        <a:bodyPr/>
        <a:lstStyle/>
        <a:p>
          <a:pPr rtl="1"/>
          <a:r>
            <a:rPr lang="en-US" dirty="0"/>
            <a:t>A</a:t>
          </a:r>
          <a:endParaRPr lang="he-IL" dirty="0"/>
        </a:p>
      </dgm:t>
    </dgm:pt>
    <dgm:pt modelId="{54A062BA-9651-42AA-AFE9-77BB5C46CA62}" type="parTrans" cxnId="{EEDC24DB-BEEE-448D-A68B-544C067ADEC0}">
      <dgm:prSet/>
      <dgm:spPr/>
      <dgm:t>
        <a:bodyPr/>
        <a:lstStyle/>
        <a:p>
          <a:pPr rtl="1"/>
          <a:endParaRPr lang="he-IL"/>
        </a:p>
      </dgm:t>
    </dgm:pt>
    <dgm:pt modelId="{E0CA37AA-09DE-402F-A842-4A0E0637D3E2}" type="sibTrans" cxnId="{EEDC24DB-BEEE-448D-A68B-544C067ADEC0}">
      <dgm:prSet/>
      <dgm:spPr/>
      <dgm:t>
        <a:bodyPr/>
        <a:lstStyle/>
        <a:p>
          <a:pPr rtl="1"/>
          <a:endParaRPr lang="he-IL"/>
        </a:p>
      </dgm:t>
    </dgm:pt>
    <dgm:pt modelId="{3129DC3F-5065-4D6E-8D93-712BC8BA7832}">
      <dgm:prSet phldrT="[טקסט]"/>
      <dgm:spPr/>
      <dgm:t>
        <a:bodyPr/>
        <a:lstStyle/>
        <a:p>
          <a:pPr rtl="1"/>
          <a:r>
            <a:rPr lang="en-US" dirty="0"/>
            <a:t>2</a:t>
          </a:r>
          <a:endParaRPr lang="he-IL" dirty="0"/>
        </a:p>
      </dgm:t>
    </dgm:pt>
    <dgm:pt modelId="{99473158-5AE1-4C5B-9649-9162A6B3738E}" type="parTrans" cxnId="{E3380B2F-7E26-4B60-8F2F-FEA17C328150}">
      <dgm:prSet/>
      <dgm:spPr/>
      <dgm:t>
        <a:bodyPr/>
        <a:lstStyle/>
        <a:p>
          <a:pPr rtl="1"/>
          <a:endParaRPr lang="he-IL"/>
        </a:p>
      </dgm:t>
    </dgm:pt>
    <dgm:pt modelId="{5920D54F-F90F-4677-9162-18B9ADB0852C}" type="sibTrans" cxnId="{E3380B2F-7E26-4B60-8F2F-FEA17C328150}">
      <dgm:prSet/>
      <dgm:spPr/>
      <dgm:t>
        <a:bodyPr/>
        <a:lstStyle/>
        <a:p>
          <a:pPr rtl="1"/>
          <a:endParaRPr lang="he-IL"/>
        </a:p>
      </dgm:t>
    </dgm:pt>
    <dgm:pt modelId="{B9C9D83E-D9DB-42CE-89CF-20705B8F0730}">
      <dgm:prSet phldrT="[טקסט]"/>
      <dgm:spPr/>
      <dgm:t>
        <a:bodyPr/>
        <a:lstStyle/>
        <a:p>
          <a:pPr rtl="1"/>
          <a:r>
            <a:rPr lang="en-US" dirty="0"/>
            <a:t>C</a:t>
          </a:r>
          <a:endParaRPr lang="he-IL" b="0" dirty="0"/>
        </a:p>
      </dgm:t>
    </dgm:pt>
    <dgm:pt modelId="{5588FA8E-BEE7-4F27-95EC-7E053A54CAC7}" type="parTrans" cxnId="{0A2FB27F-EA66-4020-B1AA-8318808B80C6}">
      <dgm:prSet/>
      <dgm:spPr/>
      <dgm:t>
        <a:bodyPr/>
        <a:lstStyle/>
        <a:p>
          <a:pPr rtl="1"/>
          <a:endParaRPr lang="he-IL"/>
        </a:p>
      </dgm:t>
    </dgm:pt>
    <dgm:pt modelId="{1BAC1D5F-E501-441C-AC81-26C3AD9ECDA7}" type="sibTrans" cxnId="{0A2FB27F-EA66-4020-B1AA-8318808B80C6}">
      <dgm:prSet/>
      <dgm:spPr/>
      <dgm:t>
        <a:bodyPr/>
        <a:lstStyle/>
        <a:p>
          <a:pPr rtl="1"/>
          <a:endParaRPr lang="he-IL"/>
        </a:p>
      </dgm:t>
    </dgm:pt>
    <dgm:pt modelId="{696E70F3-5A05-47D1-8407-642A7DB9CF32}">
      <dgm:prSet phldrT="[טקסט]"/>
      <dgm:spPr/>
      <dgm:t>
        <a:bodyPr/>
        <a:lstStyle/>
        <a:p>
          <a:pPr rtl="1"/>
          <a:r>
            <a:rPr lang="en-US" b="0" dirty="0"/>
            <a:t>D</a:t>
          </a:r>
          <a:endParaRPr lang="he-IL" b="0" dirty="0"/>
        </a:p>
      </dgm:t>
    </dgm:pt>
    <dgm:pt modelId="{B55C4687-82BA-4C95-BDAD-BF043A90CB88}" type="parTrans" cxnId="{72C9EFCA-B641-4F49-B173-FCED5EC9985B}">
      <dgm:prSet/>
      <dgm:spPr/>
      <dgm:t>
        <a:bodyPr/>
        <a:lstStyle/>
        <a:p>
          <a:pPr rtl="1"/>
          <a:endParaRPr lang="he-IL"/>
        </a:p>
      </dgm:t>
    </dgm:pt>
    <dgm:pt modelId="{C3FA1A24-49FB-40A9-B89C-14C2574C20D7}" type="sibTrans" cxnId="{72C9EFCA-B641-4F49-B173-FCED5EC9985B}">
      <dgm:prSet/>
      <dgm:spPr/>
      <dgm:t>
        <a:bodyPr/>
        <a:lstStyle/>
        <a:p>
          <a:pPr rtl="1"/>
          <a:endParaRPr lang="he-IL"/>
        </a:p>
      </dgm:t>
    </dgm:pt>
    <dgm:pt modelId="{18DC19D0-B4CD-4603-A22A-8A857E1460C9}">
      <dgm:prSet phldrT="[טקסט]"/>
      <dgm:spPr/>
      <dgm:t>
        <a:bodyPr/>
        <a:lstStyle/>
        <a:p>
          <a:pPr rtl="1"/>
          <a:r>
            <a:rPr lang="en-US" b="0" dirty="0"/>
            <a:t>E</a:t>
          </a:r>
          <a:endParaRPr lang="he-IL" b="0" dirty="0"/>
        </a:p>
      </dgm:t>
    </dgm:pt>
    <dgm:pt modelId="{CD0DBEF3-92B0-47D1-97B2-49647E22CC33}" type="parTrans" cxnId="{F2E414B7-5499-4923-8D4D-51522C9F3238}">
      <dgm:prSet/>
      <dgm:spPr/>
      <dgm:t>
        <a:bodyPr/>
        <a:lstStyle/>
        <a:p>
          <a:pPr rtl="1"/>
          <a:endParaRPr lang="he-IL"/>
        </a:p>
      </dgm:t>
    </dgm:pt>
    <dgm:pt modelId="{86FD213A-183E-4C6F-9448-D2CB6D303BE4}" type="sibTrans" cxnId="{F2E414B7-5499-4923-8D4D-51522C9F3238}">
      <dgm:prSet/>
      <dgm:spPr/>
      <dgm:t>
        <a:bodyPr/>
        <a:lstStyle/>
        <a:p>
          <a:pPr rtl="1"/>
          <a:endParaRPr lang="he-IL"/>
        </a:p>
      </dgm:t>
    </dgm:pt>
    <dgm:pt modelId="{4603A1EB-EA36-47DA-951A-13B9673EA204}">
      <dgm:prSet phldrT="[טקסט]"/>
      <dgm:spPr/>
      <dgm:t>
        <a:bodyPr/>
        <a:lstStyle/>
        <a:p>
          <a:pPr rtl="1"/>
          <a:r>
            <a:rPr lang="en-US" b="0" dirty="0"/>
            <a:t>F</a:t>
          </a:r>
          <a:endParaRPr lang="he-IL" b="0" dirty="0"/>
        </a:p>
      </dgm:t>
    </dgm:pt>
    <dgm:pt modelId="{AFC0C523-5E61-43B9-8008-69FB0FA25D01}" type="parTrans" cxnId="{5139DA34-4821-4E08-BE95-B9A902A9652B}">
      <dgm:prSet/>
      <dgm:spPr/>
      <dgm:t>
        <a:bodyPr/>
        <a:lstStyle/>
        <a:p>
          <a:pPr rtl="1"/>
          <a:endParaRPr lang="he-IL"/>
        </a:p>
      </dgm:t>
    </dgm:pt>
    <dgm:pt modelId="{2D183C4B-1605-4B98-AA65-5D2FA51946D7}" type="sibTrans" cxnId="{5139DA34-4821-4E08-BE95-B9A902A9652B}">
      <dgm:prSet/>
      <dgm:spPr/>
      <dgm:t>
        <a:bodyPr/>
        <a:lstStyle/>
        <a:p>
          <a:pPr rtl="1"/>
          <a:endParaRPr lang="he-IL"/>
        </a:p>
      </dgm:t>
    </dgm:pt>
    <dgm:pt modelId="{33872AE0-8D80-4ABB-A72A-E32EF9BAAC85}">
      <dgm:prSet phldrT="[טקסט]"/>
      <dgm:spPr/>
      <dgm:t>
        <a:bodyPr/>
        <a:lstStyle/>
        <a:p>
          <a:pPr rtl="1"/>
          <a:r>
            <a:rPr lang="he-IL" dirty="0"/>
            <a:t>7</a:t>
          </a:r>
        </a:p>
      </dgm:t>
    </dgm:pt>
    <dgm:pt modelId="{06EDF785-47C8-4AA6-B9BB-518C7777FE9A}" type="parTrans" cxnId="{355056C7-AE1B-4E97-8E32-4DE0059B2A60}">
      <dgm:prSet/>
      <dgm:spPr/>
      <dgm:t>
        <a:bodyPr/>
        <a:lstStyle/>
        <a:p>
          <a:pPr rtl="1"/>
          <a:endParaRPr lang="he-IL"/>
        </a:p>
      </dgm:t>
    </dgm:pt>
    <dgm:pt modelId="{EE2545C7-91E2-4B9C-B543-5C29642BFC8E}" type="sibTrans" cxnId="{355056C7-AE1B-4E97-8E32-4DE0059B2A60}">
      <dgm:prSet/>
      <dgm:spPr/>
      <dgm:t>
        <a:bodyPr/>
        <a:lstStyle/>
        <a:p>
          <a:pPr rtl="1"/>
          <a:endParaRPr lang="he-IL"/>
        </a:p>
      </dgm:t>
    </dgm:pt>
    <dgm:pt modelId="{9E8BE8DE-898F-4E9D-9D92-F8CC2A9C173C}">
      <dgm:prSet phldrT="[טקסט]"/>
      <dgm:spPr/>
      <dgm:t>
        <a:bodyPr/>
        <a:lstStyle/>
        <a:p>
          <a:pPr rtl="1"/>
          <a:r>
            <a:rPr lang="en-US" b="1" dirty="0"/>
            <a:t>B</a:t>
          </a:r>
          <a:endParaRPr lang="he-IL" dirty="0"/>
        </a:p>
      </dgm:t>
    </dgm:pt>
    <dgm:pt modelId="{F765EF7B-0548-4008-BD78-04C9F9DB5CDC}" type="parTrans" cxnId="{8684A1AF-39F0-48A4-BA04-033AE247EA76}">
      <dgm:prSet/>
      <dgm:spPr/>
      <dgm:t>
        <a:bodyPr/>
        <a:lstStyle/>
        <a:p>
          <a:pPr rtl="1"/>
          <a:endParaRPr lang="he-IL"/>
        </a:p>
      </dgm:t>
    </dgm:pt>
    <dgm:pt modelId="{B4DF7573-8339-4195-A126-22CF22519EE1}" type="sibTrans" cxnId="{8684A1AF-39F0-48A4-BA04-033AE247EA76}">
      <dgm:prSet/>
      <dgm:spPr/>
      <dgm:t>
        <a:bodyPr/>
        <a:lstStyle/>
        <a:p>
          <a:pPr rtl="1"/>
          <a:endParaRPr lang="he-IL"/>
        </a:p>
      </dgm:t>
    </dgm:pt>
    <dgm:pt modelId="{93632DF5-07C5-4D72-9B31-1FADB37B47E7}">
      <dgm:prSet phldrT="[טקסט]"/>
      <dgm:spPr/>
      <dgm:t>
        <a:bodyPr/>
        <a:lstStyle/>
        <a:p>
          <a:pPr rtl="1"/>
          <a:r>
            <a:rPr lang="he-IL" dirty="0"/>
            <a:t>5</a:t>
          </a:r>
        </a:p>
      </dgm:t>
    </dgm:pt>
    <dgm:pt modelId="{4F7F8143-94B0-463F-81F6-A04F8C15578B}" type="parTrans" cxnId="{68922414-E437-4118-9D5E-19A8C26FF151}">
      <dgm:prSet/>
      <dgm:spPr/>
      <dgm:t>
        <a:bodyPr/>
        <a:lstStyle/>
        <a:p>
          <a:pPr rtl="1"/>
          <a:endParaRPr lang="he-IL"/>
        </a:p>
      </dgm:t>
    </dgm:pt>
    <dgm:pt modelId="{AEA1ADF2-9F05-4063-97C7-86A1C55F654C}" type="sibTrans" cxnId="{68922414-E437-4118-9D5E-19A8C26FF151}">
      <dgm:prSet/>
      <dgm:spPr/>
      <dgm:t>
        <a:bodyPr/>
        <a:lstStyle/>
        <a:p>
          <a:pPr rtl="1"/>
          <a:endParaRPr lang="he-IL"/>
        </a:p>
      </dgm:t>
    </dgm:pt>
    <dgm:pt modelId="{5C0667F2-0624-4363-81AC-4D4206F7B2A2}">
      <dgm:prSet phldrT="[טקסט]"/>
      <dgm:spPr/>
      <dgm:t>
        <a:bodyPr/>
        <a:lstStyle/>
        <a:p>
          <a:pPr rtl="1"/>
          <a:r>
            <a:rPr lang="he-IL" b="0" dirty="0"/>
            <a:t>6</a:t>
          </a:r>
        </a:p>
      </dgm:t>
    </dgm:pt>
    <dgm:pt modelId="{6BD16935-0E17-4B7C-BCCE-E87A2B0CFBDF}" type="parTrans" cxnId="{5A5E8789-5B01-4B53-8E06-21B2746D6C8F}">
      <dgm:prSet/>
      <dgm:spPr/>
      <dgm:t>
        <a:bodyPr/>
        <a:lstStyle/>
        <a:p>
          <a:pPr rtl="1"/>
          <a:endParaRPr lang="he-IL"/>
        </a:p>
      </dgm:t>
    </dgm:pt>
    <dgm:pt modelId="{F00315FA-90CA-4A43-B3BD-8A21BD6F0A34}" type="sibTrans" cxnId="{5A5E8789-5B01-4B53-8E06-21B2746D6C8F}">
      <dgm:prSet/>
      <dgm:spPr/>
      <dgm:t>
        <a:bodyPr/>
        <a:lstStyle/>
        <a:p>
          <a:pPr rtl="1"/>
          <a:endParaRPr lang="he-IL"/>
        </a:p>
      </dgm:t>
    </dgm:pt>
    <dgm:pt modelId="{580A4961-78B5-4340-B14C-11D57FB27B16}">
      <dgm:prSet phldrT="[טקסט]"/>
      <dgm:spPr/>
      <dgm:t>
        <a:bodyPr/>
        <a:lstStyle/>
        <a:p>
          <a:pPr rtl="1"/>
          <a:r>
            <a:rPr lang="he-IL" b="0" dirty="0"/>
            <a:t>21</a:t>
          </a:r>
        </a:p>
      </dgm:t>
    </dgm:pt>
    <dgm:pt modelId="{5ED65DB8-CF04-4374-9F83-D32B24305C86}" type="parTrans" cxnId="{76E4E6FF-977C-45E3-9A58-B0DC5A323B88}">
      <dgm:prSet/>
      <dgm:spPr/>
      <dgm:t>
        <a:bodyPr/>
        <a:lstStyle/>
        <a:p>
          <a:pPr rtl="1"/>
          <a:endParaRPr lang="he-IL"/>
        </a:p>
      </dgm:t>
    </dgm:pt>
    <dgm:pt modelId="{AFA6C815-1DE8-4CBD-BFC9-C287E8E8B3CF}" type="sibTrans" cxnId="{76E4E6FF-977C-45E3-9A58-B0DC5A323B88}">
      <dgm:prSet/>
      <dgm:spPr/>
      <dgm:t>
        <a:bodyPr/>
        <a:lstStyle/>
        <a:p>
          <a:pPr rtl="1"/>
          <a:endParaRPr lang="he-IL"/>
        </a:p>
      </dgm:t>
    </dgm:pt>
    <dgm:pt modelId="{5AEDD14B-08F0-46E8-82F0-8A9AE6B2E95B}">
      <dgm:prSet phldrT="[טקסט]"/>
      <dgm:spPr/>
      <dgm:t>
        <a:bodyPr/>
        <a:lstStyle/>
        <a:p>
          <a:pPr rtl="1"/>
          <a:r>
            <a:rPr lang="en-US" b="0" dirty="0"/>
            <a:t>5</a:t>
          </a:r>
          <a:endParaRPr lang="he-IL" b="0" dirty="0"/>
        </a:p>
      </dgm:t>
    </dgm:pt>
    <dgm:pt modelId="{E1D9A96F-98B9-47C5-B2F7-D3F034F918EB}" type="parTrans" cxnId="{8DB0092C-0008-4218-9717-FF8FA18AC1F1}">
      <dgm:prSet/>
      <dgm:spPr/>
      <dgm:t>
        <a:bodyPr/>
        <a:lstStyle/>
        <a:p>
          <a:pPr rtl="1"/>
          <a:endParaRPr lang="he-IL"/>
        </a:p>
      </dgm:t>
    </dgm:pt>
    <dgm:pt modelId="{6694AF48-52F3-439D-9429-EB6B76F6EA4F}" type="sibTrans" cxnId="{8DB0092C-0008-4218-9717-FF8FA18AC1F1}">
      <dgm:prSet/>
      <dgm:spPr/>
      <dgm:t>
        <a:bodyPr/>
        <a:lstStyle/>
        <a:p>
          <a:pPr rtl="1"/>
          <a:endParaRPr lang="he-IL"/>
        </a:p>
      </dgm:t>
    </dgm:pt>
    <dgm:pt modelId="{6B5B9C01-251E-412F-9D86-AAFCA4CCE486}">
      <dgm:prSet phldrT="[טקסט]"/>
      <dgm:spPr/>
      <dgm:t>
        <a:bodyPr/>
        <a:lstStyle/>
        <a:p>
          <a:pPr rtl="1"/>
          <a:r>
            <a:rPr lang="en-US" b="0" dirty="0"/>
            <a:t>20</a:t>
          </a:r>
          <a:endParaRPr lang="he-IL" b="0" dirty="0"/>
        </a:p>
      </dgm:t>
    </dgm:pt>
    <dgm:pt modelId="{184A69E4-E1F7-4844-BDBC-7B7881D59BEC}" type="parTrans" cxnId="{B06603C6-2C24-4886-A591-C711F8DF58ED}">
      <dgm:prSet/>
      <dgm:spPr/>
      <dgm:t>
        <a:bodyPr/>
        <a:lstStyle/>
        <a:p>
          <a:pPr rtl="1"/>
          <a:endParaRPr lang="he-IL"/>
        </a:p>
      </dgm:t>
    </dgm:pt>
    <dgm:pt modelId="{15E736CB-587A-422D-BF85-9D8161FB2A81}" type="sibTrans" cxnId="{B06603C6-2C24-4886-A591-C711F8DF58ED}">
      <dgm:prSet/>
      <dgm:spPr/>
      <dgm:t>
        <a:bodyPr/>
        <a:lstStyle/>
        <a:p>
          <a:pPr rtl="1"/>
          <a:endParaRPr lang="he-IL"/>
        </a:p>
      </dgm:t>
    </dgm:pt>
    <dgm:pt modelId="{5F241979-4B60-4A81-AC57-4796BD6640AC}">
      <dgm:prSet phldrT="[טקסט]"/>
      <dgm:spPr/>
      <dgm:t>
        <a:bodyPr/>
        <a:lstStyle/>
        <a:p>
          <a:pPr rtl="1"/>
          <a:r>
            <a:rPr lang="en-US" b="0"/>
            <a:t>G</a:t>
          </a:r>
          <a:endParaRPr lang="he-IL" b="0" dirty="0"/>
        </a:p>
      </dgm:t>
    </dgm:pt>
    <dgm:pt modelId="{7338EE37-8B61-4093-839B-E1C36BFFD41D}" type="parTrans" cxnId="{9B2856BD-6112-4525-AFC5-AD1E2DDB972A}">
      <dgm:prSet/>
      <dgm:spPr/>
      <dgm:t>
        <a:bodyPr/>
        <a:lstStyle/>
        <a:p>
          <a:pPr rtl="1"/>
          <a:endParaRPr lang="he-IL"/>
        </a:p>
      </dgm:t>
    </dgm:pt>
    <dgm:pt modelId="{2D9C5F7B-9729-4D01-9DAF-BDEC84C058E0}" type="sibTrans" cxnId="{9B2856BD-6112-4525-AFC5-AD1E2DDB972A}">
      <dgm:prSet/>
      <dgm:spPr/>
      <dgm:t>
        <a:bodyPr/>
        <a:lstStyle/>
        <a:p>
          <a:pPr rtl="1"/>
          <a:endParaRPr lang="he-IL"/>
        </a:p>
      </dgm:t>
    </dgm:pt>
    <dgm:pt modelId="{C5F221AC-63DD-4B24-BD12-8B00C9C26918}">
      <dgm:prSet phldrT="[טקסט]"/>
      <dgm:spPr/>
      <dgm:t>
        <a:bodyPr/>
        <a:lstStyle/>
        <a:p>
          <a:pPr rtl="1"/>
          <a:r>
            <a:rPr lang="en-US" dirty="0"/>
            <a:t>H</a:t>
          </a:r>
          <a:endParaRPr lang="he-IL" dirty="0"/>
        </a:p>
      </dgm:t>
    </dgm:pt>
    <dgm:pt modelId="{F30B6D00-81C6-4E60-906F-22CCE6FA8163}" type="parTrans" cxnId="{58E80A34-E88B-4CB9-B149-9F5A22B7D768}">
      <dgm:prSet/>
      <dgm:spPr/>
      <dgm:t>
        <a:bodyPr/>
        <a:lstStyle/>
        <a:p>
          <a:pPr rtl="1"/>
          <a:endParaRPr lang="he-IL"/>
        </a:p>
      </dgm:t>
    </dgm:pt>
    <dgm:pt modelId="{91376141-7DA5-4E67-A100-D6F27208354D}" type="sibTrans" cxnId="{58E80A34-E88B-4CB9-B149-9F5A22B7D768}">
      <dgm:prSet/>
      <dgm:spPr/>
      <dgm:t>
        <a:bodyPr/>
        <a:lstStyle/>
        <a:p>
          <a:pPr rtl="1"/>
          <a:endParaRPr lang="he-IL"/>
        </a:p>
      </dgm:t>
    </dgm:pt>
    <dgm:pt modelId="{8321F611-BC72-4D79-9BC4-1661F016A8B3}">
      <dgm:prSet phldrT="[טקסט]"/>
      <dgm:spPr/>
      <dgm:t>
        <a:bodyPr/>
        <a:lstStyle/>
        <a:p>
          <a:pPr rtl="1"/>
          <a:r>
            <a:rPr lang="he-IL" dirty="0"/>
            <a:t>2</a:t>
          </a:r>
        </a:p>
      </dgm:t>
    </dgm:pt>
    <dgm:pt modelId="{C98B4F2D-EF0A-4DFC-A51F-418271432F6B}" type="parTrans" cxnId="{A09892E9-7082-4F51-9E47-2A0182EB0447}">
      <dgm:prSet/>
      <dgm:spPr/>
      <dgm:t>
        <a:bodyPr/>
        <a:lstStyle/>
        <a:p>
          <a:pPr rtl="1"/>
          <a:endParaRPr lang="he-IL"/>
        </a:p>
      </dgm:t>
    </dgm:pt>
    <dgm:pt modelId="{3AD8849F-0935-40FA-9CA8-CD3C8B65A1E7}" type="sibTrans" cxnId="{A09892E9-7082-4F51-9E47-2A0182EB0447}">
      <dgm:prSet/>
      <dgm:spPr/>
      <dgm:t>
        <a:bodyPr/>
        <a:lstStyle/>
        <a:p>
          <a:pPr rtl="1"/>
          <a:endParaRPr lang="he-IL"/>
        </a:p>
      </dgm:t>
    </dgm:pt>
    <dgm:pt modelId="{585233B0-6FEC-4336-A730-0F1DBD47752C}">
      <dgm:prSet phldrT="[טקסט]"/>
      <dgm:spPr/>
      <dgm:t>
        <a:bodyPr/>
        <a:lstStyle/>
        <a:p>
          <a:pPr rtl="1"/>
          <a:r>
            <a:rPr lang="en-US"/>
            <a:t>I</a:t>
          </a:r>
          <a:endParaRPr lang="he-IL" dirty="0"/>
        </a:p>
      </dgm:t>
    </dgm:pt>
    <dgm:pt modelId="{46842F50-BF1C-4B88-95FC-449A6A5D659F}" type="parTrans" cxnId="{9ABB2287-B220-42DD-B68A-9140A424D0A9}">
      <dgm:prSet/>
      <dgm:spPr/>
      <dgm:t>
        <a:bodyPr/>
        <a:lstStyle/>
        <a:p>
          <a:pPr rtl="1"/>
          <a:endParaRPr lang="he-IL"/>
        </a:p>
      </dgm:t>
    </dgm:pt>
    <dgm:pt modelId="{725FCB92-F0E9-437A-B448-08974EDC8DA7}" type="sibTrans" cxnId="{9ABB2287-B220-42DD-B68A-9140A424D0A9}">
      <dgm:prSet/>
      <dgm:spPr/>
      <dgm:t>
        <a:bodyPr/>
        <a:lstStyle/>
        <a:p>
          <a:pPr rtl="1"/>
          <a:endParaRPr lang="he-IL"/>
        </a:p>
      </dgm:t>
    </dgm:pt>
    <dgm:pt modelId="{DD91A6D4-C998-40DC-A774-281F3FEEF54B}">
      <dgm:prSet phldrT="[טקסט]"/>
      <dgm:spPr/>
      <dgm:t>
        <a:bodyPr/>
        <a:lstStyle/>
        <a:p>
          <a:pPr rtl="1"/>
          <a:r>
            <a:rPr lang="en-US" dirty="0"/>
            <a:t>1</a:t>
          </a:r>
          <a:endParaRPr lang="he-IL" dirty="0"/>
        </a:p>
      </dgm:t>
    </dgm:pt>
    <dgm:pt modelId="{D1F8AD3D-0918-47FF-9BE6-4457C7C54A24}" type="parTrans" cxnId="{D8ED9BFD-E5AF-46AA-9122-0AA959375E70}">
      <dgm:prSet/>
      <dgm:spPr/>
      <dgm:t>
        <a:bodyPr/>
        <a:lstStyle/>
        <a:p>
          <a:pPr rtl="1"/>
          <a:endParaRPr lang="he-IL"/>
        </a:p>
      </dgm:t>
    </dgm:pt>
    <dgm:pt modelId="{3313D4DB-9FF8-4F4A-A7DC-A98372B99A37}" type="sibTrans" cxnId="{D8ED9BFD-E5AF-46AA-9122-0AA959375E70}">
      <dgm:prSet/>
      <dgm:spPr/>
      <dgm:t>
        <a:bodyPr/>
        <a:lstStyle/>
        <a:p>
          <a:pPr rtl="1"/>
          <a:endParaRPr lang="he-IL"/>
        </a:p>
      </dgm:t>
    </dgm:pt>
    <dgm:pt modelId="{3E108CAB-4871-4177-95CC-277C73B80359}">
      <dgm:prSet phldrT="[טקסט]"/>
      <dgm:spPr/>
      <dgm:t>
        <a:bodyPr/>
        <a:lstStyle/>
        <a:p>
          <a:pPr rtl="1"/>
          <a:r>
            <a:rPr lang="en-US" dirty="0"/>
            <a:t>J</a:t>
          </a:r>
          <a:endParaRPr lang="he-IL" dirty="0"/>
        </a:p>
      </dgm:t>
    </dgm:pt>
    <dgm:pt modelId="{9A474151-D72E-45A8-B319-BD76C6D10FC4}" type="parTrans" cxnId="{3872EF7C-6301-45F6-89EF-B9DB30B82206}">
      <dgm:prSet/>
      <dgm:spPr/>
      <dgm:t>
        <a:bodyPr/>
        <a:lstStyle/>
        <a:p>
          <a:pPr rtl="1"/>
          <a:endParaRPr lang="he-IL"/>
        </a:p>
      </dgm:t>
    </dgm:pt>
    <dgm:pt modelId="{246F5988-751D-4ADA-9819-F78AF19CD004}" type="sibTrans" cxnId="{3872EF7C-6301-45F6-89EF-B9DB30B82206}">
      <dgm:prSet/>
      <dgm:spPr/>
      <dgm:t>
        <a:bodyPr/>
        <a:lstStyle/>
        <a:p>
          <a:pPr rtl="1"/>
          <a:endParaRPr lang="he-IL"/>
        </a:p>
      </dgm:t>
    </dgm:pt>
    <dgm:pt modelId="{1CE3C6C7-52AB-44FE-8CE6-3A5DCDA4F571}">
      <dgm:prSet phldrT="[טקסט]"/>
      <dgm:spPr/>
      <dgm:t>
        <a:bodyPr/>
        <a:lstStyle/>
        <a:p>
          <a:pPr rtl="1"/>
          <a:r>
            <a:rPr lang="en-US" dirty="0"/>
            <a:t>1</a:t>
          </a:r>
          <a:endParaRPr lang="he-IL" dirty="0"/>
        </a:p>
      </dgm:t>
    </dgm:pt>
    <dgm:pt modelId="{FFE4BBA0-CAD1-4219-9E9D-3133C3A7A971}" type="parTrans" cxnId="{2D17BF3C-BD57-4BA9-87A8-733D05A89519}">
      <dgm:prSet/>
      <dgm:spPr/>
      <dgm:t>
        <a:bodyPr/>
        <a:lstStyle/>
        <a:p>
          <a:pPr rtl="1"/>
          <a:endParaRPr lang="he-IL"/>
        </a:p>
      </dgm:t>
    </dgm:pt>
    <dgm:pt modelId="{DF680FA6-E974-4BDC-A74B-698594D605A9}" type="sibTrans" cxnId="{2D17BF3C-BD57-4BA9-87A8-733D05A89519}">
      <dgm:prSet/>
      <dgm:spPr/>
      <dgm:t>
        <a:bodyPr/>
        <a:lstStyle/>
        <a:p>
          <a:pPr rtl="1"/>
          <a:endParaRPr lang="he-IL"/>
        </a:p>
      </dgm:t>
    </dgm:pt>
    <dgm:pt modelId="{CA28C7C6-739E-4F31-B7F1-45EF8C1EF422}">
      <dgm:prSet phldrT="[טקסט]"/>
      <dgm:spPr/>
      <dgm:t>
        <a:bodyPr/>
        <a:lstStyle/>
        <a:p>
          <a:pPr rtl="1"/>
          <a:r>
            <a:rPr lang="en-US" dirty="0"/>
            <a:t>K</a:t>
          </a:r>
          <a:endParaRPr lang="he-IL" dirty="0"/>
        </a:p>
      </dgm:t>
    </dgm:pt>
    <dgm:pt modelId="{9553CE08-03B8-4D0F-83DF-DE417A3EDEB2}" type="parTrans" cxnId="{ACD10893-458E-4CAB-BDF2-170B1A506E65}">
      <dgm:prSet/>
      <dgm:spPr/>
      <dgm:t>
        <a:bodyPr/>
        <a:lstStyle/>
        <a:p>
          <a:pPr rtl="1"/>
          <a:endParaRPr lang="he-IL"/>
        </a:p>
      </dgm:t>
    </dgm:pt>
    <dgm:pt modelId="{08D3E192-6BAF-422C-983A-34EAE7661E54}" type="sibTrans" cxnId="{ACD10893-458E-4CAB-BDF2-170B1A506E65}">
      <dgm:prSet/>
      <dgm:spPr/>
      <dgm:t>
        <a:bodyPr/>
        <a:lstStyle/>
        <a:p>
          <a:pPr rtl="1"/>
          <a:endParaRPr lang="he-IL"/>
        </a:p>
      </dgm:t>
    </dgm:pt>
    <dgm:pt modelId="{30614097-8FC0-4961-BD1B-066EFD4F8AF4}">
      <dgm:prSet phldrT="[טקסט]"/>
      <dgm:spPr/>
      <dgm:t>
        <a:bodyPr/>
        <a:lstStyle/>
        <a:p>
          <a:pPr rtl="1"/>
          <a:r>
            <a:rPr lang="en-US" dirty="0"/>
            <a:t>1</a:t>
          </a:r>
          <a:endParaRPr lang="he-IL" dirty="0"/>
        </a:p>
      </dgm:t>
    </dgm:pt>
    <dgm:pt modelId="{EAEB0951-BBA9-458E-8BDA-2D4F0DED20E9}" type="parTrans" cxnId="{99C3220C-3169-45AB-8A88-DFC472E58CCF}">
      <dgm:prSet/>
      <dgm:spPr/>
      <dgm:t>
        <a:bodyPr/>
        <a:lstStyle/>
        <a:p>
          <a:pPr rtl="1"/>
          <a:endParaRPr lang="he-IL"/>
        </a:p>
      </dgm:t>
    </dgm:pt>
    <dgm:pt modelId="{B6D1E2E4-DE83-47D8-83B5-E49B88B4EB1A}" type="sibTrans" cxnId="{99C3220C-3169-45AB-8A88-DFC472E58CCF}">
      <dgm:prSet/>
      <dgm:spPr/>
      <dgm:t>
        <a:bodyPr/>
        <a:lstStyle/>
        <a:p>
          <a:pPr rtl="1"/>
          <a:endParaRPr lang="he-IL"/>
        </a:p>
      </dgm:t>
    </dgm:pt>
    <dgm:pt modelId="{3BF19659-7BA9-41CA-BA2E-B11BFD14CFF2}" type="pres">
      <dgm:prSet presAssocID="{7B3AA88B-421F-46AA-BD2B-424543C7D04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3EA52F-038B-4BCB-A379-E23583141849}" type="pres">
      <dgm:prSet presAssocID="{76C4B93E-D8CB-40D0-948B-3FAAB12B9AB6}" presName="hierRoot1" presStyleCnt="0"/>
      <dgm:spPr/>
    </dgm:pt>
    <dgm:pt modelId="{7E252801-4F32-4492-BEF5-B91D07C53C20}" type="pres">
      <dgm:prSet presAssocID="{76C4B93E-D8CB-40D0-948B-3FAAB12B9AB6}" presName="composite" presStyleCnt="0"/>
      <dgm:spPr/>
    </dgm:pt>
    <dgm:pt modelId="{F1188238-642A-4995-AAAB-E5C595667CF2}" type="pres">
      <dgm:prSet presAssocID="{76C4B93E-D8CB-40D0-948B-3FAAB12B9AB6}" presName="background" presStyleLbl="node0" presStyleIdx="0" presStyleCnt="1"/>
      <dgm:spPr/>
    </dgm:pt>
    <dgm:pt modelId="{C2EA03DF-1837-4F8A-9B47-A3506AF2E56F}" type="pres">
      <dgm:prSet presAssocID="{76C4B93E-D8CB-40D0-948B-3FAAB12B9AB6}" presName="text" presStyleLbl="fgAcc0" presStyleIdx="0" presStyleCnt="1">
        <dgm:presLayoutVars>
          <dgm:chPref val="3"/>
        </dgm:presLayoutVars>
      </dgm:prSet>
      <dgm:spPr/>
    </dgm:pt>
    <dgm:pt modelId="{718FC016-6BA8-42D6-A23D-6FD712277E64}" type="pres">
      <dgm:prSet presAssocID="{76C4B93E-D8CB-40D0-948B-3FAAB12B9AB6}" presName="hierChild2" presStyleCnt="0"/>
      <dgm:spPr/>
    </dgm:pt>
    <dgm:pt modelId="{A7CE5EED-C8B6-4556-B8F1-653F32706D67}" type="pres">
      <dgm:prSet presAssocID="{54A062BA-9651-42AA-AFE9-77BB5C46CA62}" presName="Name10" presStyleLbl="parChTrans1D2" presStyleIdx="0" presStyleCnt="11"/>
      <dgm:spPr/>
    </dgm:pt>
    <dgm:pt modelId="{3B76B9E4-3678-4B03-9B1A-B0B0650C7562}" type="pres">
      <dgm:prSet presAssocID="{FD0F2034-002C-418D-8BDE-88D8BA929480}" presName="hierRoot2" presStyleCnt="0"/>
      <dgm:spPr/>
    </dgm:pt>
    <dgm:pt modelId="{2AAE7120-DE98-4594-927E-A87DBDB8E743}" type="pres">
      <dgm:prSet presAssocID="{FD0F2034-002C-418D-8BDE-88D8BA929480}" presName="composite2" presStyleCnt="0"/>
      <dgm:spPr/>
    </dgm:pt>
    <dgm:pt modelId="{A8327ABA-2BF6-4ADE-8154-C70BFDFDA6DC}" type="pres">
      <dgm:prSet presAssocID="{FD0F2034-002C-418D-8BDE-88D8BA929480}" presName="background2" presStyleLbl="node2" presStyleIdx="0" presStyleCnt="11"/>
      <dgm:spPr/>
    </dgm:pt>
    <dgm:pt modelId="{45715F2A-280A-4264-86B1-E996733236F8}" type="pres">
      <dgm:prSet presAssocID="{FD0F2034-002C-418D-8BDE-88D8BA929480}" presName="text2" presStyleLbl="fgAcc2" presStyleIdx="0" presStyleCnt="11">
        <dgm:presLayoutVars>
          <dgm:chPref val="3"/>
        </dgm:presLayoutVars>
      </dgm:prSet>
      <dgm:spPr/>
    </dgm:pt>
    <dgm:pt modelId="{35573809-784A-4983-A15C-86C8AED355A0}" type="pres">
      <dgm:prSet presAssocID="{FD0F2034-002C-418D-8BDE-88D8BA929480}" presName="hierChild3" presStyleCnt="0"/>
      <dgm:spPr/>
    </dgm:pt>
    <dgm:pt modelId="{2B9AE9EA-56B0-4C18-8D40-9A799E96AB42}" type="pres">
      <dgm:prSet presAssocID="{06EDF785-47C8-4AA6-B9BB-518C7777FE9A}" presName="Name17" presStyleLbl="parChTrans1D3" presStyleIdx="0" presStyleCnt="11"/>
      <dgm:spPr/>
    </dgm:pt>
    <dgm:pt modelId="{DDC978C2-3CD3-4359-8A5E-5270395DCA2A}" type="pres">
      <dgm:prSet presAssocID="{33872AE0-8D80-4ABB-A72A-E32EF9BAAC85}" presName="hierRoot3" presStyleCnt="0"/>
      <dgm:spPr/>
    </dgm:pt>
    <dgm:pt modelId="{CF1C9B95-F197-46A5-ADC6-E93E6DC03032}" type="pres">
      <dgm:prSet presAssocID="{33872AE0-8D80-4ABB-A72A-E32EF9BAAC85}" presName="composite3" presStyleCnt="0"/>
      <dgm:spPr/>
    </dgm:pt>
    <dgm:pt modelId="{74FB0E45-9F74-437A-AA0A-9FFAE16E65BC}" type="pres">
      <dgm:prSet presAssocID="{33872AE0-8D80-4ABB-A72A-E32EF9BAAC85}" presName="background3" presStyleLbl="node3" presStyleIdx="0" presStyleCnt="11"/>
      <dgm:spPr/>
    </dgm:pt>
    <dgm:pt modelId="{44F8754D-98ED-4222-8FF8-B8204F5AE1EB}" type="pres">
      <dgm:prSet presAssocID="{33872AE0-8D80-4ABB-A72A-E32EF9BAAC85}" presName="text3" presStyleLbl="fgAcc3" presStyleIdx="0" presStyleCnt="11">
        <dgm:presLayoutVars>
          <dgm:chPref val="3"/>
        </dgm:presLayoutVars>
      </dgm:prSet>
      <dgm:spPr/>
    </dgm:pt>
    <dgm:pt modelId="{8041C057-7C99-44E2-83D1-57A7D1452B43}" type="pres">
      <dgm:prSet presAssocID="{33872AE0-8D80-4ABB-A72A-E32EF9BAAC85}" presName="hierChild4" presStyleCnt="0"/>
      <dgm:spPr/>
    </dgm:pt>
    <dgm:pt modelId="{352EDB62-EF40-4A5C-8694-6E97ABD0EDDE}" type="pres">
      <dgm:prSet presAssocID="{F765EF7B-0548-4008-BD78-04C9F9DB5CDC}" presName="Name10" presStyleLbl="parChTrans1D2" presStyleIdx="1" presStyleCnt="11"/>
      <dgm:spPr/>
    </dgm:pt>
    <dgm:pt modelId="{C199AA0F-DA14-46ED-BE88-1D0D87131308}" type="pres">
      <dgm:prSet presAssocID="{9E8BE8DE-898F-4E9D-9D92-F8CC2A9C173C}" presName="hierRoot2" presStyleCnt="0"/>
      <dgm:spPr/>
    </dgm:pt>
    <dgm:pt modelId="{E15C276A-62E1-43A6-A4D8-8D5B4BE0AF69}" type="pres">
      <dgm:prSet presAssocID="{9E8BE8DE-898F-4E9D-9D92-F8CC2A9C173C}" presName="composite2" presStyleCnt="0"/>
      <dgm:spPr/>
    </dgm:pt>
    <dgm:pt modelId="{85AB6019-BEB0-4207-AF6E-D0978FF0C71A}" type="pres">
      <dgm:prSet presAssocID="{9E8BE8DE-898F-4E9D-9D92-F8CC2A9C173C}" presName="background2" presStyleLbl="node2" presStyleIdx="1" presStyleCnt="11"/>
      <dgm:spPr/>
    </dgm:pt>
    <dgm:pt modelId="{AB23019B-3221-4128-97C2-9111B33D8172}" type="pres">
      <dgm:prSet presAssocID="{9E8BE8DE-898F-4E9D-9D92-F8CC2A9C173C}" presName="text2" presStyleLbl="fgAcc2" presStyleIdx="1" presStyleCnt="11">
        <dgm:presLayoutVars>
          <dgm:chPref val="3"/>
        </dgm:presLayoutVars>
      </dgm:prSet>
      <dgm:spPr/>
    </dgm:pt>
    <dgm:pt modelId="{0B9D3506-0924-4CFB-880C-C2351FE9532F}" type="pres">
      <dgm:prSet presAssocID="{9E8BE8DE-898F-4E9D-9D92-F8CC2A9C173C}" presName="hierChild3" presStyleCnt="0"/>
      <dgm:spPr/>
    </dgm:pt>
    <dgm:pt modelId="{F4937116-18D5-4161-964D-203FE883BFA1}" type="pres">
      <dgm:prSet presAssocID="{4F7F8143-94B0-463F-81F6-A04F8C15578B}" presName="Name17" presStyleLbl="parChTrans1D3" presStyleIdx="1" presStyleCnt="11"/>
      <dgm:spPr/>
    </dgm:pt>
    <dgm:pt modelId="{CCA981FC-7364-4368-A163-52F3486EE70C}" type="pres">
      <dgm:prSet presAssocID="{93632DF5-07C5-4D72-9B31-1FADB37B47E7}" presName="hierRoot3" presStyleCnt="0"/>
      <dgm:spPr/>
    </dgm:pt>
    <dgm:pt modelId="{9FF476C6-017A-4177-BD1F-ACC0D20F0D03}" type="pres">
      <dgm:prSet presAssocID="{93632DF5-07C5-4D72-9B31-1FADB37B47E7}" presName="composite3" presStyleCnt="0"/>
      <dgm:spPr/>
    </dgm:pt>
    <dgm:pt modelId="{A6A67A9D-A0BD-4721-B19B-973A287E4A6F}" type="pres">
      <dgm:prSet presAssocID="{93632DF5-07C5-4D72-9B31-1FADB37B47E7}" presName="background3" presStyleLbl="node3" presStyleIdx="1" presStyleCnt="11"/>
      <dgm:spPr/>
    </dgm:pt>
    <dgm:pt modelId="{FDF8BB18-4BF5-4A67-9DF9-02032290B758}" type="pres">
      <dgm:prSet presAssocID="{93632DF5-07C5-4D72-9B31-1FADB37B47E7}" presName="text3" presStyleLbl="fgAcc3" presStyleIdx="1" presStyleCnt="11">
        <dgm:presLayoutVars>
          <dgm:chPref val="3"/>
        </dgm:presLayoutVars>
      </dgm:prSet>
      <dgm:spPr/>
    </dgm:pt>
    <dgm:pt modelId="{0DC43C25-CD82-4FF3-B6D1-6D15050B6CB1}" type="pres">
      <dgm:prSet presAssocID="{93632DF5-07C5-4D72-9B31-1FADB37B47E7}" presName="hierChild4" presStyleCnt="0"/>
      <dgm:spPr/>
    </dgm:pt>
    <dgm:pt modelId="{25BC6B2F-B570-4429-A5E7-996DA41EB0C5}" type="pres">
      <dgm:prSet presAssocID="{5588FA8E-BEE7-4F27-95EC-7E053A54CAC7}" presName="Name10" presStyleLbl="parChTrans1D2" presStyleIdx="2" presStyleCnt="11"/>
      <dgm:spPr/>
    </dgm:pt>
    <dgm:pt modelId="{D9C23624-560C-4EB2-8F85-2997F9C8AA06}" type="pres">
      <dgm:prSet presAssocID="{B9C9D83E-D9DB-42CE-89CF-20705B8F0730}" presName="hierRoot2" presStyleCnt="0"/>
      <dgm:spPr/>
    </dgm:pt>
    <dgm:pt modelId="{4D399660-50A7-4BA3-B480-51A2E8DB1C5B}" type="pres">
      <dgm:prSet presAssocID="{B9C9D83E-D9DB-42CE-89CF-20705B8F0730}" presName="composite2" presStyleCnt="0"/>
      <dgm:spPr/>
    </dgm:pt>
    <dgm:pt modelId="{8411D1C2-772B-4E7E-993F-D58E979FAA92}" type="pres">
      <dgm:prSet presAssocID="{B9C9D83E-D9DB-42CE-89CF-20705B8F0730}" presName="background2" presStyleLbl="node2" presStyleIdx="2" presStyleCnt="11"/>
      <dgm:spPr/>
    </dgm:pt>
    <dgm:pt modelId="{A6DF9152-B1F0-44ED-8185-F5684EBE3C7B}" type="pres">
      <dgm:prSet presAssocID="{B9C9D83E-D9DB-42CE-89CF-20705B8F0730}" presName="text2" presStyleLbl="fgAcc2" presStyleIdx="2" presStyleCnt="11">
        <dgm:presLayoutVars>
          <dgm:chPref val="3"/>
        </dgm:presLayoutVars>
      </dgm:prSet>
      <dgm:spPr/>
    </dgm:pt>
    <dgm:pt modelId="{DE8FEF66-03FE-4226-80D9-DE1AF572F024}" type="pres">
      <dgm:prSet presAssocID="{B9C9D83E-D9DB-42CE-89CF-20705B8F0730}" presName="hierChild3" presStyleCnt="0"/>
      <dgm:spPr/>
    </dgm:pt>
    <dgm:pt modelId="{6B8F9CD4-3FB9-4E4C-98DE-05D2F33E83A9}" type="pres">
      <dgm:prSet presAssocID="{6BD16935-0E17-4B7C-BCCE-E87A2B0CFBDF}" presName="Name17" presStyleLbl="parChTrans1D3" presStyleIdx="2" presStyleCnt="11"/>
      <dgm:spPr/>
    </dgm:pt>
    <dgm:pt modelId="{0095631C-FC10-4ACE-996A-863533F4F86B}" type="pres">
      <dgm:prSet presAssocID="{5C0667F2-0624-4363-81AC-4D4206F7B2A2}" presName="hierRoot3" presStyleCnt="0"/>
      <dgm:spPr/>
    </dgm:pt>
    <dgm:pt modelId="{535D00D5-C5F0-49E0-BEE3-2F3453AF29E1}" type="pres">
      <dgm:prSet presAssocID="{5C0667F2-0624-4363-81AC-4D4206F7B2A2}" presName="composite3" presStyleCnt="0"/>
      <dgm:spPr/>
    </dgm:pt>
    <dgm:pt modelId="{D52FA8A6-9A36-4674-A753-7B394A2BE16C}" type="pres">
      <dgm:prSet presAssocID="{5C0667F2-0624-4363-81AC-4D4206F7B2A2}" presName="background3" presStyleLbl="node3" presStyleIdx="2" presStyleCnt="11"/>
      <dgm:spPr/>
    </dgm:pt>
    <dgm:pt modelId="{E251F14E-0EB9-47CC-9A6F-4E4069781001}" type="pres">
      <dgm:prSet presAssocID="{5C0667F2-0624-4363-81AC-4D4206F7B2A2}" presName="text3" presStyleLbl="fgAcc3" presStyleIdx="2" presStyleCnt="11">
        <dgm:presLayoutVars>
          <dgm:chPref val="3"/>
        </dgm:presLayoutVars>
      </dgm:prSet>
      <dgm:spPr/>
    </dgm:pt>
    <dgm:pt modelId="{EDD17BB1-F969-4673-8E0F-2305D72B1291}" type="pres">
      <dgm:prSet presAssocID="{5C0667F2-0624-4363-81AC-4D4206F7B2A2}" presName="hierChild4" presStyleCnt="0"/>
      <dgm:spPr/>
    </dgm:pt>
    <dgm:pt modelId="{5CCE3CE5-17EB-40F1-B314-B20F4F7376DC}" type="pres">
      <dgm:prSet presAssocID="{B55C4687-82BA-4C95-BDAD-BF043A90CB88}" presName="Name10" presStyleLbl="parChTrans1D2" presStyleIdx="3" presStyleCnt="11"/>
      <dgm:spPr/>
    </dgm:pt>
    <dgm:pt modelId="{6FCB99CB-6041-489E-90EF-5726D6D607A7}" type="pres">
      <dgm:prSet presAssocID="{696E70F3-5A05-47D1-8407-642A7DB9CF32}" presName="hierRoot2" presStyleCnt="0"/>
      <dgm:spPr/>
    </dgm:pt>
    <dgm:pt modelId="{039DCF4D-F5DA-4FDE-8FF5-F5C969D3C7E7}" type="pres">
      <dgm:prSet presAssocID="{696E70F3-5A05-47D1-8407-642A7DB9CF32}" presName="composite2" presStyleCnt="0"/>
      <dgm:spPr/>
    </dgm:pt>
    <dgm:pt modelId="{21BF3F50-1CD4-4D99-866A-D875869AB426}" type="pres">
      <dgm:prSet presAssocID="{696E70F3-5A05-47D1-8407-642A7DB9CF32}" presName="background2" presStyleLbl="node2" presStyleIdx="3" presStyleCnt="11"/>
      <dgm:spPr/>
    </dgm:pt>
    <dgm:pt modelId="{71DF8370-27EB-451E-8E0B-A6A45990EBF0}" type="pres">
      <dgm:prSet presAssocID="{696E70F3-5A05-47D1-8407-642A7DB9CF32}" presName="text2" presStyleLbl="fgAcc2" presStyleIdx="3" presStyleCnt="11">
        <dgm:presLayoutVars>
          <dgm:chPref val="3"/>
        </dgm:presLayoutVars>
      </dgm:prSet>
      <dgm:spPr/>
    </dgm:pt>
    <dgm:pt modelId="{E7F7AEB6-550C-416B-AD7E-007B5923177C}" type="pres">
      <dgm:prSet presAssocID="{696E70F3-5A05-47D1-8407-642A7DB9CF32}" presName="hierChild3" presStyleCnt="0"/>
      <dgm:spPr/>
    </dgm:pt>
    <dgm:pt modelId="{DD972B8F-1D24-4F10-BD66-7CC2F082F05B}" type="pres">
      <dgm:prSet presAssocID="{5ED65DB8-CF04-4374-9F83-D32B24305C86}" presName="Name17" presStyleLbl="parChTrans1D3" presStyleIdx="3" presStyleCnt="11"/>
      <dgm:spPr/>
    </dgm:pt>
    <dgm:pt modelId="{84BEDEFC-A34B-44BF-95CD-463DD14DA170}" type="pres">
      <dgm:prSet presAssocID="{580A4961-78B5-4340-B14C-11D57FB27B16}" presName="hierRoot3" presStyleCnt="0"/>
      <dgm:spPr/>
    </dgm:pt>
    <dgm:pt modelId="{3BF79E33-BA2E-4868-BDCC-F5F4ED1F6880}" type="pres">
      <dgm:prSet presAssocID="{580A4961-78B5-4340-B14C-11D57FB27B16}" presName="composite3" presStyleCnt="0"/>
      <dgm:spPr/>
    </dgm:pt>
    <dgm:pt modelId="{6E62A615-D224-42A4-B90B-71D737E66999}" type="pres">
      <dgm:prSet presAssocID="{580A4961-78B5-4340-B14C-11D57FB27B16}" presName="background3" presStyleLbl="node3" presStyleIdx="3" presStyleCnt="11"/>
      <dgm:spPr/>
    </dgm:pt>
    <dgm:pt modelId="{B090EB35-37AF-47AD-9000-4B3A95C0EAD6}" type="pres">
      <dgm:prSet presAssocID="{580A4961-78B5-4340-B14C-11D57FB27B16}" presName="text3" presStyleLbl="fgAcc3" presStyleIdx="3" presStyleCnt="11">
        <dgm:presLayoutVars>
          <dgm:chPref val="3"/>
        </dgm:presLayoutVars>
      </dgm:prSet>
      <dgm:spPr/>
    </dgm:pt>
    <dgm:pt modelId="{FD989C8E-419D-4FC3-BF8F-40B786B7FC4D}" type="pres">
      <dgm:prSet presAssocID="{580A4961-78B5-4340-B14C-11D57FB27B16}" presName="hierChild4" presStyleCnt="0"/>
      <dgm:spPr/>
    </dgm:pt>
    <dgm:pt modelId="{FD2DDB33-C201-4E7A-90CB-AA2D63CFB942}" type="pres">
      <dgm:prSet presAssocID="{CD0DBEF3-92B0-47D1-97B2-49647E22CC33}" presName="Name10" presStyleLbl="parChTrans1D2" presStyleIdx="4" presStyleCnt="11"/>
      <dgm:spPr/>
    </dgm:pt>
    <dgm:pt modelId="{8C7C44A8-E21A-4E57-8FD4-825E2814E9DB}" type="pres">
      <dgm:prSet presAssocID="{18DC19D0-B4CD-4603-A22A-8A857E1460C9}" presName="hierRoot2" presStyleCnt="0"/>
      <dgm:spPr/>
    </dgm:pt>
    <dgm:pt modelId="{99F82B50-08BF-4BC8-963F-701BEF8ACB4A}" type="pres">
      <dgm:prSet presAssocID="{18DC19D0-B4CD-4603-A22A-8A857E1460C9}" presName="composite2" presStyleCnt="0"/>
      <dgm:spPr/>
    </dgm:pt>
    <dgm:pt modelId="{878089B4-50D1-4112-A854-8B70A2AD3DF4}" type="pres">
      <dgm:prSet presAssocID="{18DC19D0-B4CD-4603-A22A-8A857E1460C9}" presName="background2" presStyleLbl="node2" presStyleIdx="4" presStyleCnt="11"/>
      <dgm:spPr/>
    </dgm:pt>
    <dgm:pt modelId="{FAE768FF-2224-4DA3-8111-399CCF9B5829}" type="pres">
      <dgm:prSet presAssocID="{18DC19D0-B4CD-4603-A22A-8A857E1460C9}" presName="text2" presStyleLbl="fgAcc2" presStyleIdx="4" presStyleCnt="11">
        <dgm:presLayoutVars>
          <dgm:chPref val="3"/>
        </dgm:presLayoutVars>
      </dgm:prSet>
      <dgm:spPr/>
    </dgm:pt>
    <dgm:pt modelId="{2871EA0C-064A-4E6F-A6B6-011056EB356B}" type="pres">
      <dgm:prSet presAssocID="{18DC19D0-B4CD-4603-A22A-8A857E1460C9}" presName="hierChild3" presStyleCnt="0"/>
      <dgm:spPr/>
    </dgm:pt>
    <dgm:pt modelId="{BFE18622-4FAF-453F-A378-EB57E36C3857}" type="pres">
      <dgm:prSet presAssocID="{E1D9A96F-98B9-47C5-B2F7-D3F034F918EB}" presName="Name17" presStyleLbl="parChTrans1D3" presStyleIdx="4" presStyleCnt="11"/>
      <dgm:spPr/>
    </dgm:pt>
    <dgm:pt modelId="{8BF33254-5FC2-45C4-8CB8-DBD1D394D280}" type="pres">
      <dgm:prSet presAssocID="{5AEDD14B-08F0-46E8-82F0-8A9AE6B2E95B}" presName="hierRoot3" presStyleCnt="0"/>
      <dgm:spPr/>
    </dgm:pt>
    <dgm:pt modelId="{5861FA16-4921-4B0A-A56C-7995EC634D20}" type="pres">
      <dgm:prSet presAssocID="{5AEDD14B-08F0-46E8-82F0-8A9AE6B2E95B}" presName="composite3" presStyleCnt="0"/>
      <dgm:spPr/>
    </dgm:pt>
    <dgm:pt modelId="{8206298E-4C93-41EE-87F0-6107E865125C}" type="pres">
      <dgm:prSet presAssocID="{5AEDD14B-08F0-46E8-82F0-8A9AE6B2E95B}" presName="background3" presStyleLbl="node3" presStyleIdx="4" presStyleCnt="11"/>
      <dgm:spPr/>
    </dgm:pt>
    <dgm:pt modelId="{F2A3FBBE-9092-4FFA-9230-D0E56463B261}" type="pres">
      <dgm:prSet presAssocID="{5AEDD14B-08F0-46E8-82F0-8A9AE6B2E95B}" presName="text3" presStyleLbl="fgAcc3" presStyleIdx="4" presStyleCnt="11">
        <dgm:presLayoutVars>
          <dgm:chPref val="3"/>
        </dgm:presLayoutVars>
      </dgm:prSet>
      <dgm:spPr/>
    </dgm:pt>
    <dgm:pt modelId="{9E89D827-6779-417B-BD58-D387727033F6}" type="pres">
      <dgm:prSet presAssocID="{5AEDD14B-08F0-46E8-82F0-8A9AE6B2E95B}" presName="hierChild4" presStyleCnt="0"/>
      <dgm:spPr/>
    </dgm:pt>
    <dgm:pt modelId="{DE607BB8-97F1-4785-9D00-F8E6228D6FF0}" type="pres">
      <dgm:prSet presAssocID="{AFC0C523-5E61-43B9-8008-69FB0FA25D01}" presName="Name10" presStyleLbl="parChTrans1D2" presStyleIdx="5" presStyleCnt="11"/>
      <dgm:spPr/>
    </dgm:pt>
    <dgm:pt modelId="{2AE3AE2E-21D7-49AC-90ED-FE509F4C49DC}" type="pres">
      <dgm:prSet presAssocID="{4603A1EB-EA36-47DA-951A-13B9673EA204}" presName="hierRoot2" presStyleCnt="0"/>
      <dgm:spPr/>
    </dgm:pt>
    <dgm:pt modelId="{68187708-BC0A-49E6-8FF0-061BBFEE643A}" type="pres">
      <dgm:prSet presAssocID="{4603A1EB-EA36-47DA-951A-13B9673EA204}" presName="composite2" presStyleCnt="0"/>
      <dgm:spPr/>
    </dgm:pt>
    <dgm:pt modelId="{23D33FC7-5691-4A67-B767-08AA6708B3E7}" type="pres">
      <dgm:prSet presAssocID="{4603A1EB-EA36-47DA-951A-13B9673EA204}" presName="background2" presStyleLbl="node2" presStyleIdx="5" presStyleCnt="11"/>
      <dgm:spPr/>
    </dgm:pt>
    <dgm:pt modelId="{A0DD286D-FCAB-4AB1-91D6-C9A1EE3A83D7}" type="pres">
      <dgm:prSet presAssocID="{4603A1EB-EA36-47DA-951A-13B9673EA204}" presName="text2" presStyleLbl="fgAcc2" presStyleIdx="5" presStyleCnt="11">
        <dgm:presLayoutVars>
          <dgm:chPref val="3"/>
        </dgm:presLayoutVars>
      </dgm:prSet>
      <dgm:spPr/>
    </dgm:pt>
    <dgm:pt modelId="{D09AE199-47BB-444D-8DE3-E416CE5C310F}" type="pres">
      <dgm:prSet presAssocID="{4603A1EB-EA36-47DA-951A-13B9673EA204}" presName="hierChild3" presStyleCnt="0"/>
      <dgm:spPr/>
    </dgm:pt>
    <dgm:pt modelId="{F43E790C-B6F3-4867-8A4F-4CC727622CB5}" type="pres">
      <dgm:prSet presAssocID="{184A69E4-E1F7-4844-BDBC-7B7881D59BEC}" presName="Name17" presStyleLbl="parChTrans1D3" presStyleIdx="5" presStyleCnt="11"/>
      <dgm:spPr/>
    </dgm:pt>
    <dgm:pt modelId="{3D78A578-D563-4CDA-A390-9861E7650A1E}" type="pres">
      <dgm:prSet presAssocID="{6B5B9C01-251E-412F-9D86-AAFCA4CCE486}" presName="hierRoot3" presStyleCnt="0"/>
      <dgm:spPr/>
    </dgm:pt>
    <dgm:pt modelId="{9F35BCB7-5A38-4486-91D0-A255A32B2B36}" type="pres">
      <dgm:prSet presAssocID="{6B5B9C01-251E-412F-9D86-AAFCA4CCE486}" presName="composite3" presStyleCnt="0"/>
      <dgm:spPr/>
    </dgm:pt>
    <dgm:pt modelId="{5D0D7EF9-C80E-4E81-B21B-BFCF9E6A07BD}" type="pres">
      <dgm:prSet presAssocID="{6B5B9C01-251E-412F-9D86-AAFCA4CCE486}" presName="background3" presStyleLbl="node3" presStyleIdx="5" presStyleCnt="11"/>
      <dgm:spPr/>
    </dgm:pt>
    <dgm:pt modelId="{EBFC96FC-D493-476A-A865-A2C432151BA5}" type="pres">
      <dgm:prSet presAssocID="{6B5B9C01-251E-412F-9D86-AAFCA4CCE486}" presName="text3" presStyleLbl="fgAcc3" presStyleIdx="5" presStyleCnt="11">
        <dgm:presLayoutVars>
          <dgm:chPref val="3"/>
        </dgm:presLayoutVars>
      </dgm:prSet>
      <dgm:spPr/>
    </dgm:pt>
    <dgm:pt modelId="{42B82B60-D8BD-467E-B2DB-1493DD5AE8B8}" type="pres">
      <dgm:prSet presAssocID="{6B5B9C01-251E-412F-9D86-AAFCA4CCE486}" presName="hierChild4" presStyleCnt="0"/>
      <dgm:spPr/>
    </dgm:pt>
    <dgm:pt modelId="{3F0E9F68-1A8B-4B1B-A96C-7FE8B85E4E3A}" type="pres">
      <dgm:prSet presAssocID="{7338EE37-8B61-4093-839B-E1C36BFFD41D}" presName="Name10" presStyleLbl="parChTrans1D2" presStyleIdx="6" presStyleCnt="11"/>
      <dgm:spPr/>
    </dgm:pt>
    <dgm:pt modelId="{B0DAA182-3077-4DB4-A30A-30E15B136428}" type="pres">
      <dgm:prSet presAssocID="{5F241979-4B60-4A81-AC57-4796BD6640AC}" presName="hierRoot2" presStyleCnt="0"/>
      <dgm:spPr/>
    </dgm:pt>
    <dgm:pt modelId="{AD332B5B-9318-4C61-A60D-74F8A421F634}" type="pres">
      <dgm:prSet presAssocID="{5F241979-4B60-4A81-AC57-4796BD6640AC}" presName="composite2" presStyleCnt="0"/>
      <dgm:spPr/>
    </dgm:pt>
    <dgm:pt modelId="{5C4954F3-0670-4B8F-ACA0-6C1E4F5DE97E}" type="pres">
      <dgm:prSet presAssocID="{5F241979-4B60-4A81-AC57-4796BD6640AC}" presName="background2" presStyleLbl="node2" presStyleIdx="6" presStyleCnt="11"/>
      <dgm:spPr/>
    </dgm:pt>
    <dgm:pt modelId="{F9D28A22-EFEB-477C-9C52-5188FE5F4F60}" type="pres">
      <dgm:prSet presAssocID="{5F241979-4B60-4A81-AC57-4796BD6640AC}" presName="text2" presStyleLbl="fgAcc2" presStyleIdx="6" presStyleCnt="11">
        <dgm:presLayoutVars>
          <dgm:chPref val="3"/>
        </dgm:presLayoutVars>
      </dgm:prSet>
      <dgm:spPr/>
    </dgm:pt>
    <dgm:pt modelId="{2019C3A6-80A1-4CF3-A9E5-97FE1EB110F3}" type="pres">
      <dgm:prSet presAssocID="{5F241979-4B60-4A81-AC57-4796BD6640AC}" presName="hierChild3" presStyleCnt="0"/>
      <dgm:spPr/>
    </dgm:pt>
    <dgm:pt modelId="{DF58A67B-7D40-46CB-8E38-074BB968FBCF}" type="pres">
      <dgm:prSet presAssocID="{99473158-5AE1-4C5B-9649-9162A6B3738E}" presName="Name17" presStyleLbl="parChTrans1D3" presStyleIdx="6" presStyleCnt="11"/>
      <dgm:spPr/>
    </dgm:pt>
    <dgm:pt modelId="{9AA68806-737F-494E-BC82-8EB096AA39D1}" type="pres">
      <dgm:prSet presAssocID="{3129DC3F-5065-4D6E-8D93-712BC8BA7832}" presName="hierRoot3" presStyleCnt="0"/>
      <dgm:spPr/>
    </dgm:pt>
    <dgm:pt modelId="{F9ABA34E-CE2A-42A2-9F49-A5FBCCA08528}" type="pres">
      <dgm:prSet presAssocID="{3129DC3F-5065-4D6E-8D93-712BC8BA7832}" presName="composite3" presStyleCnt="0"/>
      <dgm:spPr/>
    </dgm:pt>
    <dgm:pt modelId="{8D583AAD-0AA7-4438-829A-0DC3F8600AA6}" type="pres">
      <dgm:prSet presAssocID="{3129DC3F-5065-4D6E-8D93-712BC8BA7832}" presName="background3" presStyleLbl="node3" presStyleIdx="6" presStyleCnt="11"/>
      <dgm:spPr/>
    </dgm:pt>
    <dgm:pt modelId="{5C345A48-9001-4263-8E24-9B7277B34094}" type="pres">
      <dgm:prSet presAssocID="{3129DC3F-5065-4D6E-8D93-712BC8BA7832}" presName="text3" presStyleLbl="fgAcc3" presStyleIdx="6" presStyleCnt="11">
        <dgm:presLayoutVars>
          <dgm:chPref val="3"/>
        </dgm:presLayoutVars>
      </dgm:prSet>
      <dgm:spPr/>
    </dgm:pt>
    <dgm:pt modelId="{F95DF304-F326-4C67-9F2C-98705E8DED3D}" type="pres">
      <dgm:prSet presAssocID="{3129DC3F-5065-4D6E-8D93-712BC8BA7832}" presName="hierChild4" presStyleCnt="0"/>
      <dgm:spPr/>
    </dgm:pt>
    <dgm:pt modelId="{4BC2BD8A-F831-4547-B974-892A30043FA2}" type="pres">
      <dgm:prSet presAssocID="{F30B6D00-81C6-4E60-906F-22CCE6FA8163}" presName="Name10" presStyleLbl="parChTrans1D2" presStyleIdx="7" presStyleCnt="11"/>
      <dgm:spPr/>
    </dgm:pt>
    <dgm:pt modelId="{C2E93208-C1AF-4C9D-8D49-3DA36F710FB0}" type="pres">
      <dgm:prSet presAssocID="{C5F221AC-63DD-4B24-BD12-8B00C9C26918}" presName="hierRoot2" presStyleCnt="0"/>
      <dgm:spPr/>
    </dgm:pt>
    <dgm:pt modelId="{C62F5B03-7E9D-4F46-81A8-A6DD398B0A25}" type="pres">
      <dgm:prSet presAssocID="{C5F221AC-63DD-4B24-BD12-8B00C9C26918}" presName="composite2" presStyleCnt="0"/>
      <dgm:spPr/>
    </dgm:pt>
    <dgm:pt modelId="{C063755B-DF35-4617-8D70-FB2404CA7440}" type="pres">
      <dgm:prSet presAssocID="{C5F221AC-63DD-4B24-BD12-8B00C9C26918}" presName="background2" presStyleLbl="node2" presStyleIdx="7" presStyleCnt="11"/>
      <dgm:spPr/>
    </dgm:pt>
    <dgm:pt modelId="{A0ABD53F-3E2D-4DD8-9382-DE7586668CCB}" type="pres">
      <dgm:prSet presAssocID="{C5F221AC-63DD-4B24-BD12-8B00C9C26918}" presName="text2" presStyleLbl="fgAcc2" presStyleIdx="7" presStyleCnt="11">
        <dgm:presLayoutVars>
          <dgm:chPref val="3"/>
        </dgm:presLayoutVars>
      </dgm:prSet>
      <dgm:spPr/>
    </dgm:pt>
    <dgm:pt modelId="{091FECB0-D86E-412B-B25C-8C425A2D82A0}" type="pres">
      <dgm:prSet presAssocID="{C5F221AC-63DD-4B24-BD12-8B00C9C26918}" presName="hierChild3" presStyleCnt="0"/>
      <dgm:spPr/>
    </dgm:pt>
    <dgm:pt modelId="{7013634F-10C1-492F-A8D4-D7DBF7D7306A}" type="pres">
      <dgm:prSet presAssocID="{C98B4F2D-EF0A-4DFC-A51F-418271432F6B}" presName="Name17" presStyleLbl="parChTrans1D3" presStyleIdx="7" presStyleCnt="11"/>
      <dgm:spPr/>
    </dgm:pt>
    <dgm:pt modelId="{B8DCE3E7-96BB-4B0D-BF32-C9FC63CC3ADC}" type="pres">
      <dgm:prSet presAssocID="{8321F611-BC72-4D79-9BC4-1661F016A8B3}" presName="hierRoot3" presStyleCnt="0"/>
      <dgm:spPr/>
    </dgm:pt>
    <dgm:pt modelId="{9082F7FF-E7E4-499C-BC6A-A09B860ED5C0}" type="pres">
      <dgm:prSet presAssocID="{8321F611-BC72-4D79-9BC4-1661F016A8B3}" presName="composite3" presStyleCnt="0"/>
      <dgm:spPr/>
    </dgm:pt>
    <dgm:pt modelId="{01F8B743-DB10-4EDF-B9B0-F20FC414EA7A}" type="pres">
      <dgm:prSet presAssocID="{8321F611-BC72-4D79-9BC4-1661F016A8B3}" presName="background3" presStyleLbl="node3" presStyleIdx="7" presStyleCnt="11"/>
      <dgm:spPr/>
    </dgm:pt>
    <dgm:pt modelId="{335F3E0E-CB73-4959-B473-77EFAFEAF920}" type="pres">
      <dgm:prSet presAssocID="{8321F611-BC72-4D79-9BC4-1661F016A8B3}" presName="text3" presStyleLbl="fgAcc3" presStyleIdx="7" presStyleCnt="11">
        <dgm:presLayoutVars>
          <dgm:chPref val="3"/>
        </dgm:presLayoutVars>
      </dgm:prSet>
      <dgm:spPr/>
    </dgm:pt>
    <dgm:pt modelId="{7D0B58B3-A5D6-474B-9639-A13ADC2EB330}" type="pres">
      <dgm:prSet presAssocID="{8321F611-BC72-4D79-9BC4-1661F016A8B3}" presName="hierChild4" presStyleCnt="0"/>
      <dgm:spPr/>
    </dgm:pt>
    <dgm:pt modelId="{17E57593-DF1A-49B2-A42F-8CC94A7598CE}" type="pres">
      <dgm:prSet presAssocID="{46842F50-BF1C-4B88-95FC-449A6A5D659F}" presName="Name10" presStyleLbl="parChTrans1D2" presStyleIdx="8" presStyleCnt="11"/>
      <dgm:spPr/>
    </dgm:pt>
    <dgm:pt modelId="{0DE4E43A-E915-4199-847D-F8160D72AFFD}" type="pres">
      <dgm:prSet presAssocID="{585233B0-6FEC-4336-A730-0F1DBD47752C}" presName="hierRoot2" presStyleCnt="0"/>
      <dgm:spPr/>
    </dgm:pt>
    <dgm:pt modelId="{AB1EA10A-1C95-46EF-9F4B-61F71FAC1112}" type="pres">
      <dgm:prSet presAssocID="{585233B0-6FEC-4336-A730-0F1DBD47752C}" presName="composite2" presStyleCnt="0"/>
      <dgm:spPr/>
    </dgm:pt>
    <dgm:pt modelId="{A39E0E00-9586-4678-8A51-6278F9234CEC}" type="pres">
      <dgm:prSet presAssocID="{585233B0-6FEC-4336-A730-0F1DBD47752C}" presName="background2" presStyleLbl="node2" presStyleIdx="8" presStyleCnt="11"/>
      <dgm:spPr/>
    </dgm:pt>
    <dgm:pt modelId="{6B68635E-AF56-4952-88B6-6577A57CF1B6}" type="pres">
      <dgm:prSet presAssocID="{585233B0-6FEC-4336-A730-0F1DBD47752C}" presName="text2" presStyleLbl="fgAcc2" presStyleIdx="8" presStyleCnt="11">
        <dgm:presLayoutVars>
          <dgm:chPref val="3"/>
        </dgm:presLayoutVars>
      </dgm:prSet>
      <dgm:spPr/>
    </dgm:pt>
    <dgm:pt modelId="{DAF72F89-CDB6-4FE1-B7FA-1D7179E9D707}" type="pres">
      <dgm:prSet presAssocID="{585233B0-6FEC-4336-A730-0F1DBD47752C}" presName="hierChild3" presStyleCnt="0"/>
      <dgm:spPr/>
    </dgm:pt>
    <dgm:pt modelId="{6DF1FC6B-AFC8-4B81-B432-6276E6ED7FBC}" type="pres">
      <dgm:prSet presAssocID="{D1F8AD3D-0918-47FF-9BE6-4457C7C54A24}" presName="Name17" presStyleLbl="parChTrans1D3" presStyleIdx="8" presStyleCnt="11"/>
      <dgm:spPr/>
    </dgm:pt>
    <dgm:pt modelId="{AD0A1D71-099D-4943-9D1A-71B14A3F2E36}" type="pres">
      <dgm:prSet presAssocID="{DD91A6D4-C998-40DC-A774-281F3FEEF54B}" presName="hierRoot3" presStyleCnt="0"/>
      <dgm:spPr/>
    </dgm:pt>
    <dgm:pt modelId="{BEE8FB2D-99A3-4212-89F6-6E5928B9E985}" type="pres">
      <dgm:prSet presAssocID="{DD91A6D4-C998-40DC-A774-281F3FEEF54B}" presName="composite3" presStyleCnt="0"/>
      <dgm:spPr/>
    </dgm:pt>
    <dgm:pt modelId="{9B92AC2E-A898-4D8B-8DA5-B5441FC11A95}" type="pres">
      <dgm:prSet presAssocID="{DD91A6D4-C998-40DC-A774-281F3FEEF54B}" presName="background3" presStyleLbl="node3" presStyleIdx="8" presStyleCnt="11"/>
      <dgm:spPr/>
    </dgm:pt>
    <dgm:pt modelId="{E0C39AB8-A16A-4824-87FB-D4BF9CF68DC5}" type="pres">
      <dgm:prSet presAssocID="{DD91A6D4-C998-40DC-A774-281F3FEEF54B}" presName="text3" presStyleLbl="fgAcc3" presStyleIdx="8" presStyleCnt="11">
        <dgm:presLayoutVars>
          <dgm:chPref val="3"/>
        </dgm:presLayoutVars>
      </dgm:prSet>
      <dgm:spPr/>
    </dgm:pt>
    <dgm:pt modelId="{8FDA88A1-E045-4306-9D3B-075919A41295}" type="pres">
      <dgm:prSet presAssocID="{DD91A6D4-C998-40DC-A774-281F3FEEF54B}" presName="hierChild4" presStyleCnt="0"/>
      <dgm:spPr/>
    </dgm:pt>
    <dgm:pt modelId="{E63B99BC-821F-4829-B771-7D9AA077D2F9}" type="pres">
      <dgm:prSet presAssocID="{9A474151-D72E-45A8-B319-BD76C6D10FC4}" presName="Name10" presStyleLbl="parChTrans1D2" presStyleIdx="9" presStyleCnt="11"/>
      <dgm:spPr/>
    </dgm:pt>
    <dgm:pt modelId="{EF01382F-5E71-4B1A-A780-AF566A126683}" type="pres">
      <dgm:prSet presAssocID="{3E108CAB-4871-4177-95CC-277C73B80359}" presName="hierRoot2" presStyleCnt="0"/>
      <dgm:spPr/>
    </dgm:pt>
    <dgm:pt modelId="{520E4290-2923-45D5-9096-85DAF6C34480}" type="pres">
      <dgm:prSet presAssocID="{3E108CAB-4871-4177-95CC-277C73B80359}" presName="composite2" presStyleCnt="0"/>
      <dgm:spPr/>
    </dgm:pt>
    <dgm:pt modelId="{5DC79844-DC20-4F54-BEED-43BC343DDFBB}" type="pres">
      <dgm:prSet presAssocID="{3E108CAB-4871-4177-95CC-277C73B80359}" presName="background2" presStyleLbl="node2" presStyleIdx="9" presStyleCnt="11"/>
      <dgm:spPr/>
    </dgm:pt>
    <dgm:pt modelId="{D70AC159-D974-4232-AA9F-49AE9D231ECC}" type="pres">
      <dgm:prSet presAssocID="{3E108CAB-4871-4177-95CC-277C73B80359}" presName="text2" presStyleLbl="fgAcc2" presStyleIdx="9" presStyleCnt="11">
        <dgm:presLayoutVars>
          <dgm:chPref val="3"/>
        </dgm:presLayoutVars>
      </dgm:prSet>
      <dgm:spPr/>
    </dgm:pt>
    <dgm:pt modelId="{0797D1FE-BD88-440D-8871-0B4267F0B1E2}" type="pres">
      <dgm:prSet presAssocID="{3E108CAB-4871-4177-95CC-277C73B80359}" presName="hierChild3" presStyleCnt="0"/>
      <dgm:spPr/>
    </dgm:pt>
    <dgm:pt modelId="{1BECB953-EE2D-4461-9479-249D482F3FA6}" type="pres">
      <dgm:prSet presAssocID="{FFE4BBA0-CAD1-4219-9E9D-3133C3A7A971}" presName="Name17" presStyleLbl="parChTrans1D3" presStyleIdx="9" presStyleCnt="11"/>
      <dgm:spPr/>
    </dgm:pt>
    <dgm:pt modelId="{AEA9797E-2778-4135-AB15-6F578129E43B}" type="pres">
      <dgm:prSet presAssocID="{1CE3C6C7-52AB-44FE-8CE6-3A5DCDA4F571}" presName="hierRoot3" presStyleCnt="0"/>
      <dgm:spPr/>
    </dgm:pt>
    <dgm:pt modelId="{16765FAA-9156-4104-ABF6-1907C7E822AD}" type="pres">
      <dgm:prSet presAssocID="{1CE3C6C7-52AB-44FE-8CE6-3A5DCDA4F571}" presName="composite3" presStyleCnt="0"/>
      <dgm:spPr/>
    </dgm:pt>
    <dgm:pt modelId="{765A3713-CFC8-465B-9029-6021D8E40445}" type="pres">
      <dgm:prSet presAssocID="{1CE3C6C7-52AB-44FE-8CE6-3A5DCDA4F571}" presName="background3" presStyleLbl="node3" presStyleIdx="9" presStyleCnt="11"/>
      <dgm:spPr/>
    </dgm:pt>
    <dgm:pt modelId="{9B4DFD12-AA24-49A3-8B0A-7E2235C36CCD}" type="pres">
      <dgm:prSet presAssocID="{1CE3C6C7-52AB-44FE-8CE6-3A5DCDA4F571}" presName="text3" presStyleLbl="fgAcc3" presStyleIdx="9" presStyleCnt="11">
        <dgm:presLayoutVars>
          <dgm:chPref val="3"/>
        </dgm:presLayoutVars>
      </dgm:prSet>
      <dgm:spPr/>
    </dgm:pt>
    <dgm:pt modelId="{2F430964-B81C-4CCC-95A9-6D11EDE33C3A}" type="pres">
      <dgm:prSet presAssocID="{1CE3C6C7-52AB-44FE-8CE6-3A5DCDA4F571}" presName="hierChild4" presStyleCnt="0"/>
      <dgm:spPr/>
    </dgm:pt>
    <dgm:pt modelId="{80274833-C50A-400E-AA21-28F84AABF288}" type="pres">
      <dgm:prSet presAssocID="{9553CE08-03B8-4D0F-83DF-DE417A3EDEB2}" presName="Name10" presStyleLbl="parChTrans1D2" presStyleIdx="10" presStyleCnt="11"/>
      <dgm:spPr/>
    </dgm:pt>
    <dgm:pt modelId="{7D735343-B90D-4C9B-9E9D-2DD46FDAB771}" type="pres">
      <dgm:prSet presAssocID="{CA28C7C6-739E-4F31-B7F1-45EF8C1EF422}" presName="hierRoot2" presStyleCnt="0"/>
      <dgm:spPr/>
    </dgm:pt>
    <dgm:pt modelId="{28664487-1E82-45E9-BD48-5526FC7D3D36}" type="pres">
      <dgm:prSet presAssocID="{CA28C7C6-739E-4F31-B7F1-45EF8C1EF422}" presName="composite2" presStyleCnt="0"/>
      <dgm:spPr/>
    </dgm:pt>
    <dgm:pt modelId="{1E3574CC-C6E1-4C5A-BC12-123E75963761}" type="pres">
      <dgm:prSet presAssocID="{CA28C7C6-739E-4F31-B7F1-45EF8C1EF422}" presName="background2" presStyleLbl="node2" presStyleIdx="10" presStyleCnt="11"/>
      <dgm:spPr/>
    </dgm:pt>
    <dgm:pt modelId="{FFA1B2CB-0D08-4437-8ED8-F584F259E06D}" type="pres">
      <dgm:prSet presAssocID="{CA28C7C6-739E-4F31-B7F1-45EF8C1EF422}" presName="text2" presStyleLbl="fgAcc2" presStyleIdx="10" presStyleCnt="11">
        <dgm:presLayoutVars>
          <dgm:chPref val="3"/>
        </dgm:presLayoutVars>
      </dgm:prSet>
      <dgm:spPr/>
    </dgm:pt>
    <dgm:pt modelId="{ADB0C8E8-3507-4777-A553-941BFF139AE0}" type="pres">
      <dgm:prSet presAssocID="{CA28C7C6-739E-4F31-B7F1-45EF8C1EF422}" presName="hierChild3" presStyleCnt="0"/>
      <dgm:spPr/>
    </dgm:pt>
    <dgm:pt modelId="{A8A74691-2F07-4121-93FF-D30670A7BA3B}" type="pres">
      <dgm:prSet presAssocID="{EAEB0951-BBA9-458E-8BDA-2D4F0DED20E9}" presName="Name17" presStyleLbl="parChTrans1D3" presStyleIdx="10" presStyleCnt="11"/>
      <dgm:spPr/>
    </dgm:pt>
    <dgm:pt modelId="{3D0D44C4-0578-44D8-A803-14577B9D13C8}" type="pres">
      <dgm:prSet presAssocID="{30614097-8FC0-4961-BD1B-066EFD4F8AF4}" presName="hierRoot3" presStyleCnt="0"/>
      <dgm:spPr/>
    </dgm:pt>
    <dgm:pt modelId="{1A923EB7-E1A3-44C8-95D1-A548674DEDE9}" type="pres">
      <dgm:prSet presAssocID="{30614097-8FC0-4961-BD1B-066EFD4F8AF4}" presName="composite3" presStyleCnt="0"/>
      <dgm:spPr/>
    </dgm:pt>
    <dgm:pt modelId="{E6A5EF55-A270-4751-9396-E427905A5CCC}" type="pres">
      <dgm:prSet presAssocID="{30614097-8FC0-4961-BD1B-066EFD4F8AF4}" presName="background3" presStyleLbl="node3" presStyleIdx="10" presStyleCnt="11"/>
      <dgm:spPr/>
    </dgm:pt>
    <dgm:pt modelId="{49D4C922-C27B-4611-A303-FBA0274C7D21}" type="pres">
      <dgm:prSet presAssocID="{30614097-8FC0-4961-BD1B-066EFD4F8AF4}" presName="text3" presStyleLbl="fgAcc3" presStyleIdx="10" presStyleCnt="11">
        <dgm:presLayoutVars>
          <dgm:chPref val="3"/>
        </dgm:presLayoutVars>
      </dgm:prSet>
      <dgm:spPr/>
    </dgm:pt>
    <dgm:pt modelId="{3CD1FD59-4389-46F3-824D-5A49904B658E}" type="pres">
      <dgm:prSet presAssocID="{30614097-8FC0-4961-BD1B-066EFD4F8AF4}" presName="hierChild4" presStyleCnt="0"/>
      <dgm:spPr/>
    </dgm:pt>
  </dgm:ptLst>
  <dgm:cxnLst>
    <dgm:cxn modelId="{99C3220C-3169-45AB-8A88-DFC472E58CCF}" srcId="{CA28C7C6-739E-4F31-B7F1-45EF8C1EF422}" destId="{30614097-8FC0-4961-BD1B-066EFD4F8AF4}" srcOrd="0" destOrd="0" parTransId="{EAEB0951-BBA9-458E-8BDA-2D4F0DED20E9}" sibTransId="{B6D1E2E4-DE83-47D8-83B5-E49B88B4EB1A}"/>
    <dgm:cxn modelId="{68922414-E437-4118-9D5E-19A8C26FF151}" srcId="{9E8BE8DE-898F-4E9D-9D92-F8CC2A9C173C}" destId="{93632DF5-07C5-4D72-9B31-1FADB37B47E7}" srcOrd="0" destOrd="0" parTransId="{4F7F8143-94B0-463F-81F6-A04F8C15578B}" sibTransId="{AEA1ADF2-9F05-4063-97C7-86A1C55F654C}"/>
    <dgm:cxn modelId="{D13C3E16-565D-4A07-ABC7-733EE6CCB4CB}" type="presOf" srcId="{3E108CAB-4871-4177-95CC-277C73B80359}" destId="{D70AC159-D974-4232-AA9F-49AE9D231ECC}" srcOrd="0" destOrd="0" presId="urn:microsoft.com/office/officeart/2005/8/layout/hierarchy1"/>
    <dgm:cxn modelId="{D8C8BA17-978C-422D-B584-D10136FE4C60}" type="presOf" srcId="{5AEDD14B-08F0-46E8-82F0-8A9AE6B2E95B}" destId="{F2A3FBBE-9092-4FFA-9230-D0E56463B261}" srcOrd="0" destOrd="0" presId="urn:microsoft.com/office/officeart/2005/8/layout/hierarchy1"/>
    <dgm:cxn modelId="{D10E3621-B412-420D-95C9-7D62B1491F83}" type="presOf" srcId="{AFC0C523-5E61-43B9-8008-69FB0FA25D01}" destId="{DE607BB8-97F1-4785-9D00-F8E6228D6FF0}" srcOrd="0" destOrd="0" presId="urn:microsoft.com/office/officeart/2005/8/layout/hierarchy1"/>
    <dgm:cxn modelId="{82336D2A-C6B1-4447-A8D1-326696A8DB72}" type="presOf" srcId="{5F241979-4B60-4A81-AC57-4796BD6640AC}" destId="{F9D28A22-EFEB-477C-9C52-5188FE5F4F60}" srcOrd="0" destOrd="0" presId="urn:microsoft.com/office/officeart/2005/8/layout/hierarchy1"/>
    <dgm:cxn modelId="{8DB0092C-0008-4218-9717-FF8FA18AC1F1}" srcId="{18DC19D0-B4CD-4603-A22A-8A857E1460C9}" destId="{5AEDD14B-08F0-46E8-82F0-8A9AE6B2E95B}" srcOrd="0" destOrd="0" parTransId="{E1D9A96F-98B9-47C5-B2F7-D3F034F918EB}" sibTransId="{6694AF48-52F3-439D-9429-EB6B76F6EA4F}"/>
    <dgm:cxn modelId="{E3380B2F-7E26-4B60-8F2F-FEA17C328150}" srcId="{5F241979-4B60-4A81-AC57-4796BD6640AC}" destId="{3129DC3F-5065-4D6E-8D93-712BC8BA7832}" srcOrd="0" destOrd="0" parTransId="{99473158-5AE1-4C5B-9649-9162A6B3738E}" sibTransId="{5920D54F-F90F-4677-9162-18B9ADB0852C}"/>
    <dgm:cxn modelId="{D4589E30-3BC6-4132-8D72-425EAF8D73E3}" type="presOf" srcId="{CA28C7C6-739E-4F31-B7F1-45EF8C1EF422}" destId="{FFA1B2CB-0D08-4437-8ED8-F584F259E06D}" srcOrd="0" destOrd="0" presId="urn:microsoft.com/office/officeart/2005/8/layout/hierarchy1"/>
    <dgm:cxn modelId="{1B504333-DC47-44BE-87FC-75E804607370}" type="presOf" srcId="{6BD16935-0E17-4B7C-BCCE-E87A2B0CFBDF}" destId="{6B8F9CD4-3FB9-4E4C-98DE-05D2F33E83A9}" srcOrd="0" destOrd="0" presId="urn:microsoft.com/office/officeart/2005/8/layout/hierarchy1"/>
    <dgm:cxn modelId="{8825D833-26A5-4957-98F5-91BEDA69AF66}" type="presOf" srcId="{5588FA8E-BEE7-4F27-95EC-7E053A54CAC7}" destId="{25BC6B2F-B570-4429-A5E7-996DA41EB0C5}" srcOrd="0" destOrd="0" presId="urn:microsoft.com/office/officeart/2005/8/layout/hierarchy1"/>
    <dgm:cxn modelId="{58E80A34-E88B-4CB9-B149-9F5A22B7D768}" srcId="{76C4B93E-D8CB-40D0-948B-3FAAB12B9AB6}" destId="{C5F221AC-63DD-4B24-BD12-8B00C9C26918}" srcOrd="7" destOrd="0" parTransId="{F30B6D00-81C6-4E60-906F-22CCE6FA8163}" sibTransId="{91376141-7DA5-4E67-A100-D6F27208354D}"/>
    <dgm:cxn modelId="{5139DA34-4821-4E08-BE95-B9A902A9652B}" srcId="{76C4B93E-D8CB-40D0-948B-3FAAB12B9AB6}" destId="{4603A1EB-EA36-47DA-951A-13B9673EA204}" srcOrd="5" destOrd="0" parTransId="{AFC0C523-5E61-43B9-8008-69FB0FA25D01}" sibTransId="{2D183C4B-1605-4B98-AA65-5D2FA51946D7}"/>
    <dgm:cxn modelId="{81E7A136-489D-468A-BC35-3462A2592801}" type="presOf" srcId="{7B3AA88B-421F-46AA-BD2B-424543C7D048}" destId="{3BF19659-7BA9-41CA-BA2E-B11BFD14CFF2}" srcOrd="0" destOrd="0" presId="urn:microsoft.com/office/officeart/2005/8/layout/hierarchy1"/>
    <dgm:cxn modelId="{C89D143A-38AD-468B-8223-EAFA4D578E43}" type="presOf" srcId="{54A062BA-9651-42AA-AFE9-77BB5C46CA62}" destId="{A7CE5EED-C8B6-4556-B8F1-653F32706D67}" srcOrd="0" destOrd="0" presId="urn:microsoft.com/office/officeart/2005/8/layout/hierarchy1"/>
    <dgm:cxn modelId="{2D17BF3C-BD57-4BA9-87A8-733D05A89519}" srcId="{3E108CAB-4871-4177-95CC-277C73B80359}" destId="{1CE3C6C7-52AB-44FE-8CE6-3A5DCDA4F571}" srcOrd="0" destOrd="0" parTransId="{FFE4BBA0-CAD1-4219-9E9D-3133C3A7A971}" sibTransId="{DF680FA6-E974-4BDC-A74B-698594D605A9}"/>
    <dgm:cxn modelId="{FC0EF53E-A2AE-42BF-997C-391F31054A43}" type="presOf" srcId="{6B5B9C01-251E-412F-9D86-AAFCA4CCE486}" destId="{EBFC96FC-D493-476A-A865-A2C432151BA5}" srcOrd="0" destOrd="0" presId="urn:microsoft.com/office/officeart/2005/8/layout/hierarchy1"/>
    <dgm:cxn modelId="{3C2EB23F-4EE3-4141-9FA8-775AC72B80AA}" type="presOf" srcId="{696E70F3-5A05-47D1-8407-642A7DB9CF32}" destId="{71DF8370-27EB-451E-8E0B-A6A45990EBF0}" srcOrd="0" destOrd="0" presId="urn:microsoft.com/office/officeart/2005/8/layout/hierarchy1"/>
    <dgm:cxn modelId="{544B6249-2110-4106-B57F-47FE3A65119D}" type="presOf" srcId="{5C0667F2-0624-4363-81AC-4D4206F7B2A2}" destId="{E251F14E-0EB9-47CC-9A6F-4E4069781001}" srcOrd="0" destOrd="0" presId="urn:microsoft.com/office/officeart/2005/8/layout/hierarchy1"/>
    <dgm:cxn modelId="{FC0DD069-D48F-4BDC-834D-893AC06928ED}" srcId="{7B3AA88B-421F-46AA-BD2B-424543C7D048}" destId="{76C4B93E-D8CB-40D0-948B-3FAAB12B9AB6}" srcOrd="0" destOrd="0" parTransId="{C00AD495-98A9-4A29-8BAE-949A122F5D64}" sibTransId="{0F5E0C62-5F3D-47CD-A3BE-1559EE1E1B0E}"/>
    <dgm:cxn modelId="{6501824C-656A-400A-B62D-553FC7AB90EB}" type="presOf" srcId="{DD91A6D4-C998-40DC-A774-281F3FEEF54B}" destId="{E0C39AB8-A16A-4824-87FB-D4BF9CF68DC5}" srcOrd="0" destOrd="0" presId="urn:microsoft.com/office/officeart/2005/8/layout/hierarchy1"/>
    <dgm:cxn modelId="{5CA6E84C-E485-45F7-AC2D-DF75B36F995E}" type="presOf" srcId="{B9C9D83E-D9DB-42CE-89CF-20705B8F0730}" destId="{A6DF9152-B1F0-44ED-8185-F5684EBE3C7B}" srcOrd="0" destOrd="0" presId="urn:microsoft.com/office/officeart/2005/8/layout/hierarchy1"/>
    <dgm:cxn modelId="{E5CE9E70-280A-4E85-BB81-151F0C50CEF8}" type="presOf" srcId="{CD0DBEF3-92B0-47D1-97B2-49647E22CC33}" destId="{FD2DDB33-C201-4E7A-90CB-AA2D63CFB942}" srcOrd="0" destOrd="0" presId="urn:microsoft.com/office/officeart/2005/8/layout/hierarchy1"/>
    <dgm:cxn modelId="{E0306A76-9F20-4F8A-B1C7-09F61D605BFB}" type="presOf" srcId="{B55C4687-82BA-4C95-BDAD-BF043A90CB88}" destId="{5CCE3CE5-17EB-40F1-B314-B20F4F7376DC}" srcOrd="0" destOrd="0" presId="urn:microsoft.com/office/officeart/2005/8/layout/hierarchy1"/>
    <dgm:cxn modelId="{63C53E57-09D7-49E0-94AF-C2B111CC20B0}" type="presOf" srcId="{F30B6D00-81C6-4E60-906F-22CCE6FA8163}" destId="{4BC2BD8A-F831-4547-B974-892A30043FA2}" srcOrd="0" destOrd="0" presId="urn:microsoft.com/office/officeart/2005/8/layout/hierarchy1"/>
    <dgm:cxn modelId="{1535AB58-41FB-4CE0-AAE7-9F75B031B55E}" type="presOf" srcId="{3129DC3F-5065-4D6E-8D93-712BC8BA7832}" destId="{5C345A48-9001-4263-8E24-9B7277B34094}" srcOrd="0" destOrd="0" presId="urn:microsoft.com/office/officeart/2005/8/layout/hierarchy1"/>
    <dgm:cxn modelId="{6C8EB65A-4404-4BD8-9962-C3479BB62F48}" type="presOf" srcId="{D1F8AD3D-0918-47FF-9BE6-4457C7C54A24}" destId="{6DF1FC6B-AFC8-4B81-B432-6276E6ED7FBC}" srcOrd="0" destOrd="0" presId="urn:microsoft.com/office/officeart/2005/8/layout/hierarchy1"/>
    <dgm:cxn modelId="{3872EF7C-6301-45F6-89EF-B9DB30B82206}" srcId="{76C4B93E-D8CB-40D0-948B-3FAAB12B9AB6}" destId="{3E108CAB-4871-4177-95CC-277C73B80359}" srcOrd="9" destOrd="0" parTransId="{9A474151-D72E-45A8-B319-BD76C6D10FC4}" sibTransId="{246F5988-751D-4ADA-9819-F78AF19CD004}"/>
    <dgm:cxn modelId="{3122007F-99F9-4B59-BAEE-2B9A9F515DE3}" type="presOf" srcId="{33872AE0-8D80-4ABB-A72A-E32EF9BAAC85}" destId="{44F8754D-98ED-4222-8FF8-B8204F5AE1EB}" srcOrd="0" destOrd="0" presId="urn:microsoft.com/office/officeart/2005/8/layout/hierarchy1"/>
    <dgm:cxn modelId="{0A2FB27F-EA66-4020-B1AA-8318808B80C6}" srcId="{76C4B93E-D8CB-40D0-948B-3FAAB12B9AB6}" destId="{B9C9D83E-D9DB-42CE-89CF-20705B8F0730}" srcOrd="2" destOrd="0" parTransId="{5588FA8E-BEE7-4F27-95EC-7E053A54CAC7}" sibTransId="{1BAC1D5F-E501-441C-AC81-26C3AD9ECDA7}"/>
    <dgm:cxn modelId="{267D9E81-45EF-4A6A-BD9E-278F71D85BFB}" type="presOf" srcId="{585233B0-6FEC-4336-A730-0F1DBD47752C}" destId="{6B68635E-AF56-4952-88B6-6577A57CF1B6}" srcOrd="0" destOrd="0" presId="urn:microsoft.com/office/officeart/2005/8/layout/hierarchy1"/>
    <dgm:cxn modelId="{0B46D985-5CD4-4542-8E64-BD9CB4720D08}" type="presOf" srcId="{93632DF5-07C5-4D72-9B31-1FADB37B47E7}" destId="{FDF8BB18-4BF5-4A67-9DF9-02032290B758}" srcOrd="0" destOrd="0" presId="urn:microsoft.com/office/officeart/2005/8/layout/hierarchy1"/>
    <dgm:cxn modelId="{E2CE3286-23E2-45A0-9DB6-5709A05F6DB4}" type="presOf" srcId="{4F7F8143-94B0-463F-81F6-A04F8C15578B}" destId="{F4937116-18D5-4161-964D-203FE883BFA1}" srcOrd="0" destOrd="0" presId="urn:microsoft.com/office/officeart/2005/8/layout/hierarchy1"/>
    <dgm:cxn modelId="{9ABB2287-B220-42DD-B68A-9140A424D0A9}" srcId="{76C4B93E-D8CB-40D0-948B-3FAAB12B9AB6}" destId="{585233B0-6FEC-4336-A730-0F1DBD47752C}" srcOrd="8" destOrd="0" parTransId="{46842F50-BF1C-4B88-95FC-449A6A5D659F}" sibTransId="{725FCB92-F0E9-437A-B448-08974EDC8DA7}"/>
    <dgm:cxn modelId="{5A5E8789-5B01-4B53-8E06-21B2746D6C8F}" srcId="{B9C9D83E-D9DB-42CE-89CF-20705B8F0730}" destId="{5C0667F2-0624-4363-81AC-4D4206F7B2A2}" srcOrd="0" destOrd="0" parTransId="{6BD16935-0E17-4B7C-BCCE-E87A2B0CFBDF}" sibTransId="{F00315FA-90CA-4A43-B3BD-8A21BD6F0A34}"/>
    <dgm:cxn modelId="{0D7D0C8B-7D5B-4432-AEC3-63DD11D82053}" type="presOf" srcId="{7338EE37-8B61-4093-839B-E1C36BFFD41D}" destId="{3F0E9F68-1A8B-4B1B-A96C-7FE8B85E4E3A}" srcOrd="0" destOrd="0" presId="urn:microsoft.com/office/officeart/2005/8/layout/hierarchy1"/>
    <dgm:cxn modelId="{8793898B-50FF-4738-A134-C93C61E1B638}" type="presOf" srcId="{FFE4BBA0-CAD1-4219-9E9D-3133C3A7A971}" destId="{1BECB953-EE2D-4461-9479-249D482F3FA6}" srcOrd="0" destOrd="0" presId="urn:microsoft.com/office/officeart/2005/8/layout/hierarchy1"/>
    <dgm:cxn modelId="{7A90DF90-68AD-4290-80AB-9DE8A09D7169}" type="presOf" srcId="{76C4B93E-D8CB-40D0-948B-3FAAB12B9AB6}" destId="{C2EA03DF-1837-4F8A-9B47-A3506AF2E56F}" srcOrd="0" destOrd="0" presId="urn:microsoft.com/office/officeart/2005/8/layout/hierarchy1"/>
    <dgm:cxn modelId="{ACD10893-458E-4CAB-BDF2-170B1A506E65}" srcId="{76C4B93E-D8CB-40D0-948B-3FAAB12B9AB6}" destId="{CA28C7C6-739E-4F31-B7F1-45EF8C1EF422}" srcOrd="10" destOrd="0" parTransId="{9553CE08-03B8-4D0F-83DF-DE417A3EDEB2}" sibTransId="{08D3E192-6BAF-422C-983A-34EAE7661E54}"/>
    <dgm:cxn modelId="{48AF6597-B5F8-4A95-BB7F-08E33F24A134}" type="presOf" srcId="{FD0F2034-002C-418D-8BDE-88D8BA929480}" destId="{45715F2A-280A-4264-86B1-E996733236F8}" srcOrd="0" destOrd="0" presId="urn:microsoft.com/office/officeart/2005/8/layout/hierarchy1"/>
    <dgm:cxn modelId="{331C4A9C-ADB9-44F4-843A-2000F5EE1972}" type="presOf" srcId="{99473158-5AE1-4C5B-9649-9162A6B3738E}" destId="{DF58A67B-7D40-46CB-8E38-074BB968FBCF}" srcOrd="0" destOrd="0" presId="urn:microsoft.com/office/officeart/2005/8/layout/hierarchy1"/>
    <dgm:cxn modelId="{13CCAF9F-5EF4-48A8-AC73-37F1047E6AE7}" type="presOf" srcId="{1CE3C6C7-52AB-44FE-8CE6-3A5DCDA4F571}" destId="{9B4DFD12-AA24-49A3-8B0A-7E2235C36CCD}" srcOrd="0" destOrd="0" presId="urn:microsoft.com/office/officeart/2005/8/layout/hierarchy1"/>
    <dgm:cxn modelId="{C8109DAA-3F42-4C19-8D58-B0F2379ECF30}" type="presOf" srcId="{C5F221AC-63DD-4B24-BD12-8B00C9C26918}" destId="{A0ABD53F-3E2D-4DD8-9382-DE7586668CCB}" srcOrd="0" destOrd="0" presId="urn:microsoft.com/office/officeart/2005/8/layout/hierarchy1"/>
    <dgm:cxn modelId="{5D36C9AB-3AB3-403E-936C-3F7365275132}" type="presOf" srcId="{184A69E4-E1F7-4844-BDBC-7B7881D59BEC}" destId="{F43E790C-B6F3-4867-8A4F-4CC727622CB5}" srcOrd="0" destOrd="0" presId="urn:microsoft.com/office/officeart/2005/8/layout/hierarchy1"/>
    <dgm:cxn modelId="{755571AC-7F69-48E4-8026-6F518D92B663}" type="presOf" srcId="{8321F611-BC72-4D79-9BC4-1661F016A8B3}" destId="{335F3E0E-CB73-4959-B473-77EFAFEAF920}" srcOrd="0" destOrd="0" presId="urn:microsoft.com/office/officeart/2005/8/layout/hierarchy1"/>
    <dgm:cxn modelId="{468329AE-BD44-400F-87CF-DFA89AB93CF4}" type="presOf" srcId="{5ED65DB8-CF04-4374-9F83-D32B24305C86}" destId="{DD972B8F-1D24-4F10-BD66-7CC2F082F05B}" srcOrd="0" destOrd="0" presId="urn:microsoft.com/office/officeart/2005/8/layout/hierarchy1"/>
    <dgm:cxn modelId="{8684A1AF-39F0-48A4-BA04-033AE247EA76}" srcId="{76C4B93E-D8CB-40D0-948B-3FAAB12B9AB6}" destId="{9E8BE8DE-898F-4E9D-9D92-F8CC2A9C173C}" srcOrd="1" destOrd="0" parTransId="{F765EF7B-0548-4008-BD78-04C9F9DB5CDC}" sibTransId="{B4DF7573-8339-4195-A126-22CF22519EE1}"/>
    <dgm:cxn modelId="{F2E414B7-5499-4923-8D4D-51522C9F3238}" srcId="{76C4B93E-D8CB-40D0-948B-3FAAB12B9AB6}" destId="{18DC19D0-B4CD-4603-A22A-8A857E1460C9}" srcOrd="4" destOrd="0" parTransId="{CD0DBEF3-92B0-47D1-97B2-49647E22CC33}" sibTransId="{86FD213A-183E-4C6F-9448-D2CB6D303BE4}"/>
    <dgm:cxn modelId="{9B2856BD-6112-4525-AFC5-AD1E2DDB972A}" srcId="{76C4B93E-D8CB-40D0-948B-3FAAB12B9AB6}" destId="{5F241979-4B60-4A81-AC57-4796BD6640AC}" srcOrd="6" destOrd="0" parTransId="{7338EE37-8B61-4093-839B-E1C36BFFD41D}" sibTransId="{2D9C5F7B-9729-4D01-9DAF-BDEC84C058E0}"/>
    <dgm:cxn modelId="{06634EC1-3718-4504-8D93-97EF400509DA}" type="presOf" srcId="{580A4961-78B5-4340-B14C-11D57FB27B16}" destId="{B090EB35-37AF-47AD-9000-4B3A95C0EAD6}" srcOrd="0" destOrd="0" presId="urn:microsoft.com/office/officeart/2005/8/layout/hierarchy1"/>
    <dgm:cxn modelId="{B06603C6-2C24-4886-A591-C711F8DF58ED}" srcId="{4603A1EB-EA36-47DA-951A-13B9673EA204}" destId="{6B5B9C01-251E-412F-9D86-AAFCA4CCE486}" srcOrd="0" destOrd="0" parTransId="{184A69E4-E1F7-4844-BDBC-7B7881D59BEC}" sibTransId="{15E736CB-587A-422D-BF85-9D8161FB2A81}"/>
    <dgm:cxn modelId="{355056C7-AE1B-4E97-8E32-4DE0059B2A60}" srcId="{FD0F2034-002C-418D-8BDE-88D8BA929480}" destId="{33872AE0-8D80-4ABB-A72A-E32EF9BAAC85}" srcOrd="0" destOrd="0" parTransId="{06EDF785-47C8-4AA6-B9BB-518C7777FE9A}" sibTransId="{EE2545C7-91E2-4B9C-B543-5C29642BFC8E}"/>
    <dgm:cxn modelId="{0E7F34CA-1F0B-48EF-AA88-5BF3B98C1F62}" type="presOf" srcId="{C98B4F2D-EF0A-4DFC-A51F-418271432F6B}" destId="{7013634F-10C1-492F-A8D4-D7DBF7D7306A}" srcOrd="0" destOrd="0" presId="urn:microsoft.com/office/officeart/2005/8/layout/hierarchy1"/>
    <dgm:cxn modelId="{72C9EFCA-B641-4F49-B173-FCED5EC9985B}" srcId="{76C4B93E-D8CB-40D0-948B-3FAAB12B9AB6}" destId="{696E70F3-5A05-47D1-8407-642A7DB9CF32}" srcOrd="3" destOrd="0" parTransId="{B55C4687-82BA-4C95-BDAD-BF043A90CB88}" sibTransId="{C3FA1A24-49FB-40A9-B89C-14C2574C20D7}"/>
    <dgm:cxn modelId="{D5087DCC-E594-4EC2-BF92-048172547B24}" type="presOf" srcId="{18DC19D0-B4CD-4603-A22A-8A857E1460C9}" destId="{FAE768FF-2224-4DA3-8111-399CCF9B5829}" srcOrd="0" destOrd="0" presId="urn:microsoft.com/office/officeart/2005/8/layout/hierarchy1"/>
    <dgm:cxn modelId="{39BFABCC-93C2-4CA6-808E-0EEABA318287}" type="presOf" srcId="{9553CE08-03B8-4D0F-83DF-DE417A3EDEB2}" destId="{80274833-C50A-400E-AA21-28F84AABF288}" srcOrd="0" destOrd="0" presId="urn:microsoft.com/office/officeart/2005/8/layout/hierarchy1"/>
    <dgm:cxn modelId="{00BC55D2-2490-455D-A00C-73C16913F40E}" type="presOf" srcId="{EAEB0951-BBA9-458E-8BDA-2D4F0DED20E9}" destId="{A8A74691-2F07-4121-93FF-D30670A7BA3B}" srcOrd="0" destOrd="0" presId="urn:microsoft.com/office/officeart/2005/8/layout/hierarchy1"/>
    <dgm:cxn modelId="{D30C0ED8-AD44-4DBF-B92D-BE2E274BA504}" type="presOf" srcId="{F765EF7B-0548-4008-BD78-04C9F9DB5CDC}" destId="{352EDB62-EF40-4A5C-8694-6E97ABD0EDDE}" srcOrd="0" destOrd="0" presId="urn:microsoft.com/office/officeart/2005/8/layout/hierarchy1"/>
    <dgm:cxn modelId="{EEDC24DB-BEEE-448D-A68B-544C067ADEC0}" srcId="{76C4B93E-D8CB-40D0-948B-3FAAB12B9AB6}" destId="{FD0F2034-002C-418D-8BDE-88D8BA929480}" srcOrd="0" destOrd="0" parTransId="{54A062BA-9651-42AA-AFE9-77BB5C46CA62}" sibTransId="{E0CA37AA-09DE-402F-A842-4A0E0637D3E2}"/>
    <dgm:cxn modelId="{294693DF-583C-4582-9891-9D0803DDE423}" type="presOf" srcId="{06EDF785-47C8-4AA6-B9BB-518C7777FE9A}" destId="{2B9AE9EA-56B0-4C18-8D40-9A799E96AB42}" srcOrd="0" destOrd="0" presId="urn:microsoft.com/office/officeart/2005/8/layout/hierarchy1"/>
    <dgm:cxn modelId="{185E47E5-88BA-4B7D-883F-7FEAD57C36B2}" type="presOf" srcId="{E1D9A96F-98B9-47C5-B2F7-D3F034F918EB}" destId="{BFE18622-4FAF-453F-A378-EB57E36C3857}" srcOrd="0" destOrd="0" presId="urn:microsoft.com/office/officeart/2005/8/layout/hierarchy1"/>
    <dgm:cxn modelId="{A09892E9-7082-4F51-9E47-2A0182EB0447}" srcId="{C5F221AC-63DD-4B24-BD12-8B00C9C26918}" destId="{8321F611-BC72-4D79-9BC4-1661F016A8B3}" srcOrd="0" destOrd="0" parTransId="{C98B4F2D-EF0A-4DFC-A51F-418271432F6B}" sibTransId="{3AD8849F-0935-40FA-9CA8-CD3C8B65A1E7}"/>
    <dgm:cxn modelId="{22AB30EF-411C-4DC3-AA7F-C7ACCF377082}" type="presOf" srcId="{9A474151-D72E-45A8-B319-BD76C6D10FC4}" destId="{E63B99BC-821F-4829-B771-7D9AA077D2F9}" srcOrd="0" destOrd="0" presId="urn:microsoft.com/office/officeart/2005/8/layout/hierarchy1"/>
    <dgm:cxn modelId="{771179F1-90E1-4BBD-B092-5D91E85072D5}" type="presOf" srcId="{9E8BE8DE-898F-4E9D-9D92-F8CC2A9C173C}" destId="{AB23019B-3221-4128-97C2-9111B33D8172}" srcOrd="0" destOrd="0" presId="urn:microsoft.com/office/officeart/2005/8/layout/hierarchy1"/>
    <dgm:cxn modelId="{617D9CF5-B3D5-4974-8CE6-9F0E6E8D6A28}" type="presOf" srcId="{30614097-8FC0-4961-BD1B-066EFD4F8AF4}" destId="{49D4C922-C27B-4611-A303-FBA0274C7D21}" srcOrd="0" destOrd="0" presId="urn:microsoft.com/office/officeart/2005/8/layout/hierarchy1"/>
    <dgm:cxn modelId="{C6086BFA-A3D9-4037-AF9F-7CB62FE5FBF4}" type="presOf" srcId="{46842F50-BF1C-4B88-95FC-449A6A5D659F}" destId="{17E57593-DF1A-49B2-A42F-8CC94A7598CE}" srcOrd="0" destOrd="0" presId="urn:microsoft.com/office/officeart/2005/8/layout/hierarchy1"/>
    <dgm:cxn modelId="{D8ED9BFD-E5AF-46AA-9122-0AA959375E70}" srcId="{585233B0-6FEC-4336-A730-0F1DBD47752C}" destId="{DD91A6D4-C998-40DC-A774-281F3FEEF54B}" srcOrd="0" destOrd="0" parTransId="{D1F8AD3D-0918-47FF-9BE6-4457C7C54A24}" sibTransId="{3313D4DB-9FF8-4F4A-A7DC-A98372B99A37}"/>
    <dgm:cxn modelId="{A42152FE-8DA6-486F-BBD3-FF9449B885E0}" type="presOf" srcId="{4603A1EB-EA36-47DA-951A-13B9673EA204}" destId="{A0DD286D-FCAB-4AB1-91D6-C9A1EE3A83D7}" srcOrd="0" destOrd="0" presId="urn:microsoft.com/office/officeart/2005/8/layout/hierarchy1"/>
    <dgm:cxn modelId="{76E4E6FF-977C-45E3-9A58-B0DC5A323B88}" srcId="{696E70F3-5A05-47D1-8407-642A7DB9CF32}" destId="{580A4961-78B5-4340-B14C-11D57FB27B16}" srcOrd="0" destOrd="0" parTransId="{5ED65DB8-CF04-4374-9F83-D32B24305C86}" sibTransId="{AFA6C815-1DE8-4CBD-BFC9-C287E8E8B3CF}"/>
    <dgm:cxn modelId="{F931C6AB-29A4-4629-92E1-0AD9A6BBD0E6}" type="presParOf" srcId="{3BF19659-7BA9-41CA-BA2E-B11BFD14CFF2}" destId="{C73EA52F-038B-4BCB-A379-E23583141849}" srcOrd="0" destOrd="0" presId="urn:microsoft.com/office/officeart/2005/8/layout/hierarchy1"/>
    <dgm:cxn modelId="{397517D8-6AA0-4005-BD4B-5D80798794CD}" type="presParOf" srcId="{C73EA52F-038B-4BCB-A379-E23583141849}" destId="{7E252801-4F32-4492-BEF5-B91D07C53C20}" srcOrd="0" destOrd="0" presId="urn:microsoft.com/office/officeart/2005/8/layout/hierarchy1"/>
    <dgm:cxn modelId="{8E4E87D3-50C0-497F-AE1F-7D178E82FBBF}" type="presParOf" srcId="{7E252801-4F32-4492-BEF5-B91D07C53C20}" destId="{F1188238-642A-4995-AAAB-E5C595667CF2}" srcOrd="0" destOrd="0" presId="urn:microsoft.com/office/officeart/2005/8/layout/hierarchy1"/>
    <dgm:cxn modelId="{985CDD98-1A7C-46DD-A0FF-AD020807F2FE}" type="presParOf" srcId="{7E252801-4F32-4492-BEF5-B91D07C53C20}" destId="{C2EA03DF-1837-4F8A-9B47-A3506AF2E56F}" srcOrd="1" destOrd="0" presId="urn:microsoft.com/office/officeart/2005/8/layout/hierarchy1"/>
    <dgm:cxn modelId="{66868C3E-DC3E-443F-8CBE-274DC84F6E3D}" type="presParOf" srcId="{C73EA52F-038B-4BCB-A379-E23583141849}" destId="{718FC016-6BA8-42D6-A23D-6FD712277E64}" srcOrd="1" destOrd="0" presId="urn:microsoft.com/office/officeart/2005/8/layout/hierarchy1"/>
    <dgm:cxn modelId="{82575B56-8F65-46C7-8DFC-CDADEA059620}" type="presParOf" srcId="{718FC016-6BA8-42D6-A23D-6FD712277E64}" destId="{A7CE5EED-C8B6-4556-B8F1-653F32706D67}" srcOrd="0" destOrd="0" presId="urn:microsoft.com/office/officeart/2005/8/layout/hierarchy1"/>
    <dgm:cxn modelId="{7EFC6628-C53C-4401-A329-5A7E6E978D11}" type="presParOf" srcId="{718FC016-6BA8-42D6-A23D-6FD712277E64}" destId="{3B76B9E4-3678-4B03-9B1A-B0B0650C7562}" srcOrd="1" destOrd="0" presId="urn:microsoft.com/office/officeart/2005/8/layout/hierarchy1"/>
    <dgm:cxn modelId="{6F7838EC-851F-4A48-84B0-746D59C1AA84}" type="presParOf" srcId="{3B76B9E4-3678-4B03-9B1A-B0B0650C7562}" destId="{2AAE7120-DE98-4594-927E-A87DBDB8E743}" srcOrd="0" destOrd="0" presId="urn:microsoft.com/office/officeart/2005/8/layout/hierarchy1"/>
    <dgm:cxn modelId="{BF0BA13F-0AF0-477D-96AB-81BA16268F36}" type="presParOf" srcId="{2AAE7120-DE98-4594-927E-A87DBDB8E743}" destId="{A8327ABA-2BF6-4ADE-8154-C70BFDFDA6DC}" srcOrd="0" destOrd="0" presId="urn:microsoft.com/office/officeart/2005/8/layout/hierarchy1"/>
    <dgm:cxn modelId="{DA21FD34-B6B1-4A51-90E8-7FB304613C55}" type="presParOf" srcId="{2AAE7120-DE98-4594-927E-A87DBDB8E743}" destId="{45715F2A-280A-4264-86B1-E996733236F8}" srcOrd="1" destOrd="0" presId="urn:microsoft.com/office/officeart/2005/8/layout/hierarchy1"/>
    <dgm:cxn modelId="{4381F7BE-73B1-45A4-8583-3295085700B7}" type="presParOf" srcId="{3B76B9E4-3678-4B03-9B1A-B0B0650C7562}" destId="{35573809-784A-4983-A15C-86C8AED355A0}" srcOrd="1" destOrd="0" presId="urn:microsoft.com/office/officeart/2005/8/layout/hierarchy1"/>
    <dgm:cxn modelId="{A415E7E9-9A5B-463B-888C-E95F354004F3}" type="presParOf" srcId="{35573809-784A-4983-A15C-86C8AED355A0}" destId="{2B9AE9EA-56B0-4C18-8D40-9A799E96AB42}" srcOrd="0" destOrd="0" presId="urn:microsoft.com/office/officeart/2005/8/layout/hierarchy1"/>
    <dgm:cxn modelId="{A4ED96AD-B8E6-47F9-815D-E869603C8CB7}" type="presParOf" srcId="{35573809-784A-4983-A15C-86C8AED355A0}" destId="{DDC978C2-3CD3-4359-8A5E-5270395DCA2A}" srcOrd="1" destOrd="0" presId="urn:microsoft.com/office/officeart/2005/8/layout/hierarchy1"/>
    <dgm:cxn modelId="{CDDAC786-C33C-4AA3-8E40-1FB906FEE72E}" type="presParOf" srcId="{DDC978C2-3CD3-4359-8A5E-5270395DCA2A}" destId="{CF1C9B95-F197-46A5-ADC6-E93E6DC03032}" srcOrd="0" destOrd="0" presId="urn:microsoft.com/office/officeart/2005/8/layout/hierarchy1"/>
    <dgm:cxn modelId="{4E6313CF-988B-4EE0-B5DD-FB04AB60D90E}" type="presParOf" srcId="{CF1C9B95-F197-46A5-ADC6-E93E6DC03032}" destId="{74FB0E45-9F74-437A-AA0A-9FFAE16E65BC}" srcOrd="0" destOrd="0" presId="urn:microsoft.com/office/officeart/2005/8/layout/hierarchy1"/>
    <dgm:cxn modelId="{BCB71A7C-2CA7-4860-8364-22A41B611438}" type="presParOf" srcId="{CF1C9B95-F197-46A5-ADC6-E93E6DC03032}" destId="{44F8754D-98ED-4222-8FF8-B8204F5AE1EB}" srcOrd="1" destOrd="0" presId="urn:microsoft.com/office/officeart/2005/8/layout/hierarchy1"/>
    <dgm:cxn modelId="{DD39669B-281F-4F3C-B7DF-C9D7FDBA62CD}" type="presParOf" srcId="{DDC978C2-3CD3-4359-8A5E-5270395DCA2A}" destId="{8041C057-7C99-44E2-83D1-57A7D1452B43}" srcOrd="1" destOrd="0" presId="urn:microsoft.com/office/officeart/2005/8/layout/hierarchy1"/>
    <dgm:cxn modelId="{5B56D65D-7CAF-4DEC-B1B7-D3F9AF8B51A6}" type="presParOf" srcId="{718FC016-6BA8-42D6-A23D-6FD712277E64}" destId="{352EDB62-EF40-4A5C-8694-6E97ABD0EDDE}" srcOrd="2" destOrd="0" presId="urn:microsoft.com/office/officeart/2005/8/layout/hierarchy1"/>
    <dgm:cxn modelId="{33F34ED0-CC12-4120-987C-3AE2C1CBF1E9}" type="presParOf" srcId="{718FC016-6BA8-42D6-A23D-6FD712277E64}" destId="{C199AA0F-DA14-46ED-BE88-1D0D87131308}" srcOrd="3" destOrd="0" presId="urn:microsoft.com/office/officeart/2005/8/layout/hierarchy1"/>
    <dgm:cxn modelId="{87BF6600-42CE-4BA5-8E51-BA2607AB46B2}" type="presParOf" srcId="{C199AA0F-DA14-46ED-BE88-1D0D87131308}" destId="{E15C276A-62E1-43A6-A4D8-8D5B4BE0AF69}" srcOrd="0" destOrd="0" presId="urn:microsoft.com/office/officeart/2005/8/layout/hierarchy1"/>
    <dgm:cxn modelId="{A9639CF5-8C60-41D9-BA8A-B213EAE3F1A1}" type="presParOf" srcId="{E15C276A-62E1-43A6-A4D8-8D5B4BE0AF69}" destId="{85AB6019-BEB0-4207-AF6E-D0978FF0C71A}" srcOrd="0" destOrd="0" presId="urn:microsoft.com/office/officeart/2005/8/layout/hierarchy1"/>
    <dgm:cxn modelId="{3F2DF433-6344-4771-9578-0200A0403262}" type="presParOf" srcId="{E15C276A-62E1-43A6-A4D8-8D5B4BE0AF69}" destId="{AB23019B-3221-4128-97C2-9111B33D8172}" srcOrd="1" destOrd="0" presId="urn:microsoft.com/office/officeart/2005/8/layout/hierarchy1"/>
    <dgm:cxn modelId="{3F9076ED-027F-4CD2-B196-A24C525C3284}" type="presParOf" srcId="{C199AA0F-DA14-46ED-BE88-1D0D87131308}" destId="{0B9D3506-0924-4CFB-880C-C2351FE9532F}" srcOrd="1" destOrd="0" presId="urn:microsoft.com/office/officeart/2005/8/layout/hierarchy1"/>
    <dgm:cxn modelId="{5EC5C051-3934-4B8F-9475-2E9057B4D0D2}" type="presParOf" srcId="{0B9D3506-0924-4CFB-880C-C2351FE9532F}" destId="{F4937116-18D5-4161-964D-203FE883BFA1}" srcOrd="0" destOrd="0" presId="urn:microsoft.com/office/officeart/2005/8/layout/hierarchy1"/>
    <dgm:cxn modelId="{4A6EBBAA-1D06-4F72-849A-877547C4CFD9}" type="presParOf" srcId="{0B9D3506-0924-4CFB-880C-C2351FE9532F}" destId="{CCA981FC-7364-4368-A163-52F3486EE70C}" srcOrd="1" destOrd="0" presId="urn:microsoft.com/office/officeart/2005/8/layout/hierarchy1"/>
    <dgm:cxn modelId="{3FCC3389-CA05-440B-8BDE-FA62E77B7BB1}" type="presParOf" srcId="{CCA981FC-7364-4368-A163-52F3486EE70C}" destId="{9FF476C6-017A-4177-BD1F-ACC0D20F0D03}" srcOrd="0" destOrd="0" presId="urn:microsoft.com/office/officeart/2005/8/layout/hierarchy1"/>
    <dgm:cxn modelId="{38B16559-352A-4AE1-9028-EBD36FE23398}" type="presParOf" srcId="{9FF476C6-017A-4177-BD1F-ACC0D20F0D03}" destId="{A6A67A9D-A0BD-4721-B19B-973A287E4A6F}" srcOrd="0" destOrd="0" presId="urn:microsoft.com/office/officeart/2005/8/layout/hierarchy1"/>
    <dgm:cxn modelId="{3E0916FB-0E35-40F2-A952-98C7113A5326}" type="presParOf" srcId="{9FF476C6-017A-4177-BD1F-ACC0D20F0D03}" destId="{FDF8BB18-4BF5-4A67-9DF9-02032290B758}" srcOrd="1" destOrd="0" presId="urn:microsoft.com/office/officeart/2005/8/layout/hierarchy1"/>
    <dgm:cxn modelId="{D9DDA3B2-143B-4C72-AFBA-35D797F8DB01}" type="presParOf" srcId="{CCA981FC-7364-4368-A163-52F3486EE70C}" destId="{0DC43C25-CD82-4FF3-B6D1-6D15050B6CB1}" srcOrd="1" destOrd="0" presId="urn:microsoft.com/office/officeart/2005/8/layout/hierarchy1"/>
    <dgm:cxn modelId="{503E809B-E680-4CC5-84A3-D6F1BA3C0410}" type="presParOf" srcId="{718FC016-6BA8-42D6-A23D-6FD712277E64}" destId="{25BC6B2F-B570-4429-A5E7-996DA41EB0C5}" srcOrd="4" destOrd="0" presId="urn:microsoft.com/office/officeart/2005/8/layout/hierarchy1"/>
    <dgm:cxn modelId="{6C37775D-7DA0-483B-8C05-C775AE75DB64}" type="presParOf" srcId="{718FC016-6BA8-42D6-A23D-6FD712277E64}" destId="{D9C23624-560C-4EB2-8F85-2997F9C8AA06}" srcOrd="5" destOrd="0" presId="urn:microsoft.com/office/officeart/2005/8/layout/hierarchy1"/>
    <dgm:cxn modelId="{4FB24F3A-05A7-4C2D-A8CE-4876DA7BECC3}" type="presParOf" srcId="{D9C23624-560C-4EB2-8F85-2997F9C8AA06}" destId="{4D399660-50A7-4BA3-B480-51A2E8DB1C5B}" srcOrd="0" destOrd="0" presId="urn:microsoft.com/office/officeart/2005/8/layout/hierarchy1"/>
    <dgm:cxn modelId="{96DBBE65-F596-4A03-B3B8-E9E89D31F8DA}" type="presParOf" srcId="{4D399660-50A7-4BA3-B480-51A2E8DB1C5B}" destId="{8411D1C2-772B-4E7E-993F-D58E979FAA92}" srcOrd="0" destOrd="0" presId="urn:microsoft.com/office/officeart/2005/8/layout/hierarchy1"/>
    <dgm:cxn modelId="{D9EB055E-FD26-452A-A688-9731B85E744E}" type="presParOf" srcId="{4D399660-50A7-4BA3-B480-51A2E8DB1C5B}" destId="{A6DF9152-B1F0-44ED-8185-F5684EBE3C7B}" srcOrd="1" destOrd="0" presId="urn:microsoft.com/office/officeart/2005/8/layout/hierarchy1"/>
    <dgm:cxn modelId="{C15298FC-423C-45A2-9192-98340A7451EE}" type="presParOf" srcId="{D9C23624-560C-4EB2-8F85-2997F9C8AA06}" destId="{DE8FEF66-03FE-4226-80D9-DE1AF572F024}" srcOrd="1" destOrd="0" presId="urn:microsoft.com/office/officeart/2005/8/layout/hierarchy1"/>
    <dgm:cxn modelId="{F3BD40D3-503C-484E-AD1C-83EE9C3C1A4E}" type="presParOf" srcId="{DE8FEF66-03FE-4226-80D9-DE1AF572F024}" destId="{6B8F9CD4-3FB9-4E4C-98DE-05D2F33E83A9}" srcOrd="0" destOrd="0" presId="urn:microsoft.com/office/officeart/2005/8/layout/hierarchy1"/>
    <dgm:cxn modelId="{80B53769-E631-4E2F-919E-36B3DBCE765A}" type="presParOf" srcId="{DE8FEF66-03FE-4226-80D9-DE1AF572F024}" destId="{0095631C-FC10-4ACE-996A-863533F4F86B}" srcOrd="1" destOrd="0" presId="urn:microsoft.com/office/officeart/2005/8/layout/hierarchy1"/>
    <dgm:cxn modelId="{62290CF8-91B3-4583-A3E1-2E2E2B1F46C2}" type="presParOf" srcId="{0095631C-FC10-4ACE-996A-863533F4F86B}" destId="{535D00D5-C5F0-49E0-BEE3-2F3453AF29E1}" srcOrd="0" destOrd="0" presId="urn:microsoft.com/office/officeart/2005/8/layout/hierarchy1"/>
    <dgm:cxn modelId="{E824CB3D-2A35-4541-BAA1-0A2471CB90ED}" type="presParOf" srcId="{535D00D5-C5F0-49E0-BEE3-2F3453AF29E1}" destId="{D52FA8A6-9A36-4674-A753-7B394A2BE16C}" srcOrd="0" destOrd="0" presId="urn:microsoft.com/office/officeart/2005/8/layout/hierarchy1"/>
    <dgm:cxn modelId="{DF55AEA8-9144-4C0A-AA2A-45D81867D090}" type="presParOf" srcId="{535D00D5-C5F0-49E0-BEE3-2F3453AF29E1}" destId="{E251F14E-0EB9-47CC-9A6F-4E4069781001}" srcOrd="1" destOrd="0" presId="urn:microsoft.com/office/officeart/2005/8/layout/hierarchy1"/>
    <dgm:cxn modelId="{A7156D56-08F3-4FEF-9EE2-D57D178C996B}" type="presParOf" srcId="{0095631C-FC10-4ACE-996A-863533F4F86B}" destId="{EDD17BB1-F969-4673-8E0F-2305D72B1291}" srcOrd="1" destOrd="0" presId="urn:microsoft.com/office/officeart/2005/8/layout/hierarchy1"/>
    <dgm:cxn modelId="{B7914771-D403-4F44-99BE-9868CFA76B55}" type="presParOf" srcId="{718FC016-6BA8-42D6-A23D-6FD712277E64}" destId="{5CCE3CE5-17EB-40F1-B314-B20F4F7376DC}" srcOrd="6" destOrd="0" presId="urn:microsoft.com/office/officeart/2005/8/layout/hierarchy1"/>
    <dgm:cxn modelId="{680421E4-1CAE-4D8D-AF56-CFC1E2FADC64}" type="presParOf" srcId="{718FC016-6BA8-42D6-A23D-6FD712277E64}" destId="{6FCB99CB-6041-489E-90EF-5726D6D607A7}" srcOrd="7" destOrd="0" presId="urn:microsoft.com/office/officeart/2005/8/layout/hierarchy1"/>
    <dgm:cxn modelId="{71CDA2AA-EE66-477C-8715-C2F72E03701A}" type="presParOf" srcId="{6FCB99CB-6041-489E-90EF-5726D6D607A7}" destId="{039DCF4D-F5DA-4FDE-8FF5-F5C969D3C7E7}" srcOrd="0" destOrd="0" presId="urn:microsoft.com/office/officeart/2005/8/layout/hierarchy1"/>
    <dgm:cxn modelId="{A0F948DB-DE85-41B9-8911-20757F08555D}" type="presParOf" srcId="{039DCF4D-F5DA-4FDE-8FF5-F5C969D3C7E7}" destId="{21BF3F50-1CD4-4D99-866A-D875869AB426}" srcOrd="0" destOrd="0" presId="urn:microsoft.com/office/officeart/2005/8/layout/hierarchy1"/>
    <dgm:cxn modelId="{7BAC114E-495A-4E77-97E9-8FFAB4ED78D4}" type="presParOf" srcId="{039DCF4D-F5DA-4FDE-8FF5-F5C969D3C7E7}" destId="{71DF8370-27EB-451E-8E0B-A6A45990EBF0}" srcOrd="1" destOrd="0" presId="urn:microsoft.com/office/officeart/2005/8/layout/hierarchy1"/>
    <dgm:cxn modelId="{A2A51374-7611-4A0E-88B0-9B46D30F81FC}" type="presParOf" srcId="{6FCB99CB-6041-489E-90EF-5726D6D607A7}" destId="{E7F7AEB6-550C-416B-AD7E-007B5923177C}" srcOrd="1" destOrd="0" presId="urn:microsoft.com/office/officeart/2005/8/layout/hierarchy1"/>
    <dgm:cxn modelId="{70F5416F-4F19-4C50-8D2B-C54E3865B9BA}" type="presParOf" srcId="{E7F7AEB6-550C-416B-AD7E-007B5923177C}" destId="{DD972B8F-1D24-4F10-BD66-7CC2F082F05B}" srcOrd="0" destOrd="0" presId="urn:microsoft.com/office/officeart/2005/8/layout/hierarchy1"/>
    <dgm:cxn modelId="{DBF268B9-55C9-4A5A-B3B6-6C599143FDD8}" type="presParOf" srcId="{E7F7AEB6-550C-416B-AD7E-007B5923177C}" destId="{84BEDEFC-A34B-44BF-95CD-463DD14DA170}" srcOrd="1" destOrd="0" presId="urn:microsoft.com/office/officeart/2005/8/layout/hierarchy1"/>
    <dgm:cxn modelId="{75AFBF47-830C-4A9C-9154-FDF52CBD53AF}" type="presParOf" srcId="{84BEDEFC-A34B-44BF-95CD-463DD14DA170}" destId="{3BF79E33-BA2E-4868-BDCC-F5F4ED1F6880}" srcOrd="0" destOrd="0" presId="urn:microsoft.com/office/officeart/2005/8/layout/hierarchy1"/>
    <dgm:cxn modelId="{7ABF9CBB-D580-4D26-9C4A-B4B2B190E4D5}" type="presParOf" srcId="{3BF79E33-BA2E-4868-BDCC-F5F4ED1F6880}" destId="{6E62A615-D224-42A4-B90B-71D737E66999}" srcOrd="0" destOrd="0" presId="urn:microsoft.com/office/officeart/2005/8/layout/hierarchy1"/>
    <dgm:cxn modelId="{3CA408C3-BF4C-40E8-A54E-E923335F6D4A}" type="presParOf" srcId="{3BF79E33-BA2E-4868-BDCC-F5F4ED1F6880}" destId="{B090EB35-37AF-47AD-9000-4B3A95C0EAD6}" srcOrd="1" destOrd="0" presId="urn:microsoft.com/office/officeart/2005/8/layout/hierarchy1"/>
    <dgm:cxn modelId="{B453B390-7768-47B6-B3E2-2FB1D8B6EA4E}" type="presParOf" srcId="{84BEDEFC-A34B-44BF-95CD-463DD14DA170}" destId="{FD989C8E-419D-4FC3-BF8F-40B786B7FC4D}" srcOrd="1" destOrd="0" presId="urn:microsoft.com/office/officeart/2005/8/layout/hierarchy1"/>
    <dgm:cxn modelId="{7F6BAE2C-0748-4106-A370-403D474D9092}" type="presParOf" srcId="{718FC016-6BA8-42D6-A23D-6FD712277E64}" destId="{FD2DDB33-C201-4E7A-90CB-AA2D63CFB942}" srcOrd="8" destOrd="0" presId="urn:microsoft.com/office/officeart/2005/8/layout/hierarchy1"/>
    <dgm:cxn modelId="{089EC6DD-DC10-43D2-8C0D-02053ED6FB7B}" type="presParOf" srcId="{718FC016-6BA8-42D6-A23D-6FD712277E64}" destId="{8C7C44A8-E21A-4E57-8FD4-825E2814E9DB}" srcOrd="9" destOrd="0" presId="urn:microsoft.com/office/officeart/2005/8/layout/hierarchy1"/>
    <dgm:cxn modelId="{0A2F1E4B-7169-45EB-A7C6-68A8B92D850D}" type="presParOf" srcId="{8C7C44A8-E21A-4E57-8FD4-825E2814E9DB}" destId="{99F82B50-08BF-4BC8-963F-701BEF8ACB4A}" srcOrd="0" destOrd="0" presId="urn:microsoft.com/office/officeart/2005/8/layout/hierarchy1"/>
    <dgm:cxn modelId="{2B82862A-04AD-4511-A499-DD97A1476E62}" type="presParOf" srcId="{99F82B50-08BF-4BC8-963F-701BEF8ACB4A}" destId="{878089B4-50D1-4112-A854-8B70A2AD3DF4}" srcOrd="0" destOrd="0" presId="urn:microsoft.com/office/officeart/2005/8/layout/hierarchy1"/>
    <dgm:cxn modelId="{40CCE3BD-64F6-48C8-B235-39C2C60B4E78}" type="presParOf" srcId="{99F82B50-08BF-4BC8-963F-701BEF8ACB4A}" destId="{FAE768FF-2224-4DA3-8111-399CCF9B5829}" srcOrd="1" destOrd="0" presId="urn:microsoft.com/office/officeart/2005/8/layout/hierarchy1"/>
    <dgm:cxn modelId="{3B36C861-497B-4E0C-861A-5771B163EB2F}" type="presParOf" srcId="{8C7C44A8-E21A-4E57-8FD4-825E2814E9DB}" destId="{2871EA0C-064A-4E6F-A6B6-011056EB356B}" srcOrd="1" destOrd="0" presId="urn:microsoft.com/office/officeart/2005/8/layout/hierarchy1"/>
    <dgm:cxn modelId="{141E3755-5382-4F72-8DF3-6C8327292947}" type="presParOf" srcId="{2871EA0C-064A-4E6F-A6B6-011056EB356B}" destId="{BFE18622-4FAF-453F-A378-EB57E36C3857}" srcOrd="0" destOrd="0" presId="urn:microsoft.com/office/officeart/2005/8/layout/hierarchy1"/>
    <dgm:cxn modelId="{79E7203D-85B4-4E9F-9B73-24748A92EE8F}" type="presParOf" srcId="{2871EA0C-064A-4E6F-A6B6-011056EB356B}" destId="{8BF33254-5FC2-45C4-8CB8-DBD1D394D280}" srcOrd="1" destOrd="0" presId="urn:microsoft.com/office/officeart/2005/8/layout/hierarchy1"/>
    <dgm:cxn modelId="{6AE02E68-EFDE-4770-9E1F-3AE49E95939F}" type="presParOf" srcId="{8BF33254-5FC2-45C4-8CB8-DBD1D394D280}" destId="{5861FA16-4921-4B0A-A56C-7995EC634D20}" srcOrd="0" destOrd="0" presId="urn:microsoft.com/office/officeart/2005/8/layout/hierarchy1"/>
    <dgm:cxn modelId="{97535E00-F723-40C8-81D6-3E5F13F579DB}" type="presParOf" srcId="{5861FA16-4921-4B0A-A56C-7995EC634D20}" destId="{8206298E-4C93-41EE-87F0-6107E865125C}" srcOrd="0" destOrd="0" presId="urn:microsoft.com/office/officeart/2005/8/layout/hierarchy1"/>
    <dgm:cxn modelId="{91FB1358-B9E8-4CB3-B874-B298CB0ACE88}" type="presParOf" srcId="{5861FA16-4921-4B0A-A56C-7995EC634D20}" destId="{F2A3FBBE-9092-4FFA-9230-D0E56463B261}" srcOrd="1" destOrd="0" presId="urn:microsoft.com/office/officeart/2005/8/layout/hierarchy1"/>
    <dgm:cxn modelId="{2BA0765E-A374-495C-B52C-4DC0C2BB3C84}" type="presParOf" srcId="{8BF33254-5FC2-45C4-8CB8-DBD1D394D280}" destId="{9E89D827-6779-417B-BD58-D387727033F6}" srcOrd="1" destOrd="0" presId="urn:microsoft.com/office/officeart/2005/8/layout/hierarchy1"/>
    <dgm:cxn modelId="{ECC6F81B-D17B-4D7F-8FCF-072DD53DA28D}" type="presParOf" srcId="{718FC016-6BA8-42D6-A23D-6FD712277E64}" destId="{DE607BB8-97F1-4785-9D00-F8E6228D6FF0}" srcOrd="10" destOrd="0" presId="urn:microsoft.com/office/officeart/2005/8/layout/hierarchy1"/>
    <dgm:cxn modelId="{854640FB-D408-4620-A6FE-2D1F49625168}" type="presParOf" srcId="{718FC016-6BA8-42D6-A23D-6FD712277E64}" destId="{2AE3AE2E-21D7-49AC-90ED-FE509F4C49DC}" srcOrd="11" destOrd="0" presId="urn:microsoft.com/office/officeart/2005/8/layout/hierarchy1"/>
    <dgm:cxn modelId="{E8A6F844-2F23-4252-B54C-4AE9D7EEE334}" type="presParOf" srcId="{2AE3AE2E-21D7-49AC-90ED-FE509F4C49DC}" destId="{68187708-BC0A-49E6-8FF0-061BBFEE643A}" srcOrd="0" destOrd="0" presId="urn:microsoft.com/office/officeart/2005/8/layout/hierarchy1"/>
    <dgm:cxn modelId="{3D5B5C94-977A-457F-8630-D36884D2866A}" type="presParOf" srcId="{68187708-BC0A-49E6-8FF0-061BBFEE643A}" destId="{23D33FC7-5691-4A67-B767-08AA6708B3E7}" srcOrd="0" destOrd="0" presId="urn:microsoft.com/office/officeart/2005/8/layout/hierarchy1"/>
    <dgm:cxn modelId="{AF570B80-9497-41D9-B005-5925ABE59E7B}" type="presParOf" srcId="{68187708-BC0A-49E6-8FF0-061BBFEE643A}" destId="{A0DD286D-FCAB-4AB1-91D6-C9A1EE3A83D7}" srcOrd="1" destOrd="0" presId="urn:microsoft.com/office/officeart/2005/8/layout/hierarchy1"/>
    <dgm:cxn modelId="{0F69BD31-EFEE-417F-98CD-1CD7C2E69325}" type="presParOf" srcId="{2AE3AE2E-21D7-49AC-90ED-FE509F4C49DC}" destId="{D09AE199-47BB-444D-8DE3-E416CE5C310F}" srcOrd="1" destOrd="0" presId="urn:microsoft.com/office/officeart/2005/8/layout/hierarchy1"/>
    <dgm:cxn modelId="{5EA284D7-88B8-41A5-8019-443DBA55B69E}" type="presParOf" srcId="{D09AE199-47BB-444D-8DE3-E416CE5C310F}" destId="{F43E790C-B6F3-4867-8A4F-4CC727622CB5}" srcOrd="0" destOrd="0" presId="urn:microsoft.com/office/officeart/2005/8/layout/hierarchy1"/>
    <dgm:cxn modelId="{AD946853-4640-47DB-B46F-E031E412DD2B}" type="presParOf" srcId="{D09AE199-47BB-444D-8DE3-E416CE5C310F}" destId="{3D78A578-D563-4CDA-A390-9861E7650A1E}" srcOrd="1" destOrd="0" presId="urn:microsoft.com/office/officeart/2005/8/layout/hierarchy1"/>
    <dgm:cxn modelId="{545F0DD9-7DDA-4DA7-B215-9DDCECE52E4D}" type="presParOf" srcId="{3D78A578-D563-4CDA-A390-9861E7650A1E}" destId="{9F35BCB7-5A38-4486-91D0-A255A32B2B36}" srcOrd="0" destOrd="0" presId="urn:microsoft.com/office/officeart/2005/8/layout/hierarchy1"/>
    <dgm:cxn modelId="{C4644527-2CAC-4CC1-A39F-4C2B57A65D02}" type="presParOf" srcId="{9F35BCB7-5A38-4486-91D0-A255A32B2B36}" destId="{5D0D7EF9-C80E-4E81-B21B-BFCF9E6A07BD}" srcOrd="0" destOrd="0" presId="urn:microsoft.com/office/officeart/2005/8/layout/hierarchy1"/>
    <dgm:cxn modelId="{6DC5D2E4-D953-44A1-A700-40CC550AFBD6}" type="presParOf" srcId="{9F35BCB7-5A38-4486-91D0-A255A32B2B36}" destId="{EBFC96FC-D493-476A-A865-A2C432151BA5}" srcOrd="1" destOrd="0" presId="urn:microsoft.com/office/officeart/2005/8/layout/hierarchy1"/>
    <dgm:cxn modelId="{61883D2B-245E-4F66-8A04-8CD223BCD001}" type="presParOf" srcId="{3D78A578-D563-4CDA-A390-9861E7650A1E}" destId="{42B82B60-D8BD-467E-B2DB-1493DD5AE8B8}" srcOrd="1" destOrd="0" presId="urn:microsoft.com/office/officeart/2005/8/layout/hierarchy1"/>
    <dgm:cxn modelId="{6AFBCFD4-D041-4A3F-BCE2-1AD4D35AE9AF}" type="presParOf" srcId="{718FC016-6BA8-42D6-A23D-6FD712277E64}" destId="{3F0E9F68-1A8B-4B1B-A96C-7FE8B85E4E3A}" srcOrd="12" destOrd="0" presId="urn:microsoft.com/office/officeart/2005/8/layout/hierarchy1"/>
    <dgm:cxn modelId="{476E1A3D-F037-40FC-B214-40845D1FC220}" type="presParOf" srcId="{718FC016-6BA8-42D6-A23D-6FD712277E64}" destId="{B0DAA182-3077-4DB4-A30A-30E15B136428}" srcOrd="13" destOrd="0" presId="urn:microsoft.com/office/officeart/2005/8/layout/hierarchy1"/>
    <dgm:cxn modelId="{9E3CC3E4-7D4A-4BF2-87CC-0D1A0DEC6D7E}" type="presParOf" srcId="{B0DAA182-3077-4DB4-A30A-30E15B136428}" destId="{AD332B5B-9318-4C61-A60D-74F8A421F634}" srcOrd="0" destOrd="0" presId="urn:microsoft.com/office/officeart/2005/8/layout/hierarchy1"/>
    <dgm:cxn modelId="{D43A4004-F42B-4B18-98B0-37C9584ABD0C}" type="presParOf" srcId="{AD332B5B-9318-4C61-A60D-74F8A421F634}" destId="{5C4954F3-0670-4B8F-ACA0-6C1E4F5DE97E}" srcOrd="0" destOrd="0" presId="urn:microsoft.com/office/officeart/2005/8/layout/hierarchy1"/>
    <dgm:cxn modelId="{B7511B5E-BDCB-4D94-A053-576E240A0AFC}" type="presParOf" srcId="{AD332B5B-9318-4C61-A60D-74F8A421F634}" destId="{F9D28A22-EFEB-477C-9C52-5188FE5F4F60}" srcOrd="1" destOrd="0" presId="urn:microsoft.com/office/officeart/2005/8/layout/hierarchy1"/>
    <dgm:cxn modelId="{4DB9B696-7D71-461A-B737-24DAC01F86C4}" type="presParOf" srcId="{B0DAA182-3077-4DB4-A30A-30E15B136428}" destId="{2019C3A6-80A1-4CF3-A9E5-97FE1EB110F3}" srcOrd="1" destOrd="0" presId="urn:microsoft.com/office/officeart/2005/8/layout/hierarchy1"/>
    <dgm:cxn modelId="{EAAF2AE3-B509-4081-967C-98DBA5F31930}" type="presParOf" srcId="{2019C3A6-80A1-4CF3-A9E5-97FE1EB110F3}" destId="{DF58A67B-7D40-46CB-8E38-074BB968FBCF}" srcOrd="0" destOrd="0" presId="urn:microsoft.com/office/officeart/2005/8/layout/hierarchy1"/>
    <dgm:cxn modelId="{7202A1A0-3794-4CFB-9F86-D1B591558FC9}" type="presParOf" srcId="{2019C3A6-80A1-4CF3-A9E5-97FE1EB110F3}" destId="{9AA68806-737F-494E-BC82-8EB096AA39D1}" srcOrd="1" destOrd="0" presId="urn:microsoft.com/office/officeart/2005/8/layout/hierarchy1"/>
    <dgm:cxn modelId="{1F2BF6E4-D960-42E1-9285-7CB4857F9982}" type="presParOf" srcId="{9AA68806-737F-494E-BC82-8EB096AA39D1}" destId="{F9ABA34E-CE2A-42A2-9F49-A5FBCCA08528}" srcOrd="0" destOrd="0" presId="urn:microsoft.com/office/officeart/2005/8/layout/hierarchy1"/>
    <dgm:cxn modelId="{D8F6FFF9-172C-441C-B2EA-88C06E42DBEC}" type="presParOf" srcId="{F9ABA34E-CE2A-42A2-9F49-A5FBCCA08528}" destId="{8D583AAD-0AA7-4438-829A-0DC3F8600AA6}" srcOrd="0" destOrd="0" presId="urn:microsoft.com/office/officeart/2005/8/layout/hierarchy1"/>
    <dgm:cxn modelId="{12EE85EB-2E85-4A51-9D1D-B8C413A0B651}" type="presParOf" srcId="{F9ABA34E-CE2A-42A2-9F49-A5FBCCA08528}" destId="{5C345A48-9001-4263-8E24-9B7277B34094}" srcOrd="1" destOrd="0" presId="urn:microsoft.com/office/officeart/2005/8/layout/hierarchy1"/>
    <dgm:cxn modelId="{AF2AD52F-E947-4975-9DEF-43413FE97BCE}" type="presParOf" srcId="{9AA68806-737F-494E-BC82-8EB096AA39D1}" destId="{F95DF304-F326-4C67-9F2C-98705E8DED3D}" srcOrd="1" destOrd="0" presId="urn:microsoft.com/office/officeart/2005/8/layout/hierarchy1"/>
    <dgm:cxn modelId="{32C6166E-BA89-40E8-ACBD-3BB97259FE81}" type="presParOf" srcId="{718FC016-6BA8-42D6-A23D-6FD712277E64}" destId="{4BC2BD8A-F831-4547-B974-892A30043FA2}" srcOrd="14" destOrd="0" presId="urn:microsoft.com/office/officeart/2005/8/layout/hierarchy1"/>
    <dgm:cxn modelId="{C6A5B4D6-80E7-449D-BE8A-98BAC3BE63DF}" type="presParOf" srcId="{718FC016-6BA8-42D6-A23D-6FD712277E64}" destId="{C2E93208-C1AF-4C9D-8D49-3DA36F710FB0}" srcOrd="15" destOrd="0" presId="urn:microsoft.com/office/officeart/2005/8/layout/hierarchy1"/>
    <dgm:cxn modelId="{2D58F690-0D6C-4A51-BB4F-A2E574327C99}" type="presParOf" srcId="{C2E93208-C1AF-4C9D-8D49-3DA36F710FB0}" destId="{C62F5B03-7E9D-4F46-81A8-A6DD398B0A25}" srcOrd="0" destOrd="0" presId="urn:microsoft.com/office/officeart/2005/8/layout/hierarchy1"/>
    <dgm:cxn modelId="{159CD3CB-BC8E-49A3-AE68-22B4EC7AB001}" type="presParOf" srcId="{C62F5B03-7E9D-4F46-81A8-A6DD398B0A25}" destId="{C063755B-DF35-4617-8D70-FB2404CA7440}" srcOrd="0" destOrd="0" presId="urn:microsoft.com/office/officeart/2005/8/layout/hierarchy1"/>
    <dgm:cxn modelId="{C8076193-B9FD-46AA-9345-9D0B780DE3A8}" type="presParOf" srcId="{C62F5B03-7E9D-4F46-81A8-A6DD398B0A25}" destId="{A0ABD53F-3E2D-4DD8-9382-DE7586668CCB}" srcOrd="1" destOrd="0" presId="urn:microsoft.com/office/officeart/2005/8/layout/hierarchy1"/>
    <dgm:cxn modelId="{7CABEDBF-05FE-406D-A820-5FFF8102E67D}" type="presParOf" srcId="{C2E93208-C1AF-4C9D-8D49-3DA36F710FB0}" destId="{091FECB0-D86E-412B-B25C-8C425A2D82A0}" srcOrd="1" destOrd="0" presId="urn:microsoft.com/office/officeart/2005/8/layout/hierarchy1"/>
    <dgm:cxn modelId="{8CF302E7-7595-49D1-AB54-93BA444DE3AB}" type="presParOf" srcId="{091FECB0-D86E-412B-B25C-8C425A2D82A0}" destId="{7013634F-10C1-492F-A8D4-D7DBF7D7306A}" srcOrd="0" destOrd="0" presId="urn:microsoft.com/office/officeart/2005/8/layout/hierarchy1"/>
    <dgm:cxn modelId="{37830AA7-B11B-4F6C-B828-55DF0CF3086D}" type="presParOf" srcId="{091FECB0-D86E-412B-B25C-8C425A2D82A0}" destId="{B8DCE3E7-96BB-4B0D-BF32-C9FC63CC3ADC}" srcOrd="1" destOrd="0" presId="urn:microsoft.com/office/officeart/2005/8/layout/hierarchy1"/>
    <dgm:cxn modelId="{0CA52A13-46FC-43D4-80D2-3BBA6EE8A1BF}" type="presParOf" srcId="{B8DCE3E7-96BB-4B0D-BF32-C9FC63CC3ADC}" destId="{9082F7FF-E7E4-499C-BC6A-A09B860ED5C0}" srcOrd="0" destOrd="0" presId="urn:microsoft.com/office/officeart/2005/8/layout/hierarchy1"/>
    <dgm:cxn modelId="{3D836408-434D-44B8-B21B-97C7AA57DDCF}" type="presParOf" srcId="{9082F7FF-E7E4-499C-BC6A-A09B860ED5C0}" destId="{01F8B743-DB10-4EDF-B9B0-F20FC414EA7A}" srcOrd="0" destOrd="0" presId="urn:microsoft.com/office/officeart/2005/8/layout/hierarchy1"/>
    <dgm:cxn modelId="{C2EA22E5-EE5F-49F0-8E36-1131BF24B2EA}" type="presParOf" srcId="{9082F7FF-E7E4-499C-BC6A-A09B860ED5C0}" destId="{335F3E0E-CB73-4959-B473-77EFAFEAF920}" srcOrd="1" destOrd="0" presId="urn:microsoft.com/office/officeart/2005/8/layout/hierarchy1"/>
    <dgm:cxn modelId="{59CCAEBD-F531-4CB0-8390-6259A014E00E}" type="presParOf" srcId="{B8DCE3E7-96BB-4B0D-BF32-C9FC63CC3ADC}" destId="{7D0B58B3-A5D6-474B-9639-A13ADC2EB330}" srcOrd="1" destOrd="0" presId="urn:microsoft.com/office/officeart/2005/8/layout/hierarchy1"/>
    <dgm:cxn modelId="{639DE0BB-A64D-444D-A16B-314A79744101}" type="presParOf" srcId="{718FC016-6BA8-42D6-A23D-6FD712277E64}" destId="{17E57593-DF1A-49B2-A42F-8CC94A7598CE}" srcOrd="16" destOrd="0" presId="urn:microsoft.com/office/officeart/2005/8/layout/hierarchy1"/>
    <dgm:cxn modelId="{E98CC802-D62A-4DAB-9B54-B296D9A18544}" type="presParOf" srcId="{718FC016-6BA8-42D6-A23D-6FD712277E64}" destId="{0DE4E43A-E915-4199-847D-F8160D72AFFD}" srcOrd="17" destOrd="0" presId="urn:microsoft.com/office/officeart/2005/8/layout/hierarchy1"/>
    <dgm:cxn modelId="{25A49353-874E-4363-8338-FB74BFDB27C4}" type="presParOf" srcId="{0DE4E43A-E915-4199-847D-F8160D72AFFD}" destId="{AB1EA10A-1C95-46EF-9F4B-61F71FAC1112}" srcOrd="0" destOrd="0" presId="urn:microsoft.com/office/officeart/2005/8/layout/hierarchy1"/>
    <dgm:cxn modelId="{4AB266B0-E4B6-4A4B-B3ED-32F7BEFEAB54}" type="presParOf" srcId="{AB1EA10A-1C95-46EF-9F4B-61F71FAC1112}" destId="{A39E0E00-9586-4678-8A51-6278F9234CEC}" srcOrd="0" destOrd="0" presId="urn:microsoft.com/office/officeart/2005/8/layout/hierarchy1"/>
    <dgm:cxn modelId="{B58AB8D0-76E7-4B83-A77A-5A2A0E6D58AC}" type="presParOf" srcId="{AB1EA10A-1C95-46EF-9F4B-61F71FAC1112}" destId="{6B68635E-AF56-4952-88B6-6577A57CF1B6}" srcOrd="1" destOrd="0" presId="urn:microsoft.com/office/officeart/2005/8/layout/hierarchy1"/>
    <dgm:cxn modelId="{E6DAE214-AB0D-4915-BA11-744C7D4D3FC2}" type="presParOf" srcId="{0DE4E43A-E915-4199-847D-F8160D72AFFD}" destId="{DAF72F89-CDB6-4FE1-B7FA-1D7179E9D707}" srcOrd="1" destOrd="0" presId="urn:microsoft.com/office/officeart/2005/8/layout/hierarchy1"/>
    <dgm:cxn modelId="{DA91CFEA-6B1C-45BA-8C43-C3A4231D9BBF}" type="presParOf" srcId="{DAF72F89-CDB6-4FE1-B7FA-1D7179E9D707}" destId="{6DF1FC6B-AFC8-4B81-B432-6276E6ED7FBC}" srcOrd="0" destOrd="0" presId="urn:microsoft.com/office/officeart/2005/8/layout/hierarchy1"/>
    <dgm:cxn modelId="{E428F11A-97B5-4FAA-B318-8B8110D8D72B}" type="presParOf" srcId="{DAF72F89-CDB6-4FE1-B7FA-1D7179E9D707}" destId="{AD0A1D71-099D-4943-9D1A-71B14A3F2E36}" srcOrd="1" destOrd="0" presId="urn:microsoft.com/office/officeart/2005/8/layout/hierarchy1"/>
    <dgm:cxn modelId="{04CD73F0-F823-4F22-8886-17B15F876EDA}" type="presParOf" srcId="{AD0A1D71-099D-4943-9D1A-71B14A3F2E36}" destId="{BEE8FB2D-99A3-4212-89F6-6E5928B9E985}" srcOrd="0" destOrd="0" presId="urn:microsoft.com/office/officeart/2005/8/layout/hierarchy1"/>
    <dgm:cxn modelId="{889BEF25-03AD-4EA6-9F6D-FE30C40C84DB}" type="presParOf" srcId="{BEE8FB2D-99A3-4212-89F6-6E5928B9E985}" destId="{9B92AC2E-A898-4D8B-8DA5-B5441FC11A95}" srcOrd="0" destOrd="0" presId="urn:microsoft.com/office/officeart/2005/8/layout/hierarchy1"/>
    <dgm:cxn modelId="{08BBFDAF-00DC-45AE-96ED-C5B23A5925AC}" type="presParOf" srcId="{BEE8FB2D-99A3-4212-89F6-6E5928B9E985}" destId="{E0C39AB8-A16A-4824-87FB-D4BF9CF68DC5}" srcOrd="1" destOrd="0" presId="urn:microsoft.com/office/officeart/2005/8/layout/hierarchy1"/>
    <dgm:cxn modelId="{82EE360F-D9F6-4B01-ACDF-AFB21FDA3025}" type="presParOf" srcId="{AD0A1D71-099D-4943-9D1A-71B14A3F2E36}" destId="{8FDA88A1-E045-4306-9D3B-075919A41295}" srcOrd="1" destOrd="0" presId="urn:microsoft.com/office/officeart/2005/8/layout/hierarchy1"/>
    <dgm:cxn modelId="{A5B8AE0B-9B92-43EF-8D2D-66CE4C20AAC2}" type="presParOf" srcId="{718FC016-6BA8-42D6-A23D-6FD712277E64}" destId="{E63B99BC-821F-4829-B771-7D9AA077D2F9}" srcOrd="18" destOrd="0" presId="urn:microsoft.com/office/officeart/2005/8/layout/hierarchy1"/>
    <dgm:cxn modelId="{03838167-386E-41BD-BD0E-AD1B98021A3A}" type="presParOf" srcId="{718FC016-6BA8-42D6-A23D-6FD712277E64}" destId="{EF01382F-5E71-4B1A-A780-AF566A126683}" srcOrd="19" destOrd="0" presId="urn:microsoft.com/office/officeart/2005/8/layout/hierarchy1"/>
    <dgm:cxn modelId="{80FD7002-CC24-4ADA-BE94-AB66316E2A86}" type="presParOf" srcId="{EF01382F-5E71-4B1A-A780-AF566A126683}" destId="{520E4290-2923-45D5-9096-85DAF6C34480}" srcOrd="0" destOrd="0" presId="urn:microsoft.com/office/officeart/2005/8/layout/hierarchy1"/>
    <dgm:cxn modelId="{8A6B96CE-22DF-4F23-86D8-217232639FCE}" type="presParOf" srcId="{520E4290-2923-45D5-9096-85DAF6C34480}" destId="{5DC79844-DC20-4F54-BEED-43BC343DDFBB}" srcOrd="0" destOrd="0" presId="urn:microsoft.com/office/officeart/2005/8/layout/hierarchy1"/>
    <dgm:cxn modelId="{B0CF33F0-C568-4E8C-ACCA-54BEA18FCE4E}" type="presParOf" srcId="{520E4290-2923-45D5-9096-85DAF6C34480}" destId="{D70AC159-D974-4232-AA9F-49AE9D231ECC}" srcOrd="1" destOrd="0" presId="urn:microsoft.com/office/officeart/2005/8/layout/hierarchy1"/>
    <dgm:cxn modelId="{84408FB7-6D75-4811-99B3-6B40083A3F8D}" type="presParOf" srcId="{EF01382F-5E71-4B1A-A780-AF566A126683}" destId="{0797D1FE-BD88-440D-8871-0B4267F0B1E2}" srcOrd="1" destOrd="0" presId="urn:microsoft.com/office/officeart/2005/8/layout/hierarchy1"/>
    <dgm:cxn modelId="{4B38321B-4F42-4E39-BD88-923877C62B6F}" type="presParOf" srcId="{0797D1FE-BD88-440D-8871-0B4267F0B1E2}" destId="{1BECB953-EE2D-4461-9479-249D482F3FA6}" srcOrd="0" destOrd="0" presId="urn:microsoft.com/office/officeart/2005/8/layout/hierarchy1"/>
    <dgm:cxn modelId="{BF169946-0168-4C4B-8A27-CE629B92FBC1}" type="presParOf" srcId="{0797D1FE-BD88-440D-8871-0B4267F0B1E2}" destId="{AEA9797E-2778-4135-AB15-6F578129E43B}" srcOrd="1" destOrd="0" presId="urn:microsoft.com/office/officeart/2005/8/layout/hierarchy1"/>
    <dgm:cxn modelId="{9ABCC51E-B38D-46AB-B199-3A319CFA7BFC}" type="presParOf" srcId="{AEA9797E-2778-4135-AB15-6F578129E43B}" destId="{16765FAA-9156-4104-ABF6-1907C7E822AD}" srcOrd="0" destOrd="0" presId="urn:microsoft.com/office/officeart/2005/8/layout/hierarchy1"/>
    <dgm:cxn modelId="{7DDC1E1C-FC61-463B-A423-EEAC6AD6CB3E}" type="presParOf" srcId="{16765FAA-9156-4104-ABF6-1907C7E822AD}" destId="{765A3713-CFC8-465B-9029-6021D8E40445}" srcOrd="0" destOrd="0" presId="urn:microsoft.com/office/officeart/2005/8/layout/hierarchy1"/>
    <dgm:cxn modelId="{0F93F36B-7E4A-4CA1-8CD4-C1F705F47F37}" type="presParOf" srcId="{16765FAA-9156-4104-ABF6-1907C7E822AD}" destId="{9B4DFD12-AA24-49A3-8B0A-7E2235C36CCD}" srcOrd="1" destOrd="0" presId="urn:microsoft.com/office/officeart/2005/8/layout/hierarchy1"/>
    <dgm:cxn modelId="{5AC24776-2AE3-48A6-979A-65CBE5C736E4}" type="presParOf" srcId="{AEA9797E-2778-4135-AB15-6F578129E43B}" destId="{2F430964-B81C-4CCC-95A9-6D11EDE33C3A}" srcOrd="1" destOrd="0" presId="urn:microsoft.com/office/officeart/2005/8/layout/hierarchy1"/>
    <dgm:cxn modelId="{E26F4092-40ED-408E-9CD9-13F80C2A4ADD}" type="presParOf" srcId="{718FC016-6BA8-42D6-A23D-6FD712277E64}" destId="{80274833-C50A-400E-AA21-28F84AABF288}" srcOrd="20" destOrd="0" presId="urn:microsoft.com/office/officeart/2005/8/layout/hierarchy1"/>
    <dgm:cxn modelId="{F9E273C9-0FE1-4278-955C-B850FDF85A75}" type="presParOf" srcId="{718FC016-6BA8-42D6-A23D-6FD712277E64}" destId="{7D735343-B90D-4C9B-9E9D-2DD46FDAB771}" srcOrd="21" destOrd="0" presId="urn:microsoft.com/office/officeart/2005/8/layout/hierarchy1"/>
    <dgm:cxn modelId="{1B25EFF1-5572-4047-A8E6-35F641FEFF9A}" type="presParOf" srcId="{7D735343-B90D-4C9B-9E9D-2DD46FDAB771}" destId="{28664487-1E82-45E9-BD48-5526FC7D3D36}" srcOrd="0" destOrd="0" presId="urn:microsoft.com/office/officeart/2005/8/layout/hierarchy1"/>
    <dgm:cxn modelId="{A0434210-855E-4EF0-8009-41EA78D7B040}" type="presParOf" srcId="{28664487-1E82-45E9-BD48-5526FC7D3D36}" destId="{1E3574CC-C6E1-4C5A-BC12-123E75963761}" srcOrd="0" destOrd="0" presId="urn:microsoft.com/office/officeart/2005/8/layout/hierarchy1"/>
    <dgm:cxn modelId="{6093C712-88BC-4646-8B54-E923181194CF}" type="presParOf" srcId="{28664487-1E82-45E9-BD48-5526FC7D3D36}" destId="{FFA1B2CB-0D08-4437-8ED8-F584F259E06D}" srcOrd="1" destOrd="0" presId="urn:microsoft.com/office/officeart/2005/8/layout/hierarchy1"/>
    <dgm:cxn modelId="{2E792C31-F529-4F7B-B1BD-AC6F2D794993}" type="presParOf" srcId="{7D735343-B90D-4C9B-9E9D-2DD46FDAB771}" destId="{ADB0C8E8-3507-4777-A553-941BFF139AE0}" srcOrd="1" destOrd="0" presId="urn:microsoft.com/office/officeart/2005/8/layout/hierarchy1"/>
    <dgm:cxn modelId="{482D24EB-AEB2-4026-8E82-4249C3A8360F}" type="presParOf" srcId="{ADB0C8E8-3507-4777-A553-941BFF139AE0}" destId="{A8A74691-2F07-4121-93FF-D30670A7BA3B}" srcOrd="0" destOrd="0" presId="urn:microsoft.com/office/officeart/2005/8/layout/hierarchy1"/>
    <dgm:cxn modelId="{2A902779-21CE-4AB7-8ADA-DFA8B603D037}" type="presParOf" srcId="{ADB0C8E8-3507-4777-A553-941BFF139AE0}" destId="{3D0D44C4-0578-44D8-A803-14577B9D13C8}" srcOrd="1" destOrd="0" presId="urn:microsoft.com/office/officeart/2005/8/layout/hierarchy1"/>
    <dgm:cxn modelId="{16336327-F5B6-4488-9078-DC1791B3C04C}" type="presParOf" srcId="{3D0D44C4-0578-44D8-A803-14577B9D13C8}" destId="{1A923EB7-E1A3-44C8-95D1-A548674DEDE9}" srcOrd="0" destOrd="0" presId="urn:microsoft.com/office/officeart/2005/8/layout/hierarchy1"/>
    <dgm:cxn modelId="{7BCADAB9-B26E-44CF-B830-8C5AA0BEABDE}" type="presParOf" srcId="{1A923EB7-E1A3-44C8-95D1-A548674DEDE9}" destId="{E6A5EF55-A270-4751-9396-E427905A5CCC}" srcOrd="0" destOrd="0" presId="urn:microsoft.com/office/officeart/2005/8/layout/hierarchy1"/>
    <dgm:cxn modelId="{57F24FDE-DCBE-40A2-B83C-15A067B6EDC7}" type="presParOf" srcId="{1A923EB7-E1A3-44C8-95D1-A548674DEDE9}" destId="{49D4C922-C27B-4611-A303-FBA0274C7D21}" srcOrd="1" destOrd="0" presId="urn:microsoft.com/office/officeart/2005/8/layout/hierarchy1"/>
    <dgm:cxn modelId="{BA3EC317-B85A-4698-8620-8B4807FAA50A}" type="presParOf" srcId="{3D0D44C4-0578-44D8-A803-14577B9D13C8}" destId="{3CD1FD59-4389-46F3-824D-5A49904B658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787870-D95A-4952-A0D0-C2C1C307BFF7}" type="doc">
      <dgm:prSet loTypeId="urn:microsoft.com/office/officeart/2005/8/layout/chevron1" loCatId="process" qsTypeId="urn:microsoft.com/office/officeart/2005/8/quickstyle/simple5" qsCatId="simple" csTypeId="urn:microsoft.com/office/officeart/2005/8/colors/accent2_3" csCatId="accent2" phldr="1"/>
      <dgm:spPr/>
    </dgm:pt>
    <dgm:pt modelId="{A002A797-5774-484E-8767-B1A7B41FDF03}">
      <dgm:prSet phldrT="[טקסט]" custT="1"/>
      <dgm:spPr/>
      <dgm:t>
        <a:bodyPr/>
        <a:lstStyle/>
        <a:p>
          <a:pPr rtl="1"/>
          <a:r>
            <a:rPr lang="en-US" sz="1600" dirty="0"/>
            <a:t>Project Definition</a:t>
          </a:r>
          <a:endParaRPr lang="he-IL" sz="1600" dirty="0"/>
        </a:p>
      </dgm:t>
    </dgm:pt>
    <dgm:pt modelId="{BEDE32D0-552B-478D-A1BD-94132D1D870D}" type="parTrans" cxnId="{7EB7E405-B98B-4919-A644-137401730E50}">
      <dgm:prSet/>
      <dgm:spPr/>
      <dgm:t>
        <a:bodyPr/>
        <a:lstStyle/>
        <a:p>
          <a:pPr rtl="1"/>
          <a:endParaRPr lang="he-IL"/>
        </a:p>
      </dgm:t>
    </dgm:pt>
    <dgm:pt modelId="{36BD053D-5900-4EA4-8745-11013452F255}" type="sibTrans" cxnId="{7EB7E405-B98B-4919-A644-137401730E50}">
      <dgm:prSet/>
      <dgm:spPr/>
      <dgm:t>
        <a:bodyPr/>
        <a:lstStyle/>
        <a:p>
          <a:pPr rtl="1"/>
          <a:endParaRPr lang="he-IL"/>
        </a:p>
      </dgm:t>
    </dgm:pt>
    <dgm:pt modelId="{DCB0E1EB-0BEC-453A-A097-48A028B5287A}" type="pres">
      <dgm:prSet presAssocID="{3B787870-D95A-4952-A0D0-C2C1C307BFF7}" presName="Name0" presStyleCnt="0">
        <dgm:presLayoutVars>
          <dgm:dir/>
          <dgm:animLvl val="lvl"/>
          <dgm:resizeHandles val="exact"/>
        </dgm:presLayoutVars>
      </dgm:prSet>
      <dgm:spPr/>
    </dgm:pt>
    <dgm:pt modelId="{5EBDF00F-5416-4DC3-9D4C-003C3433134B}" type="pres">
      <dgm:prSet presAssocID="{A002A797-5774-484E-8767-B1A7B41FDF03}" presName="parTxOnly" presStyleLbl="node1" presStyleIdx="0" presStyleCnt="1" custScaleY="78231" custLinFactNeighborX="49" custLinFactNeighborY="-1484">
        <dgm:presLayoutVars>
          <dgm:chMax val="0"/>
          <dgm:chPref val="0"/>
          <dgm:bulletEnabled val="1"/>
        </dgm:presLayoutVars>
      </dgm:prSet>
      <dgm:spPr/>
    </dgm:pt>
  </dgm:ptLst>
  <dgm:cxnLst>
    <dgm:cxn modelId="{7EB7E405-B98B-4919-A644-137401730E50}" srcId="{3B787870-D95A-4952-A0D0-C2C1C307BFF7}" destId="{A002A797-5774-484E-8767-B1A7B41FDF03}" srcOrd="0" destOrd="0" parTransId="{BEDE32D0-552B-478D-A1BD-94132D1D870D}" sibTransId="{36BD053D-5900-4EA4-8745-11013452F255}"/>
    <dgm:cxn modelId="{06CB541C-6969-42FA-9A18-E44D638975AC}" type="presOf" srcId="{3B787870-D95A-4952-A0D0-C2C1C307BFF7}" destId="{DCB0E1EB-0BEC-453A-A097-48A028B5287A}" srcOrd="0" destOrd="0" presId="urn:microsoft.com/office/officeart/2005/8/layout/chevron1"/>
    <dgm:cxn modelId="{6CE37050-EEF1-4131-AB3D-AF10201D12F4}" type="presOf" srcId="{A002A797-5774-484E-8767-B1A7B41FDF03}" destId="{5EBDF00F-5416-4DC3-9D4C-003C3433134B}" srcOrd="0" destOrd="0" presId="urn:microsoft.com/office/officeart/2005/8/layout/chevron1"/>
    <dgm:cxn modelId="{0AE4D75E-29C6-47AF-AD66-88F119C91967}" type="presParOf" srcId="{DCB0E1EB-0BEC-453A-A097-48A028B5287A}" destId="{5EBDF00F-5416-4DC3-9D4C-003C3433134B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787870-D95A-4952-A0D0-C2C1C307BFF7}" type="doc">
      <dgm:prSet loTypeId="urn:microsoft.com/office/officeart/2005/8/layout/chevron1" loCatId="process" qsTypeId="urn:microsoft.com/office/officeart/2005/8/quickstyle/simple5" qsCatId="simple" csTypeId="urn:microsoft.com/office/officeart/2005/8/colors/accent2_3" csCatId="accent2" phldr="1"/>
      <dgm:spPr/>
    </dgm:pt>
    <dgm:pt modelId="{32C033D8-E432-4B76-8BEE-8F20FDC6D44F}">
      <dgm:prSet phldrT="[טקסט]" custT="1"/>
      <dgm:spPr/>
      <dgm:t>
        <a:bodyPr/>
        <a:lstStyle/>
        <a:p>
          <a:pPr rtl="1"/>
          <a:r>
            <a:rPr lang="en-US" sz="1600" dirty="0"/>
            <a:t>Project documentation</a:t>
          </a:r>
          <a:endParaRPr lang="he-IL" sz="1600" dirty="0"/>
        </a:p>
      </dgm:t>
    </dgm:pt>
    <dgm:pt modelId="{2A7BC295-4E3C-4A89-8792-F3867F7C6D0B}" type="parTrans" cxnId="{96C71DDE-8549-4BAB-A1B8-1C6B66294E22}">
      <dgm:prSet/>
      <dgm:spPr/>
      <dgm:t>
        <a:bodyPr/>
        <a:lstStyle/>
        <a:p>
          <a:pPr rtl="1"/>
          <a:endParaRPr lang="he-IL" sz="1600"/>
        </a:p>
      </dgm:t>
    </dgm:pt>
    <dgm:pt modelId="{ABA009BC-A71A-4B9B-9F07-4F68B245156B}" type="sibTrans" cxnId="{96C71DDE-8549-4BAB-A1B8-1C6B66294E22}">
      <dgm:prSet/>
      <dgm:spPr/>
      <dgm:t>
        <a:bodyPr/>
        <a:lstStyle/>
        <a:p>
          <a:pPr rtl="1"/>
          <a:endParaRPr lang="he-IL" sz="1600"/>
        </a:p>
      </dgm:t>
    </dgm:pt>
    <dgm:pt modelId="{DCB0E1EB-0BEC-453A-A097-48A028B5287A}" type="pres">
      <dgm:prSet presAssocID="{3B787870-D95A-4952-A0D0-C2C1C307BFF7}" presName="Name0" presStyleCnt="0">
        <dgm:presLayoutVars>
          <dgm:dir/>
          <dgm:animLvl val="lvl"/>
          <dgm:resizeHandles val="exact"/>
        </dgm:presLayoutVars>
      </dgm:prSet>
      <dgm:spPr/>
    </dgm:pt>
    <dgm:pt modelId="{12DCA28F-5800-404E-8E63-BDF01CA06488}" type="pres">
      <dgm:prSet presAssocID="{32C033D8-E432-4B76-8BEE-8F20FDC6D44F}" presName="parTxOnly" presStyleLbl="node1" presStyleIdx="0" presStyleCnt="1" custLinFactNeighborY="2205">
        <dgm:presLayoutVars>
          <dgm:chMax val="0"/>
          <dgm:chPref val="0"/>
          <dgm:bulletEnabled val="1"/>
        </dgm:presLayoutVars>
      </dgm:prSet>
      <dgm:spPr/>
    </dgm:pt>
  </dgm:ptLst>
  <dgm:cxnLst>
    <dgm:cxn modelId="{06CB541C-6969-42FA-9A18-E44D638975AC}" type="presOf" srcId="{3B787870-D95A-4952-A0D0-C2C1C307BFF7}" destId="{DCB0E1EB-0BEC-453A-A097-48A028B5287A}" srcOrd="0" destOrd="0" presId="urn:microsoft.com/office/officeart/2005/8/layout/chevron1"/>
    <dgm:cxn modelId="{0A00D237-AB13-43CC-9B25-2D1D087CCDAD}" type="presOf" srcId="{32C033D8-E432-4B76-8BEE-8F20FDC6D44F}" destId="{12DCA28F-5800-404E-8E63-BDF01CA06488}" srcOrd="0" destOrd="0" presId="urn:microsoft.com/office/officeart/2005/8/layout/chevron1"/>
    <dgm:cxn modelId="{96C71DDE-8549-4BAB-A1B8-1C6B66294E22}" srcId="{3B787870-D95A-4952-A0D0-C2C1C307BFF7}" destId="{32C033D8-E432-4B76-8BEE-8F20FDC6D44F}" srcOrd="0" destOrd="0" parTransId="{2A7BC295-4E3C-4A89-8792-F3867F7C6D0B}" sibTransId="{ABA009BC-A71A-4B9B-9F07-4F68B245156B}"/>
    <dgm:cxn modelId="{9BF0D340-3F55-4E0B-99F5-9D4DB9B0302D}" type="presParOf" srcId="{DCB0E1EB-0BEC-453A-A097-48A028B5287A}" destId="{12DCA28F-5800-404E-8E63-BDF01CA06488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787870-D95A-4952-A0D0-C2C1C307BFF7}" type="doc">
      <dgm:prSet loTypeId="urn:microsoft.com/office/officeart/2005/8/layout/chevron1" loCatId="process" qsTypeId="urn:microsoft.com/office/officeart/2005/8/quickstyle/simple5" qsCatId="simple" csTypeId="urn:microsoft.com/office/officeart/2005/8/colors/accent2_3" csCatId="accent2" phldr="1"/>
      <dgm:spPr/>
    </dgm:pt>
    <dgm:pt modelId="{36D4EE08-4602-48D1-9C60-EC7AD4B69798}">
      <dgm:prSet phldrT="[טקסט]" custT="1"/>
      <dgm:spPr/>
      <dgm:t>
        <a:bodyPr/>
        <a:lstStyle/>
        <a:p>
          <a:pPr rtl="1"/>
          <a:r>
            <a:rPr lang="en-US" sz="1600" dirty="0"/>
            <a:t>Dashboards &amp; Reporting Development </a:t>
          </a:r>
          <a:endParaRPr lang="he-IL" sz="1600" dirty="0"/>
        </a:p>
      </dgm:t>
    </dgm:pt>
    <dgm:pt modelId="{30949221-83DE-4E92-AADA-91535F492198}" type="parTrans" cxnId="{11642BA8-C5B9-436C-AF06-4662B5597E0A}">
      <dgm:prSet/>
      <dgm:spPr/>
      <dgm:t>
        <a:bodyPr/>
        <a:lstStyle/>
        <a:p>
          <a:pPr rtl="1"/>
          <a:endParaRPr lang="he-IL"/>
        </a:p>
      </dgm:t>
    </dgm:pt>
    <dgm:pt modelId="{C7B64A9D-D6BF-4FEE-AB83-467F1B05F1E0}" type="sibTrans" cxnId="{11642BA8-C5B9-436C-AF06-4662B5597E0A}">
      <dgm:prSet/>
      <dgm:spPr/>
      <dgm:t>
        <a:bodyPr/>
        <a:lstStyle/>
        <a:p>
          <a:pPr rtl="1"/>
          <a:endParaRPr lang="he-IL"/>
        </a:p>
      </dgm:t>
    </dgm:pt>
    <dgm:pt modelId="{DCB0E1EB-0BEC-453A-A097-48A028B5287A}" type="pres">
      <dgm:prSet presAssocID="{3B787870-D95A-4952-A0D0-C2C1C307BFF7}" presName="Name0" presStyleCnt="0">
        <dgm:presLayoutVars>
          <dgm:dir/>
          <dgm:animLvl val="lvl"/>
          <dgm:resizeHandles val="exact"/>
        </dgm:presLayoutVars>
      </dgm:prSet>
      <dgm:spPr/>
    </dgm:pt>
    <dgm:pt modelId="{1A3ABDE3-8E57-466D-A967-0BABF20DD993}" type="pres">
      <dgm:prSet presAssocID="{36D4EE08-4602-48D1-9C60-EC7AD4B69798}" presName="parTxOnly" presStyleLbl="node1" presStyleIdx="0" presStyleCnt="1" custScaleX="183727">
        <dgm:presLayoutVars>
          <dgm:chMax val="0"/>
          <dgm:chPref val="0"/>
          <dgm:bulletEnabled val="1"/>
        </dgm:presLayoutVars>
      </dgm:prSet>
      <dgm:spPr/>
    </dgm:pt>
  </dgm:ptLst>
  <dgm:cxnLst>
    <dgm:cxn modelId="{06CB541C-6969-42FA-9A18-E44D638975AC}" type="presOf" srcId="{3B787870-D95A-4952-A0D0-C2C1C307BFF7}" destId="{DCB0E1EB-0BEC-453A-A097-48A028B5287A}" srcOrd="0" destOrd="0" presId="urn:microsoft.com/office/officeart/2005/8/layout/chevron1"/>
    <dgm:cxn modelId="{F1F0D357-D55D-4471-871E-3DAC236BD859}" type="presOf" srcId="{36D4EE08-4602-48D1-9C60-EC7AD4B69798}" destId="{1A3ABDE3-8E57-466D-A967-0BABF20DD993}" srcOrd="0" destOrd="0" presId="urn:microsoft.com/office/officeart/2005/8/layout/chevron1"/>
    <dgm:cxn modelId="{11642BA8-C5B9-436C-AF06-4662B5597E0A}" srcId="{3B787870-D95A-4952-A0D0-C2C1C307BFF7}" destId="{36D4EE08-4602-48D1-9C60-EC7AD4B69798}" srcOrd="0" destOrd="0" parTransId="{30949221-83DE-4E92-AADA-91535F492198}" sibTransId="{C7B64A9D-D6BF-4FEE-AB83-467F1B05F1E0}"/>
    <dgm:cxn modelId="{B059DA0E-A581-40EC-ACFC-97F520FFF48B}" type="presParOf" srcId="{DCB0E1EB-0BEC-453A-A097-48A028B5287A}" destId="{1A3ABDE3-8E57-466D-A967-0BABF20DD993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787870-D95A-4952-A0D0-C2C1C307BFF7}" type="doc">
      <dgm:prSet loTypeId="urn:microsoft.com/office/officeart/2005/8/layout/chevron1" loCatId="process" qsTypeId="urn:microsoft.com/office/officeart/2005/8/quickstyle/simple5" qsCatId="simple" csTypeId="urn:microsoft.com/office/officeart/2005/8/colors/accent2_3" csCatId="accent2" phldr="1"/>
      <dgm:spPr/>
    </dgm:pt>
    <dgm:pt modelId="{0A0508A5-D53C-4852-9D53-89C94A37D7A9}">
      <dgm:prSet phldrT="[טקסט]" custT="1"/>
      <dgm:spPr/>
      <dgm:t>
        <a:bodyPr/>
        <a:lstStyle/>
        <a:p>
          <a:pPr rtl="1"/>
          <a:r>
            <a:rPr lang="en-US" sz="1800" dirty="0"/>
            <a:t>Evaluation and Testing</a:t>
          </a:r>
          <a:endParaRPr lang="he-IL" sz="1800" dirty="0"/>
        </a:p>
      </dgm:t>
    </dgm:pt>
    <dgm:pt modelId="{7CF54ECE-CAA3-4A14-B634-A1E7C8C1F76B}" type="parTrans" cxnId="{4F9AC1F5-B396-431C-81AC-3DB9F96768CA}">
      <dgm:prSet/>
      <dgm:spPr/>
      <dgm:t>
        <a:bodyPr/>
        <a:lstStyle/>
        <a:p>
          <a:pPr rtl="1"/>
          <a:endParaRPr lang="he-IL"/>
        </a:p>
      </dgm:t>
    </dgm:pt>
    <dgm:pt modelId="{FE0E0493-DDCF-4A24-87DA-9D9AC3281602}" type="sibTrans" cxnId="{4F9AC1F5-B396-431C-81AC-3DB9F96768CA}">
      <dgm:prSet/>
      <dgm:spPr/>
      <dgm:t>
        <a:bodyPr/>
        <a:lstStyle/>
        <a:p>
          <a:pPr rtl="1"/>
          <a:endParaRPr lang="he-IL"/>
        </a:p>
      </dgm:t>
    </dgm:pt>
    <dgm:pt modelId="{DCB0E1EB-0BEC-453A-A097-48A028B5287A}" type="pres">
      <dgm:prSet presAssocID="{3B787870-D95A-4952-A0D0-C2C1C307BFF7}" presName="Name0" presStyleCnt="0">
        <dgm:presLayoutVars>
          <dgm:dir/>
          <dgm:animLvl val="lvl"/>
          <dgm:resizeHandles val="exact"/>
        </dgm:presLayoutVars>
      </dgm:prSet>
      <dgm:spPr/>
    </dgm:pt>
    <dgm:pt modelId="{9153787F-FFF3-4CFF-BD1D-81387A37A923}" type="pres">
      <dgm:prSet presAssocID="{0A0508A5-D53C-4852-9D53-89C94A37D7A9}" presName="parTxOnly" presStyleLbl="node1" presStyleIdx="0" presStyleCnt="1" custLinFactNeighborX="-49" custLinFactNeighborY="-41089">
        <dgm:presLayoutVars>
          <dgm:chMax val="0"/>
          <dgm:chPref val="0"/>
          <dgm:bulletEnabled val="1"/>
        </dgm:presLayoutVars>
      </dgm:prSet>
      <dgm:spPr/>
    </dgm:pt>
  </dgm:ptLst>
  <dgm:cxnLst>
    <dgm:cxn modelId="{06CB541C-6969-42FA-9A18-E44D638975AC}" type="presOf" srcId="{3B787870-D95A-4952-A0D0-C2C1C307BFF7}" destId="{DCB0E1EB-0BEC-453A-A097-48A028B5287A}" srcOrd="0" destOrd="0" presId="urn:microsoft.com/office/officeart/2005/8/layout/chevron1"/>
    <dgm:cxn modelId="{F79517B5-985F-4634-A48D-E942E221F734}" type="presOf" srcId="{0A0508A5-D53C-4852-9D53-89C94A37D7A9}" destId="{9153787F-FFF3-4CFF-BD1D-81387A37A923}" srcOrd="0" destOrd="0" presId="urn:microsoft.com/office/officeart/2005/8/layout/chevron1"/>
    <dgm:cxn modelId="{4F9AC1F5-B396-431C-81AC-3DB9F96768CA}" srcId="{3B787870-D95A-4952-A0D0-C2C1C307BFF7}" destId="{0A0508A5-D53C-4852-9D53-89C94A37D7A9}" srcOrd="0" destOrd="0" parTransId="{7CF54ECE-CAA3-4A14-B634-A1E7C8C1F76B}" sibTransId="{FE0E0493-DDCF-4A24-87DA-9D9AC3281602}"/>
    <dgm:cxn modelId="{6C986500-772A-465B-A286-BA8E11356448}" type="presParOf" srcId="{DCB0E1EB-0BEC-453A-A097-48A028B5287A}" destId="{9153787F-FFF3-4CFF-BD1D-81387A37A923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787870-D95A-4952-A0D0-C2C1C307BFF7}" type="doc">
      <dgm:prSet loTypeId="urn:microsoft.com/office/officeart/2005/8/layout/chevron1" loCatId="process" qsTypeId="urn:microsoft.com/office/officeart/2005/8/quickstyle/simple5" qsCatId="simple" csTypeId="urn:microsoft.com/office/officeart/2005/8/colors/accent2_3" csCatId="accent2" phldr="1"/>
      <dgm:spPr/>
    </dgm:pt>
    <dgm:pt modelId="{C6FCCE69-45C1-46FF-B1EB-D15E4433F170}">
      <dgm:prSet phldrT="[טקסט]" custT="1"/>
      <dgm:spPr/>
      <dgm:t>
        <a:bodyPr/>
        <a:lstStyle/>
        <a:p>
          <a:pPr rtl="1"/>
          <a:r>
            <a:rPr lang="en-US" sz="16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rPr>
            <a:t>Data Collection &amp; Preprocessing </a:t>
          </a:r>
          <a:endParaRPr lang="he-IL" sz="1600" dirty="0">
            <a:solidFill>
              <a:schemeClr val="bg1"/>
            </a:solidFill>
          </a:endParaRPr>
        </a:p>
      </dgm:t>
    </dgm:pt>
    <dgm:pt modelId="{9D5DAC8D-E9FB-43DE-8083-B84FB214289D}" type="parTrans" cxnId="{E3D6B35A-487F-4B9F-9A0B-A26B5B3E9718}">
      <dgm:prSet/>
      <dgm:spPr/>
      <dgm:t>
        <a:bodyPr/>
        <a:lstStyle/>
        <a:p>
          <a:pPr rtl="1"/>
          <a:endParaRPr lang="he-IL"/>
        </a:p>
      </dgm:t>
    </dgm:pt>
    <dgm:pt modelId="{AB838468-1102-40C7-A7D0-BBDEFA788CF1}" type="sibTrans" cxnId="{E3D6B35A-487F-4B9F-9A0B-A26B5B3E9718}">
      <dgm:prSet/>
      <dgm:spPr/>
      <dgm:t>
        <a:bodyPr/>
        <a:lstStyle/>
        <a:p>
          <a:pPr rtl="1"/>
          <a:endParaRPr lang="he-IL"/>
        </a:p>
      </dgm:t>
    </dgm:pt>
    <dgm:pt modelId="{DCB0E1EB-0BEC-453A-A097-48A028B5287A}" type="pres">
      <dgm:prSet presAssocID="{3B787870-D95A-4952-A0D0-C2C1C307BFF7}" presName="Name0" presStyleCnt="0">
        <dgm:presLayoutVars>
          <dgm:dir/>
          <dgm:animLvl val="lvl"/>
          <dgm:resizeHandles val="exact"/>
        </dgm:presLayoutVars>
      </dgm:prSet>
      <dgm:spPr/>
    </dgm:pt>
    <dgm:pt modelId="{522F3171-2AB7-4A73-90B5-4E79E48CD9FC}" type="pres">
      <dgm:prSet presAssocID="{C6FCCE69-45C1-46FF-B1EB-D15E4433F170}" presName="parTxOnly" presStyleLbl="node1" presStyleIdx="0" presStyleCnt="1" custLinFactNeighborY="-1584">
        <dgm:presLayoutVars>
          <dgm:chMax val="0"/>
          <dgm:chPref val="0"/>
          <dgm:bulletEnabled val="1"/>
        </dgm:presLayoutVars>
      </dgm:prSet>
      <dgm:spPr/>
    </dgm:pt>
  </dgm:ptLst>
  <dgm:cxnLst>
    <dgm:cxn modelId="{06CB541C-6969-42FA-9A18-E44D638975AC}" type="presOf" srcId="{3B787870-D95A-4952-A0D0-C2C1C307BFF7}" destId="{DCB0E1EB-0BEC-453A-A097-48A028B5287A}" srcOrd="0" destOrd="0" presId="urn:microsoft.com/office/officeart/2005/8/layout/chevron1"/>
    <dgm:cxn modelId="{E5107542-608E-4D2B-8297-352630104356}" type="presOf" srcId="{C6FCCE69-45C1-46FF-B1EB-D15E4433F170}" destId="{522F3171-2AB7-4A73-90B5-4E79E48CD9FC}" srcOrd="0" destOrd="0" presId="urn:microsoft.com/office/officeart/2005/8/layout/chevron1"/>
    <dgm:cxn modelId="{E3D6B35A-487F-4B9F-9A0B-A26B5B3E9718}" srcId="{3B787870-D95A-4952-A0D0-C2C1C307BFF7}" destId="{C6FCCE69-45C1-46FF-B1EB-D15E4433F170}" srcOrd="0" destOrd="0" parTransId="{9D5DAC8D-E9FB-43DE-8083-B84FB214289D}" sibTransId="{AB838468-1102-40C7-A7D0-BBDEFA788CF1}"/>
    <dgm:cxn modelId="{F25CCA57-0728-4237-BAE0-D7412FD94483}" type="presParOf" srcId="{DCB0E1EB-0BEC-453A-A097-48A028B5287A}" destId="{522F3171-2AB7-4A73-90B5-4E79E48CD9FC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B787870-D95A-4952-A0D0-C2C1C307BFF7}" type="doc">
      <dgm:prSet loTypeId="urn:microsoft.com/office/officeart/2005/8/layout/chevron1" loCatId="process" qsTypeId="urn:microsoft.com/office/officeart/2005/8/quickstyle/simple5" qsCatId="simple" csTypeId="urn:microsoft.com/office/officeart/2005/8/colors/accent3_2" csCatId="accent3" phldr="1"/>
      <dgm:spPr/>
    </dgm:pt>
    <dgm:pt modelId="{996BB943-3586-47CD-B2B1-AC4134782A90}">
      <dgm:prSet phldrT="[טקסט]"/>
      <dgm:spPr/>
      <dgm:t>
        <a:bodyPr/>
        <a:lstStyle/>
        <a:p>
          <a:pPr rtl="1"/>
          <a:r>
            <a:rPr lang="en-US" dirty="0"/>
            <a:t>December</a:t>
          </a:r>
          <a:endParaRPr lang="he-IL" dirty="0"/>
        </a:p>
      </dgm:t>
    </dgm:pt>
    <dgm:pt modelId="{1DFA5D58-1D90-4C2D-A1FE-3AB6F9EC1D50}" type="parTrans" cxnId="{75B15D63-1251-4447-B89D-D3B90F2AEAE5}">
      <dgm:prSet/>
      <dgm:spPr/>
      <dgm:t>
        <a:bodyPr/>
        <a:lstStyle/>
        <a:p>
          <a:pPr rtl="1"/>
          <a:endParaRPr lang="he-IL"/>
        </a:p>
      </dgm:t>
    </dgm:pt>
    <dgm:pt modelId="{BE258D1D-5F1E-4032-80DC-C7A0DFEF9F66}" type="sibTrans" cxnId="{75B15D63-1251-4447-B89D-D3B90F2AEAE5}">
      <dgm:prSet/>
      <dgm:spPr/>
      <dgm:t>
        <a:bodyPr/>
        <a:lstStyle/>
        <a:p>
          <a:pPr rtl="1"/>
          <a:endParaRPr lang="he-IL"/>
        </a:p>
      </dgm:t>
    </dgm:pt>
    <dgm:pt modelId="{2816A9F4-0E0B-4089-B171-ECA5E2D55692}">
      <dgm:prSet phldrT="[טקסט]"/>
      <dgm:spPr/>
      <dgm:t>
        <a:bodyPr/>
        <a:lstStyle/>
        <a:p>
          <a:pPr rtl="1"/>
          <a:r>
            <a:rPr lang="en-US" dirty="0"/>
            <a:t>January</a:t>
          </a:r>
          <a:endParaRPr lang="he-IL" dirty="0"/>
        </a:p>
      </dgm:t>
    </dgm:pt>
    <dgm:pt modelId="{3CCC1AA9-1DAA-4C15-90CE-753E0D3E19D3}" type="parTrans" cxnId="{A301E02B-728A-46C2-B180-C4FEDA73D14C}">
      <dgm:prSet/>
      <dgm:spPr/>
      <dgm:t>
        <a:bodyPr/>
        <a:lstStyle/>
        <a:p>
          <a:pPr rtl="1"/>
          <a:endParaRPr lang="he-IL"/>
        </a:p>
      </dgm:t>
    </dgm:pt>
    <dgm:pt modelId="{B824932A-6F42-4002-9EFA-EADAE3C0FB7D}" type="sibTrans" cxnId="{A301E02B-728A-46C2-B180-C4FEDA73D14C}">
      <dgm:prSet/>
      <dgm:spPr/>
      <dgm:t>
        <a:bodyPr/>
        <a:lstStyle/>
        <a:p>
          <a:pPr rtl="1"/>
          <a:endParaRPr lang="he-IL"/>
        </a:p>
      </dgm:t>
    </dgm:pt>
    <dgm:pt modelId="{FFA05D0F-3921-4651-BFE5-0DD7FD21C52D}">
      <dgm:prSet/>
      <dgm:spPr/>
      <dgm:t>
        <a:bodyPr/>
        <a:lstStyle/>
        <a:p>
          <a:pPr rtl="1"/>
          <a:r>
            <a:rPr lang="en-US" dirty="0"/>
            <a:t>February</a:t>
          </a:r>
          <a:endParaRPr lang="he-IL" dirty="0"/>
        </a:p>
      </dgm:t>
    </dgm:pt>
    <dgm:pt modelId="{CE1FFD3E-0C98-4277-9C8D-71BB35A907F1}" type="parTrans" cxnId="{7B8AF8CF-98D6-4315-8342-0B430531E9B1}">
      <dgm:prSet/>
      <dgm:spPr/>
      <dgm:t>
        <a:bodyPr/>
        <a:lstStyle/>
        <a:p>
          <a:pPr rtl="1"/>
          <a:endParaRPr lang="he-IL"/>
        </a:p>
      </dgm:t>
    </dgm:pt>
    <dgm:pt modelId="{C04D3A92-4416-4631-83C0-91B2C9730592}" type="sibTrans" cxnId="{7B8AF8CF-98D6-4315-8342-0B430531E9B1}">
      <dgm:prSet/>
      <dgm:spPr/>
      <dgm:t>
        <a:bodyPr/>
        <a:lstStyle/>
        <a:p>
          <a:pPr rtl="1"/>
          <a:endParaRPr lang="he-IL"/>
        </a:p>
      </dgm:t>
    </dgm:pt>
    <dgm:pt modelId="{3DCA92A3-6B2A-4B1F-B1CB-D6885DE412E4}">
      <dgm:prSet/>
      <dgm:spPr/>
      <dgm:t>
        <a:bodyPr/>
        <a:lstStyle/>
        <a:p>
          <a:pPr rtl="1"/>
          <a:r>
            <a:rPr lang="en-US" dirty="0"/>
            <a:t>March</a:t>
          </a:r>
          <a:endParaRPr lang="he-IL" dirty="0"/>
        </a:p>
      </dgm:t>
    </dgm:pt>
    <dgm:pt modelId="{6D3FD161-BDFB-462C-999B-692CC4B466EB}" type="parTrans" cxnId="{FA887831-517B-4ED0-8D9F-29D5015B4291}">
      <dgm:prSet/>
      <dgm:spPr/>
      <dgm:t>
        <a:bodyPr/>
        <a:lstStyle/>
        <a:p>
          <a:pPr rtl="1"/>
          <a:endParaRPr lang="he-IL"/>
        </a:p>
      </dgm:t>
    </dgm:pt>
    <dgm:pt modelId="{A69B76F1-ED43-4C04-A6EF-370430770265}" type="sibTrans" cxnId="{FA887831-517B-4ED0-8D9F-29D5015B4291}">
      <dgm:prSet/>
      <dgm:spPr/>
      <dgm:t>
        <a:bodyPr/>
        <a:lstStyle/>
        <a:p>
          <a:pPr rtl="1"/>
          <a:endParaRPr lang="he-IL"/>
        </a:p>
      </dgm:t>
    </dgm:pt>
    <dgm:pt modelId="{DCB0E1EB-0BEC-453A-A097-48A028B5287A}" type="pres">
      <dgm:prSet presAssocID="{3B787870-D95A-4952-A0D0-C2C1C307BFF7}" presName="Name0" presStyleCnt="0">
        <dgm:presLayoutVars>
          <dgm:dir/>
          <dgm:animLvl val="lvl"/>
          <dgm:resizeHandles val="exact"/>
        </dgm:presLayoutVars>
      </dgm:prSet>
      <dgm:spPr/>
    </dgm:pt>
    <dgm:pt modelId="{B6CDDA8E-3C81-40AE-8481-AF77CBD910FB}" type="pres">
      <dgm:prSet presAssocID="{996BB943-3586-47CD-B2B1-AC4134782A90}" presName="parTxOnly" presStyleLbl="node1" presStyleIdx="0" presStyleCnt="4" custScaleX="113756" custScaleY="99810">
        <dgm:presLayoutVars>
          <dgm:chMax val="0"/>
          <dgm:chPref val="0"/>
          <dgm:bulletEnabled val="1"/>
        </dgm:presLayoutVars>
      </dgm:prSet>
      <dgm:spPr/>
    </dgm:pt>
    <dgm:pt modelId="{5BDCA1F1-6C03-4E3A-B2ED-4047716BD6BC}" type="pres">
      <dgm:prSet presAssocID="{BE258D1D-5F1E-4032-80DC-C7A0DFEF9F66}" presName="parTxOnlySpace" presStyleCnt="0"/>
      <dgm:spPr/>
    </dgm:pt>
    <dgm:pt modelId="{B0BF0846-1AE8-419C-B026-E0DACA248470}" type="pres">
      <dgm:prSet presAssocID="{2816A9F4-0E0B-4089-B171-ECA5E2D55692}" presName="parTxOnly" presStyleLbl="node1" presStyleIdx="1" presStyleCnt="4" custScaleX="115654" custScaleY="99810">
        <dgm:presLayoutVars>
          <dgm:chMax val="0"/>
          <dgm:chPref val="0"/>
          <dgm:bulletEnabled val="1"/>
        </dgm:presLayoutVars>
      </dgm:prSet>
      <dgm:spPr/>
    </dgm:pt>
    <dgm:pt modelId="{54350696-33CA-485C-BF3B-64CCEC3033B0}" type="pres">
      <dgm:prSet presAssocID="{B824932A-6F42-4002-9EFA-EADAE3C0FB7D}" presName="parTxOnlySpace" presStyleCnt="0"/>
      <dgm:spPr/>
    </dgm:pt>
    <dgm:pt modelId="{AF3BEF09-C3A6-45D2-A84A-51C96362D6A8}" type="pres">
      <dgm:prSet presAssocID="{FFA05D0F-3921-4651-BFE5-0DD7FD21C52D}" presName="parTxOnly" presStyleLbl="node1" presStyleIdx="2" presStyleCnt="4" custScaleX="113837" custScaleY="99810">
        <dgm:presLayoutVars>
          <dgm:chMax val="0"/>
          <dgm:chPref val="0"/>
          <dgm:bulletEnabled val="1"/>
        </dgm:presLayoutVars>
      </dgm:prSet>
      <dgm:spPr/>
    </dgm:pt>
    <dgm:pt modelId="{9559D9B4-FA60-4DDB-BF2D-1C6EFC8EB660}" type="pres">
      <dgm:prSet presAssocID="{C04D3A92-4416-4631-83C0-91B2C9730592}" presName="parTxOnlySpace" presStyleCnt="0"/>
      <dgm:spPr/>
    </dgm:pt>
    <dgm:pt modelId="{CCF6DF06-0960-4026-AB36-8591178F693E}" type="pres">
      <dgm:prSet presAssocID="{3DCA92A3-6B2A-4B1F-B1CB-D6885DE412E4}" presName="parTxOnly" presStyleLbl="node1" presStyleIdx="3" presStyleCnt="4" custScaleX="113832" custScaleY="99810">
        <dgm:presLayoutVars>
          <dgm:chMax val="0"/>
          <dgm:chPref val="0"/>
          <dgm:bulletEnabled val="1"/>
        </dgm:presLayoutVars>
      </dgm:prSet>
      <dgm:spPr/>
    </dgm:pt>
  </dgm:ptLst>
  <dgm:cxnLst>
    <dgm:cxn modelId="{06CB541C-6969-42FA-9A18-E44D638975AC}" type="presOf" srcId="{3B787870-D95A-4952-A0D0-C2C1C307BFF7}" destId="{DCB0E1EB-0BEC-453A-A097-48A028B5287A}" srcOrd="0" destOrd="0" presId="urn:microsoft.com/office/officeart/2005/8/layout/chevron1"/>
    <dgm:cxn modelId="{909DA327-9177-4C6B-B8A8-43403E3389A2}" type="presOf" srcId="{3DCA92A3-6B2A-4B1F-B1CB-D6885DE412E4}" destId="{CCF6DF06-0960-4026-AB36-8591178F693E}" srcOrd="0" destOrd="0" presId="urn:microsoft.com/office/officeart/2005/8/layout/chevron1"/>
    <dgm:cxn modelId="{A301E02B-728A-46C2-B180-C4FEDA73D14C}" srcId="{3B787870-D95A-4952-A0D0-C2C1C307BFF7}" destId="{2816A9F4-0E0B-4089-B171-ECA5E2D55692}" srcOrd="1" destOrd="0" parTransId="{3CCC1AA9-1DAA-4C15-90CE-753E0D3E19D3}" sibTransId="{B824932A-6F42-4002-9EFA-EADAE3C0FB7D}"/>
    <dgm:cxn modelId="{FA887831-517B-4ED0-8D9F-29D5015B4291}" srcId="{3B787870-D95A-4952-A0D0-C2C1C307BFF7}" destId="{3DCA92A3-6B2A-4B1F-B1CB-D6885DE412E4}" srcOrd="3" destOrd="0" parTransId="{6D3FD161-BDFB-462C-999B-692CC4B466EB}" sibTransId="{A69B76F1-ED43-4C04-A6EF-370430770265}"/>
    <dgm:cxn modelId="{75B15D63-1251-4447-B89D-D3B90F2AEAE5}" srcId="{3B787870-D95A-4952-A0D0-C2C1C307BFF7}" destId="{996BB943-3586-47CD-B2B1-AC4134782A90}" srcOrd="0" destOrd="0" parTransId="{1DFA5D58-1D90-4C2D-A1FE-3AB6F9EC1D50}" sibTransId="{BE258D1D-5F1E-4032-80DC-C7A0DFEF9F66}"/>
    <dgm:cxn modelId="{A1252976-8A6E-4B27-8CBF-42FB6DE99439}" type="presOf" srcId="{FFA05D0F-3921-4651-BFE5-0DD7FD21C52D}" destId="{AF3BEF09-C3A6-45D2-A84A-51C96362D6A8}" srcOrd="0" destOrd="0" presId="urn:microsoft.com/office/officeart/2005/8/layout/chevron1"/>
    <dgm:cxn modelId="{22266595-55BC-460F-8168-D4793B12DFC5}" type="presOf" srcId="{2816A9F4-0E0B-4089-B171-ECA5E2D55692}" destId="{B0BF0846-1AE8-419C-B026-E0DACA248470}" srcOrd="0" destOrd="0" presId="urn:microsoft.com/office/officeart/2005/8/layout/chevron1"/>
    <dgm:cxn modelId="{FD0B53A9-6914-46F9-91EB-1538C7EDDBB0}" type="presOf" srcId="{996BB943-3586-47CD-B2B1-AC4134782A90}" destId="{B6CDDA8E-3C81-40AE-8481-AF77CBD910FB}" srcOrd="0" destOrd="0" presId="urn:microsoft.com/office/officeart/2005/8/layout/chevron1"/>
    <dgm:cxn modelId="{7B8AF8CF-98D6-4315-8342-0B430531E9B1}" srcId="{3B787870-D95A-4952-A0D0-C2C1C307BFF7}" destId="{FFA05D0F-3921-4651-BFE5-0DD7FD21C52D}" srcOrd="2" destOrd="0" parTransId="{CE1FFD3E-0C98-4277-9C8D-71BB35A907F1}" sibTransId="{C04D3A92-4416-4631-83C0-91B2C9730592}"/>
    <dgm:cxn modelId="{7827820D-6950-44F1-BC4B-C327A32D6A75}" type="presParOf" srcId="{DCB0E1EB-0BEC-453A-A097-48A028B5287A}" destId="{B6CDDA8E-3C81-40AE-8481-AF77CBD910FB}" srcOrd="0" destOrd="0" presId="urn:microsoft.com/office/officeart/2005/8/layout/chevron1"/>
    <dgm:cxn modelId="{6F3AE88C-6642-4A4E-BC71-409243170C00}" type="presParOf" srcId="{DCB0E1EB-0BEC-453A-A097-48A028B5287A}" destId="{5BDCA1F1-6C03-4E3A-B2ED-4047716BD6BC}" srcOrd="1" destOrd="0" presId="urn:microsoft.com/office/officeart/2005/8/layout/chevron1"/>
    <dgm:cxn modelId="{43AE2782-D3CE-4A1A-825E-44D3C41F153C}" type="presParOf" srcId="{DCB0E1EB-0BEC-453A-A097-48A028B5287A}" destId="{B0BF0846-1AE8-419C-B026-E0DACA248470}" srcOrd="2" destOrd="0" presId="urn:microsoft.com/office/officeart/2005/8/layout/chevron1"/>
    <dgm:cxn modelId="{6E78EA04-F16E-4AAA-8C78-C4457C336159}" type="presParOf" srcId="{DCB0E1EB-0BEC-453A-A097-48A028B5287A}" destId="{54350696-33CA-485C-BF3B-64CCEC3033B0}" srcOrd="3" destOrd="0" presId="urn:microsoft.com/office/officeart/2005/8/layout/chevron1"/>
    <dgm:cxn modelId="{8F7E2DED-BC28-48D0-ACB7-76E4921CEE59}" type="presParOf" srcId="{DCB0E1EB-0BEC-453A-A097-48A028B5287A}" destId="{AF3BEF09-C3A6-45D2-A84A-51C96362D6A8}" srcOrd="4" destOrd="0" presId="urn:microsoft.com/office/officeart/2005/8/layout/chevron1"/>
    <dgm:cxn modelId="{B81293F7-803F-445B-9839-89EC60D39225}" type="presParOf" srcId="{DCB0E1EB-0BEC-453A-A097-48A028B5287A}" destId="{9559D9B4-FA60-4DDB-BF2D-1C6EFC8EB660}" srcOrd="5" destOrd="0" presId="urn:microsoft.com/office/officeart/2005/8/layout/chevron1"/>
    <dgm:cxn modelId="{CB2D874A-2F57-4AC8-9ACF-5D4535A71434}" type="presParOf" srcId="{DCB0E1EB-0BEC-453A-A097-48A028B5287A}" destId="{CCF6DF06-0960-4026-AB36-8591178F693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B787870-D95A-4952-A0D0-C2C1C307BFF7}" type="doc">
      <dgm:prSet loTypeId="urn:microsoft.com/office/officeart/2005/8/layout/chevron1" loCatId="process" qsTypeId="urn:microsoft.com/office/officeart/2005/8/quickstyle/simple5" qsCatId="simple" csTypeId="urn:microsoft.com/office/officeart/2005/8/colors/accent2_3" csCatId="accent2" phldr="1"/>
      <dgm:spPr/>
    </dgm:pt>
    <dgm:pt modelId="{996BB943-3586-47CD-B2B1-AC4134782A90}">
      <dgm:prSet phldrT="[טקסט]" custT="1"/>
      <dgm:spPr/>
      <dgm:t>
        <a:bodyPr/>
        <a:lstStyle/>
        <a:p>
          <a:pPr rtl="1"/>
          <a:r>
            <a:rPr lang="en-US" sz="1600" dirty="0"/>
            <a:t>Model Building &amp; Integration </a:t>
          </a:r>
          <a:endParaRPr lang="he-IL" sz="1600" dirty="0"/>
        </a:p>
      </dgm:t>
    </dgm:pt>
    <dgm:pt modelId="{1DFA5D58-1D90-4C2D-A1FE-3AB6F9EC1D50}" type="parTrans" cxnId="{75B15D63-1251-4447-B89D-D3B90F2AEAE5}">
      <dgm:prSet/>
      <dgm:spPr/>
      <dgm:t>
        <a:bodyPr/>
        <a:lstStyle/>
        <a:p>
          <a:pPr rtl="1"/>
          <a:endParaRPr lang="he-IL"/>
        </a:p>
      </dgm:t>
    </dgm:pt>
    <dgm:pt modelId="{BE258D1D-5F1E-4032-80DC-C7A0DFEF9F66}" type="sibTrans" cxnId="{75B15D63-1251-4447-B89D-D3B90F2AEAE5}">
      <dgm:prSet/>
      <dgm:spPr/>
      <dgm:t>
        <a:bodyPr/>
        <a:lstStyle/>
        <a:p>
          <a:pPr rtl="1"/>
          <a:endParaRPr lang="he-IL"/>
        </a:p>
      </dgm:t>
    </dgm:pt>
    <dgm:pt modelId="{DCB0E1EB-0BEC-453A-A097-48A028B5287A}" type="pres">
      <dgm:prSet presAssocID="{3B787870-D95A-4952-A0D0-C2C1C307BFF7}" presName="Name0" presStyleCnt="0">
        <dgm:presLayoutVars>
          <dgm:dir/>
          <dgm:animLvl val="lvl"/>
          <dgm:resizeHandles val="exact"/>
        </dgm:presLayoutVars>
      </dgm:prSet>
      <dgm:spPr/>
    </dgm:pt>
    <dgm:pt modelId="{B6CDDA8E-3C81-40AE-8481-AF77CBD910FB}" type="pres">
      <dgm:prSet presAssocID="{996BB943-3586-47CD-B2B1-AC4134782A90}" presName="parTxOnly" presStyleLbl="node1" presStyleIdx="0" presStyleCnt="1" custScaleX="274290" custScaleY="78587" custLinFactNeighborY="2854">
        <dgm:presLayoutVars>
          <dgm:chMax val="0"/>
          <dgm:chPref val="0"/>
          <dgm:bulletEnabled val="1"/>
        </dgm:presLayoutVars>
      </dgm:prSet>
      <dgm:spPr/>
    </dgm:pt>
  </dgm:ptLst>
  <dgm:cxnLst>
    <dgm:cxn modelId="{06CB541C-6969-42FA-9A18-E44D638975AC}" type="presOf" srcId="{3B787870-D95A-4952-A0D0-C2C1C307BFF7}" destId="{DCB0E1EB-0BEC-453A-A097-48A028B5287A}" srcOrd="0" destOrd="0" presId="urn:microsoft.com/office/officeart/2005/8/layout/chevron1"/>
    <dgm:cxn modelId="{75B15D63-1251-4447-B89D-D3B90F2AEAE5}" srcId="{3B787870-D95A-4952-A0D0-C2C1C307BFF7}" destId="{996BB943-3586-47CD-B2B1-AC4134782A90}" srcOrd="0" destOrd="0" parTransId="{1DFA5D58-1D90-4C2D-A1FE-3AB6F9EC1D50}" sibTransId="{BE258D1D-5F1E-4032-80DC-C7A0DFEF9F66}"/>
    <dgm:cxn modelId="{FD0B53A9-6914-46F9-91EB-1538C7EDDBB0}" type="presOf" srcId="{996BB943-3586-47CD-B2B1-AC4134782A90}" destId="{B6CDDA8E-3C81-40AE-8481-AF77CBD910FB}" srcOrd="0" destOrd="0" presId="urn:microsoft.com/office/officeart/2005/8/layout/chevron1"/>
    <dgm:cxn modelId="{7827820D-6950-44F1-BC4B-C327A32D6A75}" type="presParOf" srcId="{DCB0E1EB-0BEC-453A-A097-48A028B5287A}" destId="{B6CDDA8E-3C81-40AE-8481-AF77CBD910FB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74691-2F07-4121-93FF-D30670A7BA3B}">
      <dsp:nvSpPr>
        <dsp:cNvPr id="0" name=""/>
        <dsp:cNvSpPr/>
      </dsp:nvSpPr>
      <dsp:spPr>
        <a:xfrm>
          <a:off x="4716015" y="1444855"/>
          <a:ext cx="91440" cy="108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798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74833-C50A-400E-AA21-28F84AABF288}">
      <dsp:nvSpPr>
        <dsp:cNvPr id="0" name=""/>
        <dsp:cNvSpPr/>
      </dsp:nvSpPr>
      <dsp:spPr>
        <a:xfrm>
          <a:off x="2475610" y="1098507"/>
          <a:ext cx="2286125" cy="108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143"/>
              </a:lnTo>
              <a:lnTo>
                <a:pt x="2286125" y="74143"/>
              </a:lnTo>
              <a:lnTo>
                <a:pt x="2286125" y="108798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CB953-EE2D-4461-9479-249D482F3FA6}">
      <dsp:nvSpPr>
        <dsp:cNvPr id="0" name=""/>
        <dsp:cNvSpPr/>
      </dsp:nvSpPr>
      <dsp:spPr>
        <a:xfrm>
          <a:off x="4258790" y="1444855"/>
          <a:ext cx="91440" cy="108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798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B99BC-821F-4829-B771-7D9AA077D2F9}">
      <dsp:nvSpPr>
        <dsp:cNvPr id="0" name=""/>
        <dsp:cNvSpPr/>
      </dsp:nvSpPr>
      <dsp:spPr>
        <a:xfrm>
          <a:off x="2475610" y="1098507"/>
          <a:ext cx="1828900" cy="108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143"/>
              </a:lnTo>
              <a:lnTo>
                <a:pt x="1828900" y="74143"/>
              </a:lnTo>
              <a:lnTo>
                <a:pt x="1828900" y="108798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1FC6B-AFC8-4B81-B432-6276E6ED7FBC}">
      <dsp:nvSpPr>
        <dsp:cNvPr id="0" name=""/>
        <dsp:cNvSpPr/>
      </dsp:nvSpPr>
      <dsp:spPr>
        <a:xfrm>
          <a:off x="3801565" y="1444855"/>
          <a:ext cx="91440" cy="108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798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57593-DF1A-49B2-A42F-8CC94A7598CE}">
      <dsp:nvSpPr>
        <dsp:cNvPr id="0" name=""/>
        <dsp:cNvSpPr/>
      </dsp:nvSpPr>
      <dsp:spPr>
        <a:xfrm>
          <a:off x="2475610" y="1098507"/>
          <a:ext cx="1371675" cy="108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143"/>
              </a:lnTo>
              <a:lnTo>
                <a:pt x="1371675" y="74143"/>
              </a:lnTo>
              <a:lnTo>
                <a:pt x="1371675" y="108798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3634F-10C1-492F-A8D4-D7DBF7D7306A}">
      <dsp:nvSpPr>
        <dsp:cNvPr id="0" name=""/>
        <dsp:cNvSpPr/>
      </dsp:nvSpPr>
      <dsp:spPr>
        <a:xfrm>
          <a:off x="3344340" y="1444855"/>
          <a:ext cx="91440" cy="108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798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2BD8A-F831-4547-B974-892A30043FA2}">
      <dsp:nvSpPr>
        <dsp:cNvPr id="0" name=""/>
        <dsp:cNvSpPr/>
      </dsp:nvSpPr>
      <dsp:spPr>
        <a:xfrm>
          <a:off x="2475610" y="1098507"/>
          <a:ext cx="914450" cy="108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143"/>
              </a:lnTo>
              <a:lnTo>
                <a:pt x="914450" y="74143"/>
              </a:lnTo>
              <a:lnTo>
                <a:pt x="914450" y="108798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8A67B-7D40-46CB-8E38-074BB968FBCF}">
      <dsp:nvSpPr>
        <dsp:cNvPr id="0" name=""/>
        <dsp:cNvSpPr/>
      </dsp:nvSpPr>
      <dsp:spPr>
        <a:xfrm>
          <a:off x="2887115" y="1444855"/>
          <a:ext cx="91440" cy="108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798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E9F68-1A8B-4B1B-A96C-7FE8B85E4E3A}">
      <dsp:nvSpPr>
        <dsp:cNvPr id="0" name=""/>
        <dsp:cNvSpPr/>
      </dsp:nvSpPr>
      <dsp:spPr>
        <a:xfrm>
          <a:off x="2475610" y="1098507"/>
          <a:ext cx="457225" cy="108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143"/>
              </a:lnTo>
              <a:lnTo>
                <a:pt x="457225" y="74143"/>
              </a:lnTo>
              <a:lnTo>
                <a:pt x="457225" y="108798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3E790C-B6F3-4867-8A4F-4CC727622CB5}">
      <dsp:nvSpPr>
        <dsp:cNvPr id="0" name=""/>
        <dsp:cNvSpPr/>
      </dsp:nvSpPr>
      <dsp:spPr>
        <a:xfrm>
          <a:off x="2429890" y="1444855"/>
          <a:ext cx="91440" cy="108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798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607BB8-97F1-4785-9D00-F8E6228D6FF0}">
      <dsp:nvSpPr>
        <dsp:cNvPr id="0" name=""/>
        <dsp:cNvSpPr/>
      </dsp:nvSpPr>
      <dsp:spPr>
        <a:xfrm>
          <a:off x="2429890" y="1098507"/>
          <a:ext cx="91440" cy="108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798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18622-4FAF-453F-A378-EB57E36C3857}">
      <dsp:nvSpPr>
        <dsp:cNvPr id="0" name=""/>
        <dsp:cNvSpPr/>
      </dsp:nvSpPr>
      <dsp:spPr>
        <a:xfrm>
          <a:off x="1972664" y="1444855"/>
          <a:ext cx="91440" cy="108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798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2DDB33-C201-4E7A-90CB-AA2D63CFB942}">
      <dsp:nvSpPr>
        <dsp:cNvPr id="0" name=""/>
        <dsp:cNvSpPr/>
      </dsp:nvSpPr>
      <dsp:spPr>
        <a:xfrm>
          <a:off x="2018384" y="1098507"/>
          <a:ext cx="457225" cy="108798"/>
        </a:xfrm>
        <a:custGeom>
          <a:avLst/>
          <a:gdLst/>
          <a:ahLst/>
          <a:cxnLst/>
          <a:rect l="0" t="0" r="0" b="0"/>
          <a:pathLst>
            <a:path>
              <a:moveTo>
                <a:pt x="457225" y="0"/>
              </a:moveTo>
              <a:lnTo>
                <a:pt x="457225" y="74143"/>
              </a:lnTo>
              <a:lnTo>
                <a:pt x="0" y="74143"/>
              </a:lnTo>
              <a:lnTo>
                <a:pt x="0" y="108798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72B8F-1D24-4F10-BD66-7CC2F082F05B}">
      <dsp:nvSpPr>
        <dsp:cNvPr id="0" name=""/>
        <dsp:cNvSpPr/>
      </dsp:nvSpPr>
      <dsp:spPr>
        <a:xfrm>
          <a:off x="1515439" y="1444855"/>
          <a:ext cx="91440" cy="108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798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CE3CE5-17EB-40F1-B314-B20F4F7376DC}">
      <dsp:nvSpPr>
        <dsp:cNvPr id="0" name=""/>
        <dsp:cNvSpPr/>
      </dsp:nvSpPr>
      <dsp:spPr>
        <a:xfrm>
          <a:off x="1561159" y="1098507"/>
          <a:ext cx="914450" cy="108798"/>
        </a:xfrm>
        <a:custGeom>
          <a:avLst/>
          <a:gdLst/>
          <a:ahLst/>
          <a:cxnLst/>
          <a:rect l="0" t="0" r="0" b="0"/>
          <a:pathLst>
            <a:path>
              <a:moveTo>
                <a:pt x="914450" y="0"/>
              </a:moveTo>
              <a:lnTo>
                <a:pt x="914450" y="74143"/>
              </a:lnTo>
              <a:lnTo>
                <a:pt x="0" y="74143"/>
              </a:lnTo>
              <a:lnTo>
                <a:pt x="0" y="108798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F9CD4-3FB9-4E4C-98DE-05D2F33E83A9}">
      <dsp:nvSpPr>
        <dsp:cNvPr id="0" name=""/>
        <dsp:cNvSpPr/>
      </dsp:nvSpPr>
      <dsp:spPr>
        <a:xfrm>
          <a:off x="1058214" y="1444855"/>
          <a:ext cx="91440" cy="108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798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BC6B2F-B570-4429-A5E7-996DA41EB0C5}">
      <dsp:nvSpPr>
        <dsp:cNvPr id="0" name=""/>
        <dsp:cNvSpPr/>
      </dsp:nvSpPr>
      <dsp:spPr>
        <a:xfrm>
          <a:off x="1103934" y="1098507"/>
          <a:ext cx="1371675" cy="108798"/>
        </a:xfrm>
        <a:custGeom>
          <a:avLst/>
          <a:gdLst/>
          <a:ahLst/>
          <a:cxnLst/>
          <a:rect l="0" t="0" r="0" b="0"/>
          <a:pathLst>
            <a:path>
              <a:moveTo>
                <a:pt x="1371675" y="0"/>
              </a:moveTo>
              <a:lnTo>
                <a:pt x="1371675" y="74143"/>
              </a:lnTo>
              <a:lnTo>
                <a:pt x="0" y="74143"/>
              </a:lnTo>
              <a:lnTo>
                <a:pt x="0" y="108798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37116-18D5-4161-964D-203FE883BFA1}">
      <dsp:nvSpPr>
        <dsp:cNvPr id="0" name=""/>
        <dsp:cNvSpPr/>
      </dsp:nvSpPr>
      <dsp:spPr>
        <a:xfrm>
          <a:off x="600989" y="1444855"/>
          <a:ext cx="91440" cy="108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798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EDB62-EF40-4A5C-8694-6E97ABD0EDDE}">
      <dsp:nvSpPr>
        <dsp:cNvPr id="0" name=""/>
        <dsp:cNvSpPr/>
      </dsp:nvSpPr>
      <dsp:spPr>
        <a:xfrm>
          <a:off x="646709" y="1098507"/>
          <a:ext cx="1828900" cy="108798"/>
        </a:xfrm>
        <a:custGeom>
          <a:avLst/>
          <a:gdLst/>
          <a:ahLst/>
          <a:cxnLst/>
          <a:rect l="0" t="0" r="0" b="0"/>
          <a:pathLst>
            <a:path>
              <a:moveTo>
                <a:pt x="1828900" y="0"/>
              </a:moveTo>
              <a:lnTo>
                <a:pt x="1828900" y="74143"/>
              </a:lnTo>
              <a:lnTo>
                <a:pt x="0" y="74143"/>
              </a:lnTo>
              <a:lnTo>
                <a:pt x="0" y="108798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AE9EA-56B0-4C18-8D40-9A799E96AB42}">
      <dsp:nvSpPr>
        <dsp:cNvPr id="0" name=""/>
        <dsp:cNvSpPr/>
      </dsp:nvSpPr>
      <dsp:spPr>
        <a:xfrm>
          <a:off x="143764" y="1444855"/>
          <a:ext cx="91440" cy="108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798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CE5EED-C8B6-4556-B8F1-653F32706D67}">
      <dsp:nvSpPr>
        <dsp:cNvPr id="0" name=""/>
        <dsp:cNvSpPr/>
      </dsp:nvSpPr>
      <dsp:spPr>
        <a:xfrm>
          <a:off x="189484" y="1098507"/>
          <a:ext cx="2286125" cy="108798"/>
        </a:xfrm>
        <a:custGeom>
          <a:avLst/>
          <a:gdLst/>
          <a:ahLst/>
          <a:cxnLst/>
          <a:rect l="0" t="0" r="0" b="0"/>
          <a:pathLst>
            <a:path>
              <a:moveTo>
                <a:pt x="2286125" y="0"/>
              </a:moveTo>
              <a:lnTo>
                <a:pt x="2286125" y="74143"/>
              </a:lnTo>
              <a:lnTo>
                <a:pt x="0" y="74143"/>
              </a:lnTo>
              <a:lnTo>
                <a:pt x="0" y="108798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88238-642A-4995-AAAB-E5C595667CF2}">
      <dsp:nvSpPr>
        <dsp:cNvPr id="0" name=""/>
        <dsp:cNvSpPr/>
      </dsp:nvSpPr>
      <dsp:spPr>
        <a:xfrm>
          <a:off x="2288563" y="860958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A03DF-1837-4F8A-9B47-A3506AF2E56F}">
      <dsp:nvSpPr>
        <dsp:cNvPr id="0" name=""/>
        <dsp:cNvSpPr/>
      </dsp:nvSpPr>
      <dsp:spPr>
        <a:xfrm>
          <a:off x="2330129" y="900446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Root</a:t>
          </a:r>
          <a:endParaRPr lang="he-IL" sz="1000" kern="1200" dirty="0"/>
        </a:p>
      </dsp:txBody>
      <dsp:txXfrm>
        <a:off x="2337087" y="907404"/>
        <a:ext cx="360177" cy="223633"/>
      </dsp:txXfrm>
    </dsp:sp>
    <dsp:sp modelId="{A8327ABA-2BF6-4ADE-8154-C70BFDFDA6DC}">
      <dsp:nvSpPr>
        <dsp:cNvPr id="0" name=""/>
        <dsp:cNvSpPr/>
      </dsp:nvSpPr>
      <dsp:spPr>
        <a:xfrm>
          <a:off x="2437" y="1207306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15F2A-280A-4264-86B1-E996733236F8}">
      <dsp:nvSpPr>
        <dsp:cNvPr id="0" name=""/>
        <dsp:cNvSpPr/>
      </dsp:nvSpPr>
      <dsp:spPr>
        <a:xfrm>
          <a:off x="44003" y="1246794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</a:t>
          </a:r>
          <a:endParaRPr lang="he-IL" sz="1000" kern="1200" dirty="0"/>
        </a:p>
      </dsp:txBody>
      <dsp:txXfrm>
        <a:off x="50961" y="1253752"/>
        <a:ext cx="360177" cy="223633"/>
      </dsp:txXfrm>
    </dsp:sp>
    <dsp:sp modelId="{74FB0E45-9F74-437A-AA0A-9FFAE16E65BC}">
      <dsp:nvSpPr>
        <dsp:cNvPr id="0" name=""/>
        <dsp:cNvSpPr/>
      </dsp:nvSpPr>
      <dsp:spPr>
        <a:xfrm>
          <a:off x="2437" y="1553654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8754D-98ED-4222-8FF8-B8204F5AE1EB}">
      <dsp:nvSpPr>
        <dsp:cNvPr id="0" name=""/>
        <dsp:cNvSpPr/>
      </dsp:nvSpPr>
      <dsp:spPr>
        <a:xfrm>
          <a:off x="44003" y="1593142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00" kern="1200" dirty="0"/>
            <a:t>7</a:t>
          </a:r>
        </a:p>
      </dsp:txBody>
      <dsp:txXfrm>
        <a:off x="50961" y="1600100"/>
        <a:ext cx="360177" cy="223633"/>
      </dsp:txXfrm>
    </dsp:sp>
    <dsp:sp modelId="{85AB6019-BEB0-4207-AF6E-D0978FF0C71A}">
      <dsp:nvSpPr>
        <dsp:cNvPr id="0" name=""/>
        <dsp:cNvSpPr/>
      </dsp:nvSpPr>
      <dsp:spPr>
        <a:xfrm>
          <a:off x="459662" y="1207306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3019B-3221-4128-97C2-9111B33D8172}">
      <dsp:nvSpPr>
        <dsp:cNvPr id="0" name=""/>
        <dsp:cNvSpPr/>
      </dsp:nvSpPr>
      <dsp:spPr>
        <a:xfrm>
          <a:off x="501228" y="1246794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B</a:t>
          </a:r>
          <a:endParaRPr lang="he-IL" sz="1000" kern="1200" dirty="0"/>
        </a:p>
      </dsp:txBody>
      <dsp:txXfrm>
        <a:off x="508186" y="1253752"/>
        <a:ext cx="360177" cy="223633"/>
      </dsp:txXfrm>
    </dsp:sp>
    <dsp:sp modelId="{A6A67A9D-A0BD-4721-B19B-973A287E4A6F}">
      <dsp:nvSpPr>
        <dsp:cNvPr id="0" name=""/>
        <dsp:cNvSpPr/>
      </dsp:nvSpPr>
      <dsp:spPr>
        <a:xfrm>
          <a:off x="459662" y="1553654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8BB18-4BF5-4A67-9DF9-02032290B758}">
      <dsp:nvSpPr>
        <dsp:cNvPr id="0" name=""/>
        <dsp:cNvSpPr/>
      </dsp:nvSpPr>
      <dsp:spPr>
        <a:xfrm>
          <a:off x="501228" y="1593142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00" kern="1200" dirty="0"/>
            <a:t>5</a:t>
          </a:r>
        </a:p>
      </dsp:txBody>
      <dsp:txXfrm>
        <a:off x="508186" y="1600100"/>
        <a:ext cx="360177" cy="223633"/>
      </dsp:txXfrm>
    </dsp:sp>
    <dsp:sp modelId="{8411D1C2-772B-4E7E-993F-D58E979FAA92}">
      <dsp:nvSpPr>
        <dsp:cNvPr id="0" name=""/>
        <dsp:cNvSpPr/>
      </dsp:nvSpPr>
      <dsp:spPr>
        <a:xfrm>
          <a:off x="916888" y="1207306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F9152-B1F0-44ED-8185-F5684EBE3C7B}">
      <dsp:nvSpPr>
        <dsp:cNvPr id="0" name=""/>
        <dsp:cNvSpPr/>
      </dsp:nvSpPr>
      <dsp:spPr>
        <a:xfrm>
          <a:off x="958454" y="1246794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</a:t>
          </a:r>
          <a:endParaRPr lang="he-IL" sz="1000" b="0" kern="1200" dirty="0"/>
        </a:p>
      </dsp:txBody>
      <dsp:txXfrm>
        <a:off x="965412" y="1253752"/>
        <a:ext cx="360177" cy="223633"/>
      </dsp:txXfrm>
    </dsp:sp>
    <dsp:sp modelId="{D52FA8A6-9A36-4674-A753-7B394A2BE16C}">
      <dsp:nvSpPr>
        <dsp:cNvPr id="0" name=""/>
        <dsp:cNvSpPr/>
      </dsp:nvSpPr>
      <dsp:spPr>
        <a:xfrm>
          <a:off x="916888" y="1553654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1F14E-0EB9-47CC-9A6F-4E4069781001}">
      <dsp:nvSpPr>
        <dsp:cNvPr id="0" name=""/>
        <dsp:cNvSpPr/>
      </dsp:nvSpPr>
      <dsp:spPr>
        <a:xfrm>
          <a:off x="958454" y="1593142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00" b="0" kern="1200" dirty="0"/>
            <a:t>6</a:t>
          </a:r>
        </a:p>
      </dsp:txBody>
      <dsp:txXfrm>
        <a:off x="965412" y="1600100"/>
        <a:ext cx="360177" cy="223633"/>
      </dsp:txXfrm>
    </dsp:sp>
    <dsp:sp modelId="{21BF3F50-1CD4-4D99-866A-D875869AB426}">
      <dsp:nvSpPr>
        <dsp:cNvPr id="0" name=""/>
        <dsp:cNvSpPr/>
      </dsp:nvSpPr>
      <dsp:spPr>
        <a:xfrm>
          <a:off x="1374113" y="1207306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F8370-27EB-451E-8E0B-A6A45990EBF0}">
      <dsp:nvSpPr>
        <dsp:cNvPr id="0" name=""/>
        <dsp:cNvSpPr/>
      </dsp:nvSpPr>
      <dsp:spPr>
        <a:xfrm>
          <a:off x="1415679" y="1246794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D</a:t>
          </a:r>
          <a:endParaRPr lang="he-IL" sz="1000" b="0" kern="1200" dirty="0"/>
        </a:p>
      </dsp:txBody>
      <dsp:txXfrm>
        <a:off x="1422637" y="1253752"/>
        <a:ext cx="360177" cy="223633"/>
      </dsp:txXfrm>
    </dsp:sp>
    <dsp:sp modelId="{6E62A615-D224-42A4-B90B-71D737E66999}">
      <dsp:nvSpPr>
        <dsp:cNvPr id="0" name=""/>
        <dsp:cNvSpPr/>
      </dsp:nvSpPr>
      <dsp:spPr>
        <a:xfrm>
          <a:off x="1374113" y="1553654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0EB35-37AF-47AD-9000-4B3A95C0EAD6}">
      <dsp:nvSpPr>
        <dsp:cNvPr id="0" name=""/>
        <dsp:cNvSpPr/>
      </dsp:nvSpPr>
      <dsp:spPr>
        <a:xfrm>
          <a:off x="1415679" y="1593142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00" b="0" kern="1200" dirty="0"/>
            <a:t>21</a:t>
          </a:r>
        </a:p>
      </dsp:txBody>
      <dsp:txXfrm>
        <a:off x="1422637" y="1600100"/>
        <a:ext cx="360177" cy="223633"/>
      </dsp:txXfrm>
    </dsp:sp>
    <dsp:sp modelId="{878089B4-50D1-4112-A854-8B70A2AD3DF4}">
      <dsp:nvSpPr>
        <dsp:cNvPr id="0" name=""/>
        <dsp:cNvSpPr/>
      </dsp:nvSpPr>
      <dsp:spPr>
        <a:xfrm>
          <a:off x="1831338" y="1207306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68FF-2224-4DA3-8111-399CCF9B5829}">
      <dsp:nvSpPr>
        <dsp:cNvPr id="0" name=""/>
        <dsp:cNvSpPr/>
      </dsp:nvSpPr>
      <dsp:spPr>
        <a:xfrm>
          <a:off x="1872904" y="1246794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E</a:t>
          </a:r>
          <a:endParaRPr lang="he-IL" sz="1000" b="0" kern="1200" dirty="0"/>
        </a:p>
      </dsp:txBody>
      <dsp:txXfrm>
        <a:off x="1879862" y="1253752"/>
        <a:ext cx="360177" cy="223633"/>
      </dsp:txXfrm>
    </dsp:sp>
    <dsp:sp modelId="{8206298E-4C93-41EE-87F0-6107E865125C}">
      <dsp:nvSpPr>
        <dsp:cNvPr id="0" name=""/>
        <dsp:cNvSpPr/>
      </dsp:nvSpPr>
      <dsp:spPr>
        <a:xfrm>
          <a:off x="1831338" y="1553654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3FBBE-9092-4FFA-9230-D0E56463B261}">
      <dsp:nvSpPr>
        <dsp:cNvPr id="0" name=""/>
        <dsp:cNvSpPr/>
      </dsp:nvSpPr>
      <dsp:spPr>
        <a:xfrm>
          <a:off x="1872904" y="1593142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5</a:t>
          </a:r>
          <a:endParaRPr lang="he-IL" sz="1000" b="0" kern="1200" dirty="0"/>
        </a:p>
      </dsp:txBody>
      <dsp:txXfrm>
        <a:off x="1879862" y="1600100"/>
        <a:ext cx="360177" cy="223633"/>
      </dsp:txXfrm>
    </dsp:sp>
    <dsp:sp modelId="{23D33FC7-5691-4A67-B767-08AA6708B3E7}">
      <dsp:nvSpPr>
        <dsp:cNvPr id="0" name=""/>
        <dsp:cNvSpPr/>
      </dsp:nvSpPr>
      <dsp:spPr>
        <a:xfrm>
          <a:off x="2288563" y="1207306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D286D-FCAB-4AB1-91D6-C9A1EE3A83D7}">
      <dsp:nvSpPr>
        <dsp:cNvPr id="0" name=""/>
        <dsp:cNvSpPr/>
      </dsp:nvSpPr>
      <dsp:spPr>
        <a:xfrm>
          <a:off x="2330129" y="1246794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F</a:t>
          </a:r>
          <a:endParaRPr lang="he-IL" sz="1000" b="0" kern="1200" dirty="0"/>
        </a:p>
      </dsp:txBody>
      <dsp:txXfrm>
        <a:off x="2337087" y="1253752"/>
        <a:ext cx="360177" cy="223633"/>
      </dsp:txXfrm>
    </dsp:sp>
    <dsp:sp modelId="{5D0D7EF9-C80E-4E81-B21B-BFCF9E6A07BD}">
      <dsp:nvSpPr>
        <dsp:cNvPr id="0" name=""/>
        <dsp:cNvSpPr/>
      </dsp:nvSpPr>
      <dsp:spPr>
        <a:xfrm>
          <a:off x="2288563" y="1553654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C96FC-D493-476A-A865-A2C432151BA5}">
      <dsp:nvSpPr>
        <dsp:cNvPr id="0" name=""/>
        <dsp:cNvSpPr/>
      </dsp:nvSpPr>
      <dsp:spPr>
        <a:xfrm>
          <a:off x="2330129" y="1593142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20</a:t>
          </a:r>
          <a:endParaRPr lang="he-IL" sz="1000" b="0" kern="1200" dirty="0"/>
        </a:p>
      </dsp:txBody>
      <dsp:txXfrm>
        <a:off x="2337087" y="1600100"/>
        <a:ext cx="360177" cy="223633"/>
      </dsp:txXfrm>
    </dsp:sp>
    <dsp:sp modelId="{5C4954F3-0670-4B8F-ACA0-6C1E4F5DE97E}">
      <dsp:nvSpPr>
        <dsp:cNvPr id="0" name=""/>
        <dsp:cNvSpPr/>
      </dsp:nvSpPr>
      <dsp:spPr>
        <a:xfrm>
          <a:off x="2745788" y="1207306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28A22-EFEB-477C-9C52-5188FE5F4F60}">
      <dsp:nvSpPr>
        <dsp:cNvPr id="0" name=""/>
        <dsp:cNvSpPr/>
      </dsp:nvSpPr>
      <dsp:spPr>
        <a:xfrm>
          <a:off x="2787354" y="1246794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/>
            <a:t>G</a:t>
          </a:r>
          <a:endParaRPr lang="he-IL" sz="1000" b="0" kern="1200" dirty="0"/>
        </a:p>
      </dsp:txBody>
      <dsp:txXfrm>
        <a:off x="2794312" y="1253752"/>
        <a:ext cx="360177" cy="223633"/>
      </dsp:txXfrm>
    </dsp:sp>
    <dsp:sp modelId="{8D583AAD-0AA7-4438-829A-0DC3F8600AA6}">
      <dsp:nvSpPr>
        <dsp:cNvPr id="0" name=""/>
        <dsp:cNvSpPr/>
      </dsp:nvSpPr>
      <dsp:spPr>
        <a:xfrm>
          <a:off x="2745788" y="1553654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45A48-9001-4263-8E24-9B7277B34094}">
      <dsp:nvSpPr>
        <dsp:cNvPr id="0" name=""/>
        <dsp:cNvSpPr/>
      </dsp:nvSpPr>
      <dsp:spPr>
        <a:xfrm>
          <a:off x="2787354" y="1593142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</a:t>
          </a:r>
          <a:endParaRPr lang="he-IL" sz="1000" kern="1200" dirty="0"/>
        </a:p>
      </dsp:txBody>
      <dsp:txXfrm>
        <a:off x="2794312" y="1600100"/>
        <a:ext cx="360177" cy="223633"/>
      </dsp:txXfrm>
    </dsp:sp>
    <dsp:sp modelId="{C063755B-DF35-4617-8D70-FB2404CA7440}">
      <dsp:nvSpPr>
        <dsp:cNvPr id="0" name=""/>
        <dsp:cNvSpPr/>
      </dsp:nvSpPr>
      <dsp:spPr>
        <a:xfrm>
          <a:off x="3203013" y="1207306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BD53F-3E2D-4DD8-9382-DE7586668CCB}">
      <dsp:nvSpPr>
        <dsp:cNvPr id="0" name=""/>
        <dsp:cNvSpPr/>
      </dsp:nvSpPr>
      <dsp:spPr>
        <a:xfrm>
          <a:off x="3244579" y="1246794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</a:t>
          </a:r>
          <a:endParaRPr lang="he-IL" sz="1000" kern="1200" dirty="0"/>
        </a:p>
      </dsp:txBody>
      <dsp:txXfrm>
        <a:off x="3251537" y="1253752"/>
        <a:ext cx="360177" cy="223633"/>
      </dsp:txXfrm>
    </dsp:sp>
    <dsp:sp modelId="{01F8B743-DB10-4EDF-B9B0-F20FC414EA7A}">
      <dsp:nvSpPr>
        <dsp:cNvPr id="0" name=""/>
        <dsp:cNvSpPr/>
      </dsp:nvSpPr>
      <dsp:spPr>
        <a:xfrm>
          <a:off x="3203013" y="1553654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F3E0E-CB73-4959-B473-77EFAFEAF920}">
      <dsp:nvSpPr>
        <dsp:cNvPr id="0" name=""/>
        <dsp:cNvSpPr/>
      </dsp:nvSpPr>
      <dsp:spPr>
        <a:xfrm>
          <a:off x="3244579" y="1593142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00" kern="1200" dirty="0"/>
            <a:t>2</a:t>
          </a:r>
        </a:p>
      </dsp:txBody>
      <dsp:txXfrm>
        <a:off x="3251537" y="1600100"/>
        <a:ext cx="360177" cy="223633"/>
      </dsp:txXfrm>
    </dsp:sp>
    <dsp:sp modelId="{A39E0E00-9586-4678-8A51-6278F9234CEC}">
      <dsp:nvSpPr>
        <dsp:cNvPr id="0" name=""/>
        <dsp:cNvSpPr/>
      </dsp:nvSpPr>
      <dsp:spPr>
        <a:xfrm>
          <a:off x="3660238" y="1207306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8635E-AF56-4952-88B6-6577A57CF1B6}">
      <dsp:nvSpPr>
        <dsp:cNvPr id="0" name=""/>
        <dsp:cNvSpPr/>
      </dsp:nvSpPr>
      <dsp:spPr>
        <a:xfrm>
          <a:off x="3701804" y="1246794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</a:t>
          </a:r>
          <a:endParaRPr lang="he-IL" sz="1000" kern="1200" dirty="0"/>
        </a:p>
      </dsp:txBody>
      <dsp:txXfrm>
        <a:off x="3708762" y="1253752"/>
        <a:ext cx="360177" cy="223633"/>
      </dsp:txXfrm>
    </dsp:sp>
    <dsp:sp modelId="{9B92AC2E-A898-4D8B-8DA5-B5441FC11A95}">
      <dsp:nvSpPr>
        <dsp:cNvPr id="0" name=""/>
        <dsp:cNvSpPr/>
      </dsp:nvSpPr>
      <dsp:spPr>
        <a:xfrm>
          <a:off x="3660238" y="1553654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39AB8-A16A-4824-87FB-D4BF9CF68DC5}">
      <dsp:nvSpPr>
        <dsp:cNvPr id="0" name=""/>
        <dsp:cNvSpPr/>
      </dsp:nvSpPr>
      <dsp:spPr>
        <a:xfrm>
          <a:off x="3701804" y="1593142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</a:t>
          </a:r>
          <a:endParaRPr lang="he-IL" sz="1000" kern="1200" dirty="0"/>
        </a:p>
      </dsp:txBody>
      <dsp:txXfrm>
        <a:off x="3708762" y="1600100"/>
        <a:ext cx="360177" cy="223633"/>
      </dsp:txXfrm>
    </dsp:sp>
    <dsp:sp modelId="{5DC79844-DC20-4F54-BEED-43BC343DDFBB}">
      <dsp:nvSpPr>
        <dsp:cNvPr id="0" name=""/>
        <dsp:cNvSpPr/>
      </dsp:nvSpPr>
      <dsp:spPr>
        <a:xfrm>
          <a:off x="4117463" y="1207306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AC159-D974-4232-AA9F-49AE9D231ECC}">
      <dsp:nvSpPr>
        <dsp:cNvPr id="0" name=""/>
        <dsp:cNvSpPr/>
      </dsp:nvSpPr>
      <dsp:spPr>
        <a:xfrm>
          <a:off x="4159029" y="1246794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J</a:t>
          </a:r>
          <a:endParaRPr lang="he-IL" sz="1000" kern="1200" dirty="0"/>
        </a:p>
      </dsp:txBody>
      <dsp:txXfrm>
        <a:off x="4165987" y="1253752"/>
        <a:ext cx="360177" cy="223633"/>
      </dsp:txXfrm>
    </dsp:sp>
    <dsp:sp modelId="{765A3713-CFC8-465B-9029-6021D8E40445}">
      <dsp:nvSpPr>
        <dsp:cNvPr id="0" name=""/>
        <dsp:cNvSpPr/>
      </dsp:nvSpPr>
      <dsp:spPr>
        <a:xfrm>
          <a:off x="4117463" y="1553654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DFD12-AA24-49A3-8B0A-7E2235C36CCD}">
      <dsp:nvSpPr>
        <dsp:cNvPr id="0" name=""/>
        <dsp:cNvSpPr/>
      </dsp:nvSpPr>
      <dsp:spPr>
        <a:xfrm>
          <a:off x="4159029" y="1593142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</a:t>
          </a:r>
          <a:endParaRPr lang="he-IL" sz="1000" kern="1200" dirty="0"/>
        </a:p>
      </dsp:txBody>
      <dsp:txXfrm>
        <a:off x="4165987" y="1600100"/>
        <a:ext cx="360177" cy="223633"/>
      </dsp:txXfrm>
    </dsp:sp>
    <dsp:sp modelId="{1E3574CC-C6E1-4C5A-BC12-123E75963761}">
      <dsp:nvSpPr>
        <dsp:cNvPr id="0" name=""/>
        <dsp:cNvSpPr/>
      </dsp:nvSpPr>
      <dsp:spPr>
        <a:xfrm>
          <a:off x="4574688" y="1207306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1B2CB-0D08-4437-8ED8-F584F259E06D}">
      <dsp:nvSpPr>
        <dsp:cNvPr id="0" name=""/>
        <dsp:cNvSpPr/>
      </dsp:nvSpPr>
      <dsp:spPr>
        <a:xfrm>
          <a:off x="4616254" y="1246794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K</a:t>
          </a:r>
          <a:endParaRPr lang="he-IL" sz="1000" kern="1200" dirty="0"/>
        </a:p>
      </dsp:txBody>
      <dsp:txXfrm>
        <a:off x="4623212" y="1253752"/>
        <a:ext cx="360177" cy="223633"/>
      </dsp:txXfrm>
    </dsp:sp>
    <dsp:sp modelId="{E6A5EF55-A270-4751-9396-E427905A5CCC}">
      <dsp:nvSpPr>
        <dsp:cNvPr id="0" name=""/>
        <dsp:cNvSpPr/>
      </dsp:nvSpPr>
      <dsp:spPr>
        <a:xfrm>
          <a:off x="4574688" y="1553654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4C922-C27B-4611-A303-FBA0274C7D21}">
      <dsp:nvSpPr>
        <dsp:cNvPr id="0" name=""/>
        <dsp:cNvSpPr/>
      </dsp:nvSpPr>
      <dsp:spPr>
        <a:xfrm>
          <a:off x="4616254" y="1593142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</a:t>
          </a:r>
          <a:endParaRPr lang="he-IL" sz="1000" kern="1200" dirty="0"/>
        </a:p>
      </dsp:txBody>
      <dsp:txXfrm>
        <a:off x="4623212" y="1600100"/>
        <a:ext cx="360177" cy="223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74691-2F07-4121-93FF-D30670A7BA3B}">
      <dsp:nvSpPr>
        <dsp:cNvPr id="0" name=""/>
        <dsp:cNvSpPr/>
      </dsp:nvSpPr>
      <dsp:spPr>
        <a:xfrm>
          <a:off x="4716015" y="1500825"/>
          <a:ext cx="91440" cy="108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798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74833-C50A-400E-AA21-28F84AABF288}">
      <dsp:nvSpPr>
        <dsp:cNvPr id="0" name=""/>
        <dsp:cNvSpPr/>
      </dsp:nvSpPr>
      <dsp:spPr>
        <a:xfrm>
          <a:off x="2475610" y="1154477"/>
          <a:ext cx="2286125" cy="108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143"/>
              </a:lnTo>
              <a:lnTo>
                <a:pt x="2286125" y="74143"/>
              </a:lnTo>
              <a:lnTo>
                <a:pt x="2286125" y="108798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CB953-EE2D-4461-9479-249D482F3FA6}">
      <dsp:nvSpPr>
        <dsp:cNvPr id="0" name=""/>
        <dsp:cNvSpPr/>
      </dsp:nvSpPr>
      <dsp:spPr>
        <a:xfrm>
          <a:off x="4258790" y="1500825"/>
          <a:ext cx="91440" cy="108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798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B99BC-821F-4829-B771-7D9AA077D2F9}">
      <dsp:nvSpPr>
        <dsp:cNvPr id="0" name=""/>
        <dsp:cNvSpPr/>
      </dsp:nvSpPr>
      <dsp:spPr>
        <a:xfrm>
          <a:off x="2475610" y="1154477"/>
          <a:ext cx="1828900" cy="108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143"/>
              </a:lnTo>
              <a:lnTo>
                <a:pt x="1828900" y="74143"/>
              </a:lnTo>
              <a:lnTo>
                <a:pt x="1828900" y="108798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1FC6B-AFC8-4B81-B432-6276E6ED7FBC}">
      <dsp:nvSpPr>
        <dsp:cNvPr id="0" name=""/>
        <dsp:cNvSpPr/>
      </dsp:nvSpPr>
      <dsp:spPr>
        <a:xfrm>
          <a:off x="3801565" y="1500825"/>
          <a:ext cx="91440" cy="108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798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57593-DF1A-49B2-A42F-8CC94A7598CE}">
      <dsp:nvSpPr>
        <dsp:cNvPr id="0" name=""/>
        <dsp:cNvSpPr/>
      </dsp:nvSpPr>
      <dsp:spPr>
        <a:xfrm>
          <a:off x="2475610" y="1154477"/>
          <a:ext cx="1371675" cy="108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143"/>
              </a:lnTo>
              <a:lnTo>
                <a:pt x="1371675" y="74143"/>
              </a:lnTo>
              <a:lnTo>
                <a:pt x="1371675" y="108798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3634F-10C1-492F-A8D4-D7DBF7D7306A}">
      <dsp:nvSpPr>
        <dsp:cNvPr id="0" name=""/>
        <dsp:cNvSpPr/>
      </dsp:nvSpPr>
      <dsp:spPr>
        <a:xfrm>
          <a:off x="3344340" y="1500825"/>
          <a:ext cx="91440" cy="108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798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2BD8A-F831-4547-B974-892A30043FA2}">
      <dsp:nvSpPr>
        <dsp:cNvPr id="0" name=""/>
        <dsp:cNvSpPr/>
      </dsp:nvSpPr>
      <dsp:spPr>
        <a:xfrm>
          <a:off x="2475610" y="1154477"/>
          <a:ext cx="914450" cy="108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143"/>
              </a:lnTo>
              <a:lnTo>
                <a:pt x="914450" y="74143"/>
              </a:lnTo>
              <a:lnTo>
                <a:pt x="914450" y="108798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8A67B-7D40-46CB-8E38-074BB968FBCF}">
      <dsp:nvSpPr>
        <dsp:cNvPr id="0" name=""/>
        <dsp:cNvSpPr/>
      </dsp:nvSpPr>
      <dsp:spPr>
        <a:xfrm>
          <a:off x="2887115" y="1500825"/>
          <a:ext cx="91440" cy="108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798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E9F68-1A8B-4B1B-A96C-7FE8B85E4E3A}">
      <dsp:nvSpPr>
        <dsp:cNvPr id="0" name=""/>
        <dsp:cNvSpPr/>
      </dsp:nvSpPr>
      <dsp:spPr>
        <a:xfrm>
          <a:off x="2475610" y="1154477"/>
          <a:ext cx="457225" cy="108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143"/>
              </a:lnTo>
              <a:lnTo>
                <a:pt x="457225" y="74143"/>
              </a:lnTo>
              <a:lnTo>
                <a:pt x="457225" y="108798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3E790C-B6F3-4867-8A4F-4CC727622CB5}">
      <dsp:nvSpPr>
        <dsp:cNvPr id="0" name=""/>
        <dsp:cNvSpPr/>
      </dsp:nvSpPr>
      <dsp:spPr>
        <a:xfrm>
          <a:off x="2429890" y="1500825"/>
          <a:ext cx="91440" cy="108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798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607BB8-97F1-4785-9D00-F8E6228D6FF0}">
      <dsp:nvSpPr>
        <dsp:cNvPr id="0" name=""/>
        <dsp:cNvSpPr/>
      </dsp:nvSpPr>
      <dsp:spPr>
        <a:xfrm>
          <a:off x="2429890" y="1154477"/>
          <a:ext cx="91440" cy="108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798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18622-4FAF-453F-A378-EB57E36C3857}">
      <dsp:nvSpPr>
        <dsp:cNvPr id="0" name=""/>
        <dsp:cNvSpPr/>
      </dsp:nvSpPr>
      <dsp:spPr>
        <a:xfrm>
          <a:off x="1972664" y="1500825"/>
          <a:ext cx="91440" cy="108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798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2DDB33-C201-4E7A-90CB-AA2D63CFB942}">
      <dsp:nvSpPr>
        <dsp:cNvPr id="0" name=""/>
        <dsp:cNvSpPr/>
      </dsp:nvSpPr>
      <dsp:spPr>
        <a:xfrm>
          <a:off x="2018384" y="1154477"/>
          <a:ext cx="457225" cy="108798"/>
        </a:xfrm>
        <a:custGeom>
          <a:avLst/>
          <a:gdLst/>
          <a:ahLst/>
          <a:cxnLst/>
          <a:rect l="0" t="0" r="0" b="0"/>
          <a:pathLst>
            <a:path>
              <a:moveTo>
                <a:pt x="457225" y="0"/>
              </a:moveTo>
              <a:lnTo>
                <a:pt x="457225" y="74143"/>
              </a:lnTo>
              <a:lnTo>
                <a:pt x="0" y="74143"/>
              </a:lnTo>
              <a:lnTo>
                <a:pt x="0" y="108798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72B8F-1D24-4F10-BD66-7CC2F082F05B}">
      <dsp:nvSpPr>
        <dsp:cNvPr id="0" name=""/>
        <dsp:cNvSpPr/>
      </dsp:nvSpPr>
      <dsp:spPr>
        <a:xfrm>
          <a:off x="1515439" y="1500825"/>
          <a:ext cx="91440" cy="108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798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CE3CE5-17EB-40F1-B314-B20F4F7376DC}">
      <dsp:nvSpPr>
        <dsp:cNvPr id="0" name=""/>
        <dsp:cNvSpPr/>
      </dsp:nvSpPr>
      <dsp:spPr>
        <a:xfrm>
          <a:off x="1561159" y="1154477"/>
          <a:ext cx="914450" cy="108798"/>
        </a:xfrm>
        <a:custGeom>
          <a:avLst/>
          <a:gdLst/>
          <a:ahLst/>
          <a:cxnLst/>
          <a:rect l="0" t="0" r="0" b="0"/>
          <a:pathLst>
            <a:path>
              <a:moveTo>
                <a:pt x="914450" y="0"/>
              </a:moveTo>
              <a:lnTo>
                <a:pt x="914450" y="74143"/>
              </a:lnTo>
              <a:lnTo>
                <a:pt x="0" y="74143"/>
              </a:lnTo>
              <a:lnTo>
                <a:pt x="0" y="108798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F9CD4-3FB9-4E4C-98DE-05D2F33E83A9}">
      <dsp:nvSpPr>
        <dsp:cNvPr id="0" name=""/>
        <dsp:cNvSpPr/>
      </dsp:nvSpPr>
      <dsp:spPr>
        <a:xfrm>
          <a:off x="1058214" y="1500825"/>
          <a:ext cx="91440" cy="108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798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BC6B2F-B570-4429-A5E7-996DA41EB0C5}">
      <dsp:nvSpPr>
        <dsp:cNvPr id="0" name=""/>
        <dsp:cNvSpPr/>
      </dsp:nvSpPr>
      <dsp:spPr>
        <a:xfrm>
          <a:off x="1103934" y="1154477"/>
          <a:ext cx="1371675" cy="108798"/>
        </a:xfrm>
        <a:custGeom>
          <a:avLst/>
          <a:gdLst/>
          <a:ahLst/>
          <a:cxnLst/>
          <a:rect l="0" t="0" r="0" b="0"/>
          <a:pathLst>
            <a:path>
              <a:moveTo>
                <a:pt x="1371675" y="0"/>
              </a:moveTo>
              <a:lnTo>
                <a:pt x="1371675" y="74143"/>
              </a:lnTo>
              <a:lnTo>
                <a:pt x="0" y="74143"/>
              </a:lnTo>
              <a:lnTo>
                <a:pt x="0" y="108798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37116-18D5-4161-964D-203FE883BFA1}">
      <dsp:nvSpPr>
        <dsp:cNvPr id="0" name=""/>
        <dsp:cNvSpPr/>
      </dsp:nvSpPr>
      <dsp:spPr>
        <a:xfrm>
          <a:off x="600989" y="1500825"/>
          <a:ext cx="91440" cy="108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798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2EDB62-EF40-4A5C-8694-6E97ABD0EDDE}">
      <dsp:nvSpPr>
        <dsp:cNvPr id="0" name=""/>
        <dsp:cNvSpPr/>
      </dsp:nvSpPr>
      <dsp:spPr>
        <a:xfrm>
          <a:off x="646709" y="1154477"/>
          <a:ext cx="1828900" cy="108798"/>
        </a:xfrm>
        <a:custGeom>
          <a:avLst/>
          <a:gdLst/>
          <a:ahLst/>
          <a:cxnLst/>
          <a:rect l="0" t="0" r="0" b="0"/>
          <a:pathLst>
            <a:path>
              <a:moveTo>
                <a:pt x="1828900" y="0"/>
              </a:moveTo>
              <a:lnTo>
                <a:pt x="1828900" y="74143"/>
              </a:lnTo>
              <a:lnTo>
                <a:pt x="0" y="74143"/>
              </a:lnTo>
              <a:lnTo>
                <a:pt x="0" y="108798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AE9EA-56B0-4C18-8D40-9A799E96AB42}">
      <dsp:nvSpPr>
        <dsp:cNvPr id="0" name=""/>
        <dsp:cNvSpPr/>
      </dsp:nvSpPr>
      <dsp:spPr>
        <a:xfrm>
          <a:off x="143764" y="1500825"/>
          <a:ext cx="91440" cy="108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798"/>
              </a:lnTo>
            </a:path>
          </a:pathLst>
        </a:custGeom>
        <a:noFill/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CE5EED-C8B6-4556-B8F1-653F32706D67}">
      <dsp:nvSpPr>
        <dsp:cNvPr id="0" name=""/>
        <dsp:cNvSpPr/>
      </dsp:nvSpPr>
      <dsp:spPr>
        <a:xfrm>
          <a:off x="189484" y="1154477"/>
          <a:ext cx="2286125" cy="108798"/>
        </a:xfrm>
        <a:custGeom>
          <a:avLst/>
          <a:gdLst/>
          <a:ahLst/>
          <a:cxnLst/>
          <a:rect l="0" t="0" r="0" b="0"/>
          <a:pathLst>
            <a:path>
              <a:moveTo>
                <a:pt x="2286125" y="0"/>
              </a:moveTo>
              <a:lnTo>
                <a:pt x="2286125" y="74143"/>
              </a:lnTo>
              <a:lnTo>
                <a:pt x="0" y="74143"/>
              </a:lnTo>
              <a:lnTo>
                <a:pt x="0" y="108798"/>
              </a:lnTo>
            </a:path>
          </a:pathLst>
        </a:custGeom>
        <a:noFill/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88238-642A-4995-AAAB-E5C595667CF2}">
      <dsp:nvSpPr>
        <dsp:cNvPr id="0" name=""/>
        <dsp:cNvSpPr/>
      </dsp:nvSpPr>
      <dsp:spPr>
        <a:xfrm>
          <a:off x="2288563" y="916928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A03DF-1837-4F8A-9B47-A3506AF2E56F}">
      <dsp:nvSpPr>
        <dsp:cNvPr id="0" name=""/>
        <dsp:cNvSpPr/>
      </dsp:nvSpPr>
      <dsp:spPr>
        <a:xfrm>
          <a:off x="2330129" y="956415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Root</a:t>
          </a:r>
          <a:endParaRPr lang="he-IL" sz="1000" kern="1200" dirty="0"/>
        </a:p>
      </dsp:txBody>
      <dsp:txXfrm>
        <a:off x="2337087" y="963373"/>
        <a:ext cx="360177" cy="223633"/>
      </dsp:txXfrm>
    </dsp:sp>
    <dsp:sp modelId="{A8327ABA-2BF6-4ADE-8154-C70BFDFDA6DC}">
      <dsp:nvSpPr>
        <dsp:cNvPr id="0" name=""/>
        <dsp:cNvSpPr/>
      </dsp:nvSpPr>
      <dsp:spPr>
        <a:xfrm>
          <a:off x="2437" y="1263276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15F2A-280A-4264-86B1-E996733236F8}">
      <dsp:nvSpPr>
        <dsp:cNvPr id="0" name=""/>
        <dsp:cNvSpPr/>
      </dsp:nvSpPr>
      <dsp:spPr>
        <a:xfrm>
          <a:off x="44003" y="1302763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</a:t>
          </a:r>
          <a:endParaRPr lang="he-IL" sz="1000" kern="1200" dirty="0"/>
        </a:p>
      </dsp:txBody>
      <dsp:txXfrm>
        <a:off x="50961" y="1309721"/>
        <a:ext cx="360177" cy="223633"/>
      </dsp:txXfrm>
    </dsp:sp>
    <dsp:sp modelId="{74FB0E45-9F74-437A-AA0A-9FFAE16E65BC}">
      <dsp:nvSpPr>
        <dsp:cNvPr id="0" name=""/>
        <dsp:cNvSpPr/>
      </dsp:nvSpPr>
      <dsp:spPr>
        <a:xfrm>
          <a:off x="2437" y="1609624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8754D-98ED-4222-8FF8-B8204F5AE1EB}">
      <dsp:nvSpPr>
        <dsp:cNvPr id="0" name=""/>
        <dsp:cNvSpPr/>
      </dsp:nvSpPr>
      <dsp:spPr>
        <a:xfrm>
          <a:off x="44003" y="1649111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00" kern="1200" dirty="0"/>
            <a:t>7</a:t>
          </a:r>
        </a:p>
      </dsp:txBody>
      <dsp:txXfrm>
        <a:off x="50961" y="1656069"/>
        <a:ext cx="360177" cy="223633"/>
      </dsp:txXfrm>
    </dsp:sp>
    <dsp:sp modelId="{85AB6019-BEB0-4207-AF6E-D0978FF0C71A}">
      <dsp:nvSpPr>
        <dsp:cNvPr id="0" name=""/>
        <dsp:cNvSpPr/>
      </dsp:nvSpPr>
      <dsp:spPr>
        <a:xfrm>
          <a:off x="459662" y="1263276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3019B-3221-4128-97C2-9111B33D8172}">
      <dsp:nvSpPr>
        <dsp:cNvPr id="0" name=""/>
        <dsp:cNvSpPr/>
      </dsp:nvSpPr>
      <dsp:spPr>
        <a:xfrm>
          <a:off x="501228" y="1302763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B</a:t>
          </a:r>
          <a:endParaRPr lang="he-IL" sz="1000" kern="1200" dirty="0"/>
        </a:p>
      </dsp:txBody>
      <dsp:txXfrm>
        <a:off x="508186" y="1309721"/>
        <a:ext cx="360177" cy="223633"/>
      </dsp:txXfrm>
    </dsp:sp>
    <dsp:sp modelId="{A6A67A9D-A0BD-4721-B19B-973A287E4A6F}">
      <dsp:nvSpPr>
        <dsp:cNvPr id="0" name=""/>
        <dsp:cNvSpPr/>
      </dsp:nvSpPr>
      <dsp:spPr>
        <a:xfrm>
          <a:off x="459662" y="1609624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8BB18-4BF5-4A67-9DF9-02032290B758}">
      <dsp:nvSpPr>
        <dsp:cNvPr id="0" name=""/>
        <dsp:cNvSpPr/>
      </dsp:nvSpPr>
      <dsp:spPr>
        <a:xfrm>
          <a:off x="501228" y="1649111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00" kern="1200" dirty="0"/>
            <a:t>5</a:t>
          </a:r>
        </a:p>
      </dsp:txBody>
      <dsp:txXfrm>
        <a:off x="508186" y="1656069"/>
        <a:ext cx="360177" cy="223633"/>
      </dsp:txXfrm>
    </dsp:sp>
    <dsp:sp modelId="{8411D1C2-772B-4E7E-993F-D58E979FAA92}">
      <dsp:nvSpPr>
        <dsp:cNvPr id="0" name=""/>
        <dsp:cNvSpPr/>
      </dsp:nvSpPr>
      <dsp:spPr>
        <a:xfrm>
          <a:off x="916888" y="1263276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F9152-B1F0-44ED-8185-F5684EBE3C7B}">
      <dsp:nvSpPr>
        <dsp:cNvPr id="0" name=""/>
        <dsp:cNvSpPr/>
      </dsp:nvSpPr>
      <dsp:spPr>
        <a:xfrm>
          <a:off x="958454" y="1302763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</a:t>
          </a:r>
          <a:endParaRPr lang="he-IL" sz="1000" b="0" kern="1200" dirty="0"/>
        </a:p>
      </dsp:txBody>
      <dsp:txXfrm>
        <a:off x="965412" y="1309721"/>
        <a:ext cx="360177" cy="223633"/>
      </dsp:txXfrm>
    </dsp:sp>
    <dsp:sp modelId="{D52FA8A6-9A36-4674-A753-7B394A2BE16C}">
      <dsp:nvSpPr>
        <dsp:cNvPr id="0" name=""/>
        <dsp:cNvSpPr/>
      </dsp:nvSpPr>
      <dsp:spPr>
        <a:xfrm>
          <a:off x="916888" y="1609624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1F14E-0EB9-47CC-9A6F-4E4069781001}">
      <dsp:nvSpPr>
        <dsp:cNvPr id="0" name=""/>
        <dsp:cNvSpPr/>
      </dsp:nvSpPr>
      <dsp:spPr>
        <a:xfrm>
          <a:off x="958454" y="1649111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00" b="0" kern="1200" dirty="0"/>
            <a:t>6</a:t>
          </a:r>
        </a:p>
      </dsp:txBody>
      <dsp:txXfrm>
        <a:off x="965412" y="1656069"/>
        <a:ext cx="360177" cy="223633"/>
      </dsp:txXfrm>
    </dsp:sp>
    <dsp:sp modelId="{21BF3F50-1CD4-4D99-866A-D875869AB426}">
      <dsp:nvSpPr>
        <dsp:cNvPr id="0" name=""/>
        <dsp:cNvSpPr/>
      </dsp:nvSpPr>
      <dsp:spPr>
        <a:xfrm>
          <a:off x="1374113" y="1263276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F8370-27EB-451E-8E0B-A6A45990EBF0}">
      <dsp:nvSpPr>
        <dsp:cNvPr id="0" name=""/>
        <dsp:cNvSpPr/>
      </dsp:nvSpPr>
      <dsp:spPr>
        <a:xfrm>
          <a:off x="1415679" y="1302763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D</a:t>
          </a:r>
          <a:endParaRPr lang="he-IL" sz="1000" b="0" kern="1200" dirty="0"/>
        </a:p>
      </dsp:txBody>
      <dsp:txXfrm>
        <a:off x="1422637" y="1309721"/>
        <a:ext cx="360177" cy="223633"/>
      </dsp:txXfrm>
    </dsp:sp>
    <dsp:sp modelId="{6E62A615-D224-42A4-B90B-71D737E66999}">
      <dsp:nvSpPr>
        <dsp:cNvPr id="0" name=""/>
        <dsp:cNvSpPr/>
      </dsp:nvSpPr>
      <dsp:spPr>
        <a:xfrm>
          <a:off x="1374113" y="1609624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0EB35-37AF-47AD-9000-4B3A95C0EAD6}">
      <dsp:nvSpPr>
        <dsp:cNvPr id="0" name=""/>
        <dsp:cNvSpPr/>
      </dsp:nvSpPr>
      <dsp:spPr>
        <a:xfrm>
          <a:off x="1415679" y="1649111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00" b="0" kern="1200" dirty="0"/>
            <a:t>21</a:t>
          </a:r>
        </a:p>
      </dsp:txBody>
      <dsp:txXfrm>
        <a:off x="1422637" y="1656069"/>
        <a:ext cx="360177" cy="223633"/>
      </dsp:txXfrm>
    </dsp:sp>
    <dsp:sp modelId="{878089B4-50D1-4112-A854-8B70A2AD3DF4}">
      <dsp:nvSpPr>
        <dsp:cNvPr id="0" name=""/>
        <dsp:cNvSpPr/>
      </dsp:nvSpPr>
      <dsp:spPr>
        <a:xfrm>
          <a:off x="1831338" y="1263276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768FF-2224-4DA3-8111-399CCF9B5829}">
      <dsp:nvSpPr>
        <dsp:cNvPr id="0" name=""/>
        <dsp:cNvSpPr/>
      </dsp:nvSpPr>
      <dsp:spPr>
        <a:xfrm>
          <a:off x="1872904" y="1302763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E</a:t>
          </a:r>
          <a:endParaRPr lang="he-IL" sz="1000" b="0" kern="1200" dirty="0"/>
        </a:p>
      </dsp:txBody>
      <dsp:txXfrm>
        <a:off x="1879862" y="1309721"/>
        <a:ext cx="360177" cy="223633"/>
      </dsp:txXfrm>
    </dsp:sp>
    <dsp:sp modelId="{8206298E-4C93-41EE-87F0-6107E865125C}">
      <dsp:nvSpPr>
        <dsp:cNvPr id="0" name=""/>
        <dsp:cNvSpPr/>
      </dsp:nvSpPr>
      <dsp:spPr>
        <a:xfrm>
          <a:off x="1831338" y="1609624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3FBBE-9092-4FFA-9230-D0E56463B261}">
      <dsp:nvSpPr>
        <dsp:cNvPr id="0" name=""/>
        <dsp:cNvSpPr/>
      </dsp:nvSpPr>
      <dsp:spPr>
        <a:xfrm>
          <a:off x="1872904" y="1649111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5</a:t>
          </a:r>
          <a:endParaRPr lang="he-IL" sz="1000" b="0" kern="1200" dirty="0"/>
        </a:p>
      </dsp:txBody>
      <dsp:txXfrm>
        <a:off x="1879862" y="1656069"/>
        <a:ext cx="360177" cy="223633"/>
      </dsp:txXfrm>
    </dsp:sp>
    <dsp:sp modelId="{23D33FC7-5691-4A67-B767-08AA6708B3E7}">
      <dsp:nvSpPr>
        <dsp:cNvPr id="0" name=""/>
        <dsp:cNvSpPr/>
      </dsp:nvSpPr>
      <dsp:spPr>
        <a:xfrm>
          <a:off x="2288563" y="1263276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D286D-FCAB-4AB1-91D6-C9A1EE3A83D7}">
      <dsp:nvSpPr>
        <dsp:cNvPr id="0" name=""/>
        <dsp:cNvSpPr/>
      </dsp:nvSpPr>
      <dsp:spPr>
        <a:xfrm>
          <a:off x="2330129" y="1302763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F</a:t>
          </a:r>
          <a:endParaRPr lang="he-IL" sz="1000" b="0" kern="1200" dirty="0"/>
        </a:p>
      </dsp:txBody>
      <dsp:txXfrm>
        <a:off x="2337087" y="1309721"/>
        <a:ext cx="360177" cy="223633"/>
      </dsp:txXfrm>
    </dsp:sp>
    <dsp:sp modelId="{5D0D7EF9-C80E-4E81-B21B-BFCF9E6A07BD}">
      <dsp:nvSpPr>
        <dsp:cNvPr id="0" name=""/>
        <dsp:cNvSpPr/>
      </dsp:nvSpPr>
      <dsp:spPr>
        <a:xfrm>
          <a:off x="2288563" y="1609624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C96FC-D493-476A-A865-A2C432151BA5}">
      <dsp:nvSpPr>
        <dsp:cNvPr id="0" name=""/>
        <dsp:cNvSpPr/>
      </dsp:nvSpPr>
      <dsp:spPr>
        <a:xfrm>
          <a:off x="2330129" y="1649111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20</a:t>
          </a:r>
          <a:endParaRPr lang="he-IL" sz="1000" b="0" kern="1200" dirty="0"/>
        </a:p>
      </dsp:txBody>
      <dsp:txXfrm>
        <a:off x="2337087" y="1656069"/>
        <a:ext cx="360177" cy="223633"/>
      </dsp:txXfrm>
    </dsp:sp>
    <dsp:sp modelId="{5C4954F3-0670-4B8F-ACA0-6C1E4F5DE97E}">
      <dsp:nvSpPr>
        <dsp:cNvPr id="0" name=""/>
        <dsp:cNvSpPr/>
      </dsp:nvSpPr>
      <dsp:spPr>
        <a:xfrm>
          <a:off x="2745788" y="1263276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28A22-EFEB-477C-9C52-5188FE5F4F60}">
      <dsp:nvSpPr>
        <dsp:cNvPr id="0" name=""/>
        <dsp:cNvSpPr/>
      </dsp:nvSpPr>
      <dsp:spPr>
        <a:xfrm>
          <a:off x="2787354" y="1302763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/>
            <a:t>G</a:t>
          </a:r>
          <a:endParaRPr lang="he-IL" sz="1000" b="0" kern="1200" dirty="0"/>
        </a:p>
      </dsp:txBody>
      <dsp:txXfrm>
        <a:off x="2794312" y="1309721"/>
        <a:ext cx="360177" cy="223633"/>
      </dsp:txXfrm>
    </dsp:sp>
    <dsp:sp modelId="{8D583AAD-0AA7-4438-829A-0DC3F8600AA6}">
      <dsp:nvSpPr>
        <dsp:cNvPr id="0" name=""/>
        <dsp:cNvSpPr/>
      </dsp:nvSpPr>
      <dsp:spPr>
        <a:xfrm>
          <a:off x="2745788" y="1609624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45A48-9001-4263-8E24-9B7277B34094}">
      <dsp:nvSpPr>
        <dsp:cNvPr id="0" name=""/>
        <dsp:cNvSpPr/>
      </dsp:nvSpPr>
      <dsp:spPr>
        <a:xfrm>
          <a:off x="2787354" y="1649111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</a:t>
          </a:r>
          <a:endParaRPr lang="he-IL" sz="1000" kern="1200" dirty="0"/>
        </a:p>
      </dsp:txBody>
      <dsp:txXfrm>
        <a:off x="2794312" y="1656069"/>
        <a:ext cx="360177" cy="223633"/>
      </dsp:txXfrm>
    </dsp:sp>
    <dsp:sp modelId="{C063755B-DF35-4617-8D70-FB2404CA7440}">
      <dsp:nvSpPr>
        <dsp:cNvPr id="0" name=""/>
        <dsp:cNvSpPr/>
      </dsp:nvSpPr>
      <dsp:spPr>
        <a:xfrm>
          <a:off x="3203013" y="1263276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BD53F-3E2D-4DD8-9382-DE7586668CCB}">
      <dsp:nvSpPr>
        <dsp:cNvPr id="0" name=""/>
        <dsp:cNvSpPr/>
      </dsp:nvSpPr>
      <dsp:spPr>
        <a:xfrm>
          <a:off x="3244579" y="1302763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</a:t>
          </a:r>
          <a:endParaRPr lang="he-IL" sz="1000" kern="1200" dirty="0"/>
        </a:p>
      </dsp:txBody>
      <dsp:txXfrm>
        <a:off x="3251537" y="1309721"/>
        <a:ext cx="360177" cy="223633"/>
      </dsp:txXfrm>
    </dsp:sp>
    <dsp:sp modelId="{01F8B743-DB10-4EDF-B9B0-F20FC414EA7A}">
      <dsp:nvSpPr>
        <dsp:cNvPr id="0" name=""/>
        <dsp:cNvSpPr/>
      </dsp:nvSpPr>
      <dsp:spPr>
        <a:xfrm>
          <a:off x="3203013" y="1609624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F3E0E-CB73-4959-B473-77EFAFEAF920}">
      <dsp:nvSpPr>
        <dsp:cNvPr id="0" name=""/>
        <dsp:cNvSpPr/>
      </dsp:nvSpPr>
      <dsp:spPr>
        <a:xfrm>
          <a:off x="3244579" y="1649111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00" kern="1200" dirty="0"/>
            <a:t>2</a:t>
          </a:r>
        </a:p>
      </dsp:txBody>
      <dsp:txXfrm>
        <a:off x="3251537" y="1656069"/>
        <a:ext cx="360177" cy="223633"/>
      </dsp:txXfrm>
    </dsp:sp>
    <dsp:sp modelId="{A39E0E00-9586-4678-8A51-6278F9234CEC}">
      <dsp:nvSpPr>
        <dsp:cNvPr id="0" name=""/>
        <dsp:cNvSpPr/>
      </dsp:nvSpPr>
      <dsp:spPr>
        <a:xfrm>
          <a:off x="3660238" y="1263276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8635E-AF56-4952-88B6-6577A57CF1B6}">
      <dsp:nvSpPr>
        <dsp:cNvPr id="0" name=""/>
        <dsp:cNvSpPr/>
      </dsp:nvSpPr>
      <dsp:spPr>
        <a:xfrm>
          <a:off x="3701804" y="1302763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</a:t>
          </a:r>
          <a:endParaRPr lang="he-IL" sz="1000" kern="1200" dirty="0"/>
        </a:p>
      </dsp:txBody>
      <dsp:txXfrm>
        <a:off x="3708762" y="1309721"/>
        <a:ext cx="360177" cy="223633"/>
      </dsp:txXfrm>
    </dsp:sp>
    <dsp:sp modelId="{9B92AC2E-A898-4D8B-8DA5-B5441FC11A95}">
      <dsp:nvSpPr>
        <dsp:cNvPr id="0" name=""/>
        <dsp:cNvSpPr/>
      </dsp:nvSpPr>
      <dsp:spPr>
        <a:xfrm>
          <a:off x="3660238" y="1609624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39AB8-A16A-4824-87FB-D4BF9CF68DC5}">
      <dsp:nvSpPr>
        <dsp:cNvPr id="0" name=""/>
        <dsp:cNvSpPr/>
      </dsp:nvSpPr>
      <dsp:spPr>
        <a:xfrm>
          <a:off x="3701804" y="1649111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</a:t>
          </a:r>
          <a:endParaRPr lang="he-IL" sz="1000" kern="1200" dirty="0"/>
        </a:p>
      </dsp:txBody>
      <dsp:txXfrm>
        <a:off x="3708762" y="1656069"/>
        <a:ext cx="360177" cy="223633"/>
      </dsp:txXfrm>
    </dsp:sp>
    <dsp:sp modelId="{5DC79844-DC20-4F54-BEED-43BC343DDFBB}">
      <dsp:nvSpPr>
        <dsp:cNvPr id="0" name=""/>
        <dsp:cNvSpPr/>
      </dsp:nvSpPr>
      <dsp:spPr>
        <a:xfrm>
          <a:off x="4117463" y="1263276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AC159-D974-4232-AA9F-49AE9D231ECC}">
      <dsp:nvSpPr>
        <dsp:cNvPr id="0" name=""/>
        <dsp:cNvSpPr/>
      </dsp:nvSpPr>
      <dsp:spPr>
        <a:xfrm>
          <a:off x="4159029" y="1302763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J</a:t>
          </a:r>
          <a:endParaRPr lang="he-IL" sz="1000" kern="1200" dirty="0"/>
        </a:p>
      </dsp:txBody>
      <dsp:txXfrm>
        <a:off x="4165987" y="1309721"/>
        <a:ext cx="360177" cy="223633"/>
      </dsp:txXfrm>
    </dsp:sp>
    <dsp:sp modelId="{765A3713-CFC8-465B-9029-6021D8E40445}">
      <dsp:nvSpPr>
        <dsp:cNvPr id="0" name=""/>
        <dsp:cNvSpPr/>
      </dsp:nvSpPr>
      <dsp:spPr>
        <a:xfrm>
          <a:off x="4117463" y="1609624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DFD12-AA24-49A3-8B0A-7E2235C36CCD}">
      <dsp:nvSpPr>
        <dsp:cNvPr id="0" name=""/>
        <dsp:cNvSpPr/>
      </dsp:nvSpPr>
      <dsp:spPr>
        <a:xfrm>
          <a:off x="4159029" y="1649111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</a:t>
          </a:r>
          <a:endParaRPr lang="he-IL" sz="1000" kern="1200" dirty="0"/>
        </a:p>
      </dsp:txBody>
      <dsp:txXfrm>
        <a:off x="4165987" y="1656069"/>
        <a:ext cx="360177" cy="223633"/>
      </dsp:txXfrm>
    </dsp:sp>
    <dsp:sp modelId="{1E3574CC-C6E1-4C5A-BC12-123E75963761}">
      <dsp:nvSpPr>
        <dsp:cNvPr id="0" name=""/>
        <dsp:cNvSpPr/>
      </dsp:nvSpPr>
      <dsp:spPr>
        <a:xfrm>
          <a:off x="4574688" y="1263276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1B2CB-0D08-4437-8ED8-F584F259E06D}">
      <dsp:nvSpPr>
        <dsp:cNvPr id="0" name=""/>
        <dsp:cNvSpPr/>
      </dsp:nvSpPr>
      <dsp:spPr>
        <a:xfrm>
          <a:off x="4616254" y="1302763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K</a:t>
          </a:r>
          <a:endParaRPr lang="he-IL" sz="1000" kern="1200" dirty="0"/>
        </a:p>
      </dsp:txBody>
      <dsp:txXfrm>
        <a:off x="4623212" y="1309721"/>
        <a:ext cx="360177" cy="223633"/>
      </dsp:txXfrm>
    </dsp:sp>
    <dsp:sp modelId="{E6A5EF55-A270-4751-9396-E427905A5CCC}">
      <dsp:nvSpPr>
        <dsp:cNvPr id="0" name=""/>
        <dsp:cNvSpPr/>
      </dsp:nvSpPr>
      <dsp:spPr>
        <a:xfrm>
          <a:off x="4574688" y="1609624"/>
          <a:ext cx="374093" cy="237549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4C922-C27B-4611-A303-FBA0274C7D21}">
      <dsp:nvSpPr>
        <dsp:cNvPr id="0" name=""/>
        <dsp:cNvSpPr/>
      </dsp:nvSpPr>
      <dsp:spPr>
        <a:xfrm>
          <a:off x="4616254" y="1649111"/>
          <a:ext cx="374093" cy="2375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</a:t>
          </a:r>
          <a:endParaRPr lang="he-IL" sz="1000" kern="1200" dirty="0"/>
        </a:p>
      </dsp:txBody>
      <dsp:txXfrm>
        <a:off x="4623212" y="1656069"/>
        <a:ext cx="360177" cy="2236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DF00F-5416-4DC3-9D4C-003C3433134B}">
      <dsp:nvSpPr>
        <dsp:cNvPr id="0" name=""/>
        <dsp:cNvSpPr/>
      </dsp:nvSpPr>
      <dsp:spPr>
        <a:xfrm>
          <a:off x="1337" y="0"/>
          <a:ext cx="1367909" cy="402569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Project Definition</a:t>
          </a:r>
          <a:endParaRPr lang="he-IL" sz="1600" kern="1200" dirty="0"/>
        </a:p>
      </dsp:txBody>
      <dsp:txXfrm>
        <a:off x="202622" y="0"/>
        <a:ext cx="965340" cy="4025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CA28F-5800-404E-8E63-BDF01CA06488}">
      <dsp:nvSpPr>
        <dsp:cNvPr id="0" name=""/>
        <dsp:cNvSpPr/>
      </dsp:nvSpPr>
      <dsp:spPr>
        <a:xfrm>
          <a:off x="2374" y="0"/>
          <a:ext cx="4858563" cy="402572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Project documentation</a:t>
          </a:r>
          <a:endParaRPr lang="he-IL" sz="1600" kern="1200" dirty="0"/>
        </a:p>
      </dsp:txBody>
      <dsp:txXfrm>
        <a:off x="203660" y="0"/>
        <a:ext cx="4455991" cy="4025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ABDE3-8E57-466D-A967-0BABF20DD993}">
      <dsp:nvSpPr>
        <dsp:cNvPr id="0" name=""/>
        <dsp:cNvSpPr/>
      </dsp:nvSpPr>
      <dsp:spPr>
        <a:xfrm>
          <a:off x="966" y="0"/>
          <a:ext cx="3088596" cy="402569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Dashboards &amp; Reporting Development </a:t>
          </a:r>
          <a:endParaRPr lang="he-IL" sz="1600" kern="1200" dirty="0"/>
        </a:p>
      </dsp:txBody>
      <dsp:txXfrm>
        <a:off x="202251" y="0"/>
        <a:ext cx="2686027" cy="4025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3787F-FFF3-4CFF-BD1D-81387A37A923}">
      <dsp:nvSpPr>
        <dsp:cNvPr id="0" name=""/>
        <dsp:cNvSpPr/>
      </dsp:nvSpPr>
      <dsp:spPr>
        <a:xfrm>
          <a:off x="0" y="0"/>
          <a:ext cx="6596652" cy="360588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Evaluation and Testing</a:t>
          </a:r>
          <a:endParaRPr lang="he-IL" sz="1800" kern="1200" dirty="0"/>
        </a:p>
      </dsp:txBody>
      <dsp:txXfrm>
        <a:off x="180294" y="0"/>
        <a:ext cx="6236064" cy="3605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F3171-2AB7-4A73-90B5-4E79E48CD9FC}">
      <dsp:nvSpPr>
        <dsp:cNvPr id="0" name=""/>
        <dsp:cNvSpPr/>
      </dsp:nvSpPr>
      <dsp:spPr>
        <a:xfrm>
          <a:off x="1071" y="0"/>
          <a:ext cx="2191457" cy="439216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</a:rPr>
            <a:t>Data Collection &amp; Preprocessing </a:t>
          </a:r>
          <a:endParaRPr lang="he-IL" sz="1600" kern="1200" dirty="0">
            <a:solidFill>
              <a:schemeClr val="bg1"/>
            </a:solidFill>
          </a:endParaRPr>
        </a:p>
      </dsp:txBody>
      <dsp:txXfrm>
        <a:off x="220679" y="0"/>
        <a:ext cx="1752241" cy="4392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DDA8E-3C81-40AE-8481-AF77CBD910FB}">
      <dsp:nvSpPr>
        <dsp:cNvPr id="0" name=""/>
        <dsp:cNvSpPr/>
      </dsp:nvSpPr>
      <dsp:spPr>
        <a:xfrm>
          <a:off x="285" y="0"/>
          <a:ext cx="1993250" cy="42661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December</a:t>
          </a:r>
          <a:endParaRPr lang="he-IL" sz="2400" kern="1200" dirty="0"/>
        </a:p>
      </dsp:txBody>
      <dsp:txXfrm>
        <a:off x="213592" y="0"/>
        <a:ext cx="1566637" cy="426613"/>
      </dsp:txXfrm>
    </dsp:sp>
    <dsp:sp modelId="{B0BF0846-1AE8-419C-B026-E0DACA248470}">
      <dsp:nvSpPr>
        <dsp:cNvPr id="0" name=""/>
        <dsp:cNvSpPr/>
      </dsp:nvSpPr>
      <dsp:spPr>
        <a:xfrm>
          <a:off x="1818314" y="0"/>
          <a:ext cx="2026507" cy="42661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January</a:t>
          </a:r>
          <a:endParaRPr lang="he-IL" sz="2400" kern="1200" dirty="0"/>
        </a:p>
      </dsp:txBody>
      <dsp:txXfrm>
        <a:off x="2031621" y="0"/>
        <a:ext cx="1599894" cy="426613"/>
      </dsp:txXfrm>
    </dsp:sp>
    <dsp:sp modelId="{AF3BEF09-C3A6-45D2-A84A-51C96362D6A8}">
      <dsp:nvSpPr>
        <dsp:cNvPr id="0" name=""/>
        <dsp:cNvSpPr/>
      </dsp:nvSpPr>
      <dsp:spPr>
        <a:xfrm>
          <a:off x="3669600" y="0"/>
          <a:ext cx="1994670" cy="42661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February</a:t>
          </a:r>
          <a:endParaRPr lang="he-IL" sz="2400" kern="1200" dirty="0"/>
        </a:p>
      </dsp:txBody>
      <dsp:txXfrm>
        <a:off x="3882907" y="0"/>
        <a:ext cx="1568057" cy="426613"/>
      </dsp:txXfrm>
    </dsp:sp>
    <dsp:sp modelId="{CCF6DF06-0960-4026-AB36-8591178F693E}">
      <dsp:nvSpPr>
        <dsp:cNvPr id="0" name=""/>
        <dsp:cNvSpPr/>
      </dsp:nvSpPr>
      <dsp:spPr>
        <a:xfrm>
          <a:off x="5489049" y="0"/>
          <a:ext cx="1994582" cy="42661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March</a:t>
          </a:r>
          <a:endParaRPr lang="he-IL" sz="2400" kern="1200" dirty="0"/>
        </a:p>
      </dsp:txBody>
      <dsp:txXfrm>
        <a:off x="5702356" y="0"/>
        <a:ext cx="1567969" cy="4266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DDA8E-3C81-40AE-8481-AF77CBD910FB}">
      <dsp:nvSpPr>
        <dsp:cNvPr id="0" name=""/>
        <dsp:cNvSpPr/>
      </dsp:nvSpPr>
      <dsp:spPr>
        <a:xfrm>
          <a:off x="1494" y="12431"/>
          <a:ext cx="3404227" cy="390138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Building &amp; Integration </a:t>
          </a:r>
          <a:endParaRPr lang="he-IL" sz="1600" kern="1200" dirty="0"/>
        </a:p>
      </dsp:txBody>
      <dsp:txXfrm>
        <a:off x="196563" y="12431"/>
        <a:ext cx="3014089" cy="39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d3d1353d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d3d1353d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1642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60;p14">
            <a:extLst>
              <a:ext uri="{FF2B5EF4-FFF2-40B4-BE49-F238E27FC236}">
                <a16:creationId xmlns:a16="http://schemas.microsoft.com/office/drawing/2014/main" id="{CEEEC7B2-9A67-4910-AB9C-B527B1D8D385}"/>
              </a:ext>
            </a:extLst>
          </p:cNvPr>
          <p:cNvPicPr preferRelativeResize="0"/>
          <p:nvPr userDrawn="1"/>
        </p:nvPicPr>
        <p:blipFill>
          <a:blip r:embed="rId13">
            <a:alphaModFix amt="24000"/>
          </a:blip>
          <a:stretch>
            <a:fillRect/>
          </a:stretch>
        </p:blipFill>
        <p:spPr>
          <a:xfrm flipH="1">
            <a:off x="0" y="8659"/>
            <a:ext cx="9144000" cy="51261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6.xml"/><Relationship Id="rId26" Type="http://schemas.openxmlformats.org/officeDocument/2006/relationships/diagramColors" Target="../diagrams/colors7.xml"/><Relationship Id="rId21" Type="http://schemas.openxmlformats.org/officeDocument/2006/relationships/diagramColors" Target="../diagrams/colors6.xml"/><Relationship Id="rId34" Type="http://schemas.openxmlformats.org/officeDocument/2006/relationships/diagramLayout" Target="../diagrams/layout9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5" Type="http://schemas.openxmlformats.org/officeDocument/2006/relationships/diagramQuickStyle" Target="../diagrams/quickStyle7.xml"/><Relationship Id="rId33" Type="http://schemas.openxmlformats.org/officeDocument/2006/relationships/diagramData" Target="../diagrams/data9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5.xml"/><Relationship Id="rId20" Type="http://schemas.openxmlformats.org/officeDocument/2006/relationships/diagramQuickStyle" Target="../diagrams/quickStyle6.xml"/><Relationship Id="rId29" Type="http://schemas.openxmlformats.org/officeDocument/2006/relationships/diagramLayout" Target="../diagrams/layout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24" Type="http://schemas.openxmlformats.org/officeDocument/2006/relationships/diagramLayout" Target="../diagrams/layout7.xml"/><Relationship Id="rId32" Type="http://schemas.microsoft.com/office/2007/relationships/diagramDrawing" Target="../diagrams/drawing8.xml"/><Relationship Id="rId37" Type="http://schemas.microsoft.com/office/2007/relationships/diagramDrawing" Target="../diagrams/drawing9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23" Type="http://schemas.openxmlformats.org/officeDocument/2006/relationships/diagramData" Target="../diagrams/data7.xml"/><Relationship Id="rId28" Type="http://schemas.openxmlformats.org/officeDocument/2006/relationships/diagramData" Target="../diagrams/data8.xml"/><Relationship Id="rId36" Type="http://schemas.openxmlformats.org/officeDocument/2006/relationships/diagramColors" Target="../diagrams/colors9.xml"/><Relationship Id="rId10" Type="http://schemas.openxmlformats.org/officeDocument/2006/relationships/diagramQuickStyle" Target="../diagrams/quickStyle4.xml"/><Relationship Id="rId19" Type="http://schemas.openxmlformats.org/officeDocument/2006/relationships/diagramLayout" Target="../diagrams/layout6.xml"/><Relationship Id="rId31" Type="http://schemas.openxmlformats.org/officeDocument/2006/relationships/diagramColors" Target="../diagrams/colors8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Relationship Id="rId22" Type="http://schemas.microsoft.com/office/2007/relationships/diagramDrawing" Target="../diagrams/drawing6.xml"/><Relationship Id="rId27" Type="http://schemas.microsoft.com/office/2007/relationships/diagramDrawing" Target="../diagrams/drawing7.xml"/><Relationship Id="rId30" Type="http://schemas.openxmlformats.org/officeDocument/2006/relationships/diagramQuickStyle" Target="../diagrams/quickStyle8.xml"/><Relationship Id="rId35" Type="http://schemas.openxmlformats.org/officeDocument/2006/relationships/diagramQuickStyle" Target="../diagrams/quickStyle9.xml"/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284700" y="1319003"/>
            <a:ext cx="8545500" cy="2605634"/>
          </a:xfrm>
          <a:prstGeom prst="rect">
            <a:avLst/>
          </a:prstGeom>
          <a:effectLst>
            <a:outerShdw blurRad="57150" dist="85725" dir="72000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 Complexity and Readability Analysis</a:t>
            </a:r>
            <a:endParaRPr lang="he-IL" sz="34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BD0A8D-F098-4679-8B70-9F4F3854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Tasks assignment</a:t>
            </a:r>
            <a:endParaRPr lang="he-IL" b="1" dirty="0"/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7438B9AD-90A8-4942-89AC-2575B8076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438935"/>
              </p:ext>
            </p:extLst>
          </p:nvPr>
        </p:nvGraphicFramePr>
        <p:xfrm>
          <a:off x="501124" y="1152521"/>
          <a:ext cx="8141752" cy="3166800"/>
        </p:xfrm>
        <a:graphic>
          <a:graphicData uri="http://schemas.openxmlformats.org/drawingml/2006/table">
            <a:tbl>
              <a:tblPr/>
              <a:tblGrid>
                <a:gridCol w="471810">
                  <a:extLst>
                    <a:ext uri="{9D8B030D-6E8A-4147-A177-3AD203B41FA5}">
                      <a16:colId xmlns:a16="http://schemas.microsoft.com/office/drawing/2014/main" val="2519847260"/>
                    </a:ext>
                  </a:extLst>
                </a:gridCol>
                <a:gridCol w="345753">
                  <a:extLst>
                    <a:ext uri="{9D8B030D-6E8A-4147-A177-3AD203B41FA5}">
                      <a16:colId xmlns:a16="http://schemas.microsoft.com/office/drawing/2014/main" val="3494915514"/>
                    </a:ext>
                  </a:extLst>
                </a:gridCol>
                <a:gridCol w="1174123">
                  <a:extLst>
                    <a:ext uri="{9D8B030D-6E8A-4147-A177-3AD203B41FA5}">
                      <a16:colId xmlns:a16="http://schemas.microsoft.com/office/drawing/2014/main" val="1323399916"/>
                    </a:ext>
                  </a:extLst>
                </a:gridCol>
                <a:gridCol w="3005057">
                  <a:extLst>
                    <a:ext uri="{9D8B030D-6E8A-4147-A177-3AD203B41FA5}">
                      <a16:colId xmlns:a16="http://schemas.microsoft.com/office/drawing/2014/main" val="603261620"/>
                    </a:ext>
                  </a:extLst>
                </a:gridCol>
                <a:gridCol w="1224691">
                  <a:extLst>
                    <a:ext uri="{9D8B030D-6E8A-4147-A177-3AD203B41FA5}">
                      <a16:colId xmlns:a16="http://schemas.microsoft.com/office/drawing/2014/main" val="2635078675"/>
                    </a:ext>
                  </a:extLst>
                </a:gridCol>
                <a:gridCol w="960159">
                  <a:extLst>
                    <a:ext uri="{9D8B030D-6E8A-4147-A177-3AD203B41FA5}">
                      <a16:colId xmlns:a16="http://schemas.microsoft.com/office/drawing/2014/main" val="672626746"/>
                    </a:ext>
                  </a:extLst>
                </a:gridCol>
                <a:gridCol w="960159">
                  <a:extLst>
                    <a:ext uri="{9D8B030D-6E8A-4147-A177-3AD203B41FA5}">
                      <a16:colId xmlns:a16="http://schemas.microsoft.com/office/drawing/2014/main" val="25299879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Cat.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Category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Task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Assign to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Due date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15074"/>
                  </a:ext>
                </a:extLst>
              </a:tr>
              <a:tr h="126013">
                <a:tc rowSpan="4"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Collection &amp; Preprocessing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Download publicly available versions of the U.S. Tax Code for the years 2017 and 2018 in PDFs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Tomer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08/12/2024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DONE</a:t>
                      </a:r>
                      <a:endParaRPr lang="he-IL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060743"/>
                  </a:ext>
                </a:extLst>
              </a:tr>
              <a:tr h="1260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Develop scripts for data and features extraction from the Tax Codes (2017 + 2018)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Yifat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22/12/2024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DONE</a:t>
                      </a:r>
                      <a:endParaRPr lang="he-IL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011367"/>
                  </a:ext>
                </a:extLst>
              </a:tr>
              <a:tr h="1260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Clean and structure the data into CSV format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Yifat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01/01/2025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DONE</a:t>
                      </a:r>
                      <a:endParaRPr lang="he-IL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43792"/>
                  </a:ext>
                </a:extLst>
              </a:tr>
              <a:tr h="12601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Review and quality control of the extracted data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Tomer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02/01/2025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 PROGRESS</a:t>
                      </a:r>
                      <a:endParaRPr lang="he-IL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61957"/>
                  </a:ext>
                </a:extLst>
              </a:tr>
              <a:tr h="126013"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Project Definition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Writing a full characterization &amp; definition of the project, according to final project design template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Tomer+</a:t>
                      </a:r>
                      <a:b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Yifat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01/01/2025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DONE</a:t>
                      </a:r>
                      <a:endParaRPr lang="he-IL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827053"/>
                  </a:ext>
                </a:extLst>
              </a:tr>
              <a:tr h="18902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Model Building &amp; Integration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Headings and titles analysis - develop scripts to identifying semantic similarity using </a:t>
                      </a: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LaBSE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and lexical similarity using Jaccard Score and </a:t>
                      </a: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Levenshtein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distance.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Tomer+</a:t>
                      </a:r>
                      <a:b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Yifat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22/12/2024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DONE</a:t>
                      </a:r>
                      <a:endParaRPr lang="he-IL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688193"/>
                  </a:ext>
                </a:extLst>
              </a:tr>
              <a:tr h="252026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Model and Algorithm extension - comparative analysis to examine similarity (semantic and lyrical) between smaller units of information, in a sample of cases where the titles were found to be similar.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Tomer+</a:t>
                      </a:r>
                      <a:b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Yifat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05/01/2025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DONE</a:t>
                      </a:r>
                      <a:endParaRPr lang="he-IL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13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85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BD0A8D-F098-4679-8B70-9F4F3854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Tasks assignment</a:t>
            </a:r>
            <a:endParaRPr lang="he-IL" b="1" dirty="0"/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7438B9AD-90A8-4942-89AC-2575B8076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51406"/>
              </p:ext>
            </p:extLst>
          </p:nvPr>
        </p:nvGraphicFramePr>
        <p:xfrm>
          <a:off x="509798" y="1152521"/>
          <a:ext cx="8124404" cy="3094800"/>
        </p:xfrm>
        <a:graphic>
          <a:graphicData uri="http://schemas.openxmlformats.org/drawingml/2006/table">
            <a:tbl>
              <a:tblPr/>
              <a:tblGrid>
                <a:gridCol w="474745">
                  <a:extLst>
                    <a:ext uri="{9D8B030D-6E8A-4147-A177-3AD203B41FA5}">
                      <a16:colId xmlns:a16="http://schemas.microsoft.com/office/drawing/2014/main" val="2519847260"/>
                    </a:ext>
                  </a:extLst>
                </a:gridCol>
                <a:gridCol w="337955">
                  <a:extLst>
                    <a:ext uri="{9D8B030D-6E8A-4147-A177-3AD203B41FA5}">
                      <a16:colId xmlns:a16="http://schemas.microsoft.com/office/drawing/2014/main" val="3494915514"/>
                    </a:ext>
                  </a:extLst>
                </a:gridCol>
                <a:gridCol w="1145198">
                  <a:extLst>
                    <a:ext uri="{9D8B030D-6E8A-4147-A177-3AD203B41FA5}">
                      <a16:colId xmlns:a16="http://schemas.microsoft.com/office/drawing/2014/main" val="1323399916"/>
                    </a:ext>
                  </a:extLst>
                </a:gridCol>
                <a:gridCol w="2993309">
                  <a:extLst>
                    <a:ext uri="{9D8B030D-6E8A-4147-A177-3AD203B41FA5}">
                      <a16:colId xmlns:a16="http://schemas.microsoft.com/office/drawing/2014/main" val="603261620"/>
                    </a:ext>
                  </a:extLst>
                </a:gridCol>
                <a:gridCol w="1206979">
                  <a:extLst>
                    <a:ext uri="{9D8B030D-6E8A-4147-A177-3AD203B41FA5}">
                      <a16:colId xmlns:a16="http://schemas.microsoft.com/office/drawing/2014/main" val="2635078675"/>
                    </a:ext>
                  </a:extLst>
                </a:gridCol>
                <a:gridCol w="965584">
                  <a:extLst>
                    <a:ext uri="{9D8B030D-6E8A-4147-A177-3AD203B41FA5}">
                      <a16:colId xmlns:a16="http://schemas.microsoft.com/office/drawing/2014/main" val="672626746"/>
                    </a:ext>
                  </a:extLst>
                </a:gridCol>
                <a:gridCol w="1000634">
                  <a:extLst>
                    <a:ext uri="{9D8B030D-6E8A-4147-A177-3AD203B41FA5}">
                      <a16:colId xmlns:a16="http://schemas.microsoft.com/office/drawing/2014/main" val="14647152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Cat.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Category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Task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Assign to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Due date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15074"/>
                  </a:ext>
                </a:extLst>
              </a:tr>
              <a:tr h="126013">
                <a:tc rowSpan="6"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Model Building &amp; Integration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Examining common words and phrases, between the code before/after the reform (using N-Grams)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Revital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05/01/2025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DONE</a:t>
                      </a:r>
                      <a:endParaRPr lang="he-IL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119838"/>
                  </a:ext>
                </a:extLst>
              </a:tr>
              <a:tr h="1890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Examining statistical indices of common words/phrases (such as: median, average, etc.), and Visual presentation (Histogram and other relevant graphs)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Revital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  <a:b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Ori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05/01/2025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 PROGRESS</a:t>
                      </a:r>
                      <a:endParaRPr lang="he-IL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700478"/>
                  </a:ext>
                </a:extLst>
              </a:tr>
              <a:tr h="1890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Model and Algorithm extension - Expanding semantic similarity and lexical similarity, considering headings and content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Tomer+</a:t>
                      </a:r>
                      <a:b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Yifat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19/01/2025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TO DO</a:t>
                      </a:r>
                      <a:endParaRPr kumimoji="0" lang="he-IL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544405"/>
                  </a:ext>
                </a:extLst>
              </a:tr>
              <a:tr h="1260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Model Building &amp; Integration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Model and Algorithm extension - analyzing structural analysis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Tomer+</a:t>
                      </a:r>
                      <a:b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Yifat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19/01/2025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TO DO</a:t>
                      </a:r>
                      <a:endParaRPr kumimoji="0" lang="he-IL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249169"/>
                  </a:ext>
                </a:extLst>
              </a:tr>
              <a:tr h="1267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Compute number of words, number of headings and subsections and number of paragraphs with similar titles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Revital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29/01/2025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TO DO</a:t>
                      </a:r>
                      <a:endParaRPr kumimoji="0" lang="he-IL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05225"/>
                  </a:ext>
                </a:extLst>
              </a:tr>
              <a:tr h="12601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Develop scripts for hierarchical parsing and cross-referencing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Tomer+</a:t>
                      </a:r>
                      <a:b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Yifat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29/01/2025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TO DO</a:t>
                      </a:r>
                      <a:endParaRPr kumimoji="0" lang="he-IL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42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976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BD0A8D-F098-4679-8B70-9F4F3854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Tasks assignment</a:t>
            </a:r>
            <a:endParaRPr lang="he-IL" b="1" dirty="0"/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7438B9AD-90A8-4942-89AC-2575B8076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933484"/>
              </p:ext>
            </p:extLst>
          </p:nvPr>
        </p:nvGraphicFramePr>
        <p:xfrm>
          <a:off x="508788" y="1152521"/>
          <a:ext cx="8126425" cy="3543600"/>
        </p:xfrm>
        <a:graphic>
          <a:graphicData uri="http://schemas.openxmlformats.org/drawingml/2006/table">
            <a:tbl>
              <a:tblPr/>
              <a:tblGrid>
                <a:gridCol w="481249">
                  <a:extLst>
                    <a:ext uri="{9D8B030D-6E8A-4147-A177-3AD203B41FA5}">
                      <a16:colId xmlns:a16="http://schemas.microsoft.com/office/drawing/2014/main" val="2519847260"/>
                    </a:ext>
                  </a:extLst>
                </a:gridCol>
                <a:gridCol w="360350">
                  <a:extLst>
                    <a:ext uri="{9D8B030D-6E8A-4147-A177-3AD203B41FA5}">
                      <a16:colId xmlns:a16="http://schemas.microsoft.com/office/drawing/2014/main" val="3494915514"/>
                    </a:ext>
                  </a:extLst>
                </a:gridCol>
                <a:gridCol w="1117921">
                  <a:extLst>
                    <a:ext uri="{9D8B030D-6E8A-4147-A177-3AD203B41FA5}">
                      <a16:colId xmlns:a16="http://schemas.microsoft.com/office/drawing/2014/main" val="1323399916"/>
                    </a:ext>
                  </a:extLst>
                </a:gridCol>
                <a:gridCol w="3013397">
                  <a:extLst>
                    <a:ext uri="{9D8B030D-6E8A-4147-A177-3AD203B41FA5}">
                      <a16:colId xmlns:a16="http://schemas.microsoft.com/office/drawing/2014/main" val="603261620"/>
                    </a:ext>
                  </a:extLst>
                </a:gridCol>
                <a:gridCol w="1218354">
                  <a:extLst>
                    <a:ext uri="{9D8B030D-6E8A-4147-A177-3AD203B41FA5}">
                      <a16:colId xmlns:a16="http://schemas.microsoft.com/office/drawing/2014/main" val="2635078675"/>
                    </a:ext>
                  </a:extLst>
                </a:gridCol>
                <a:gridCol w="950317">
                  <a:extLst>
                    <a:ext uri="{9D8B030D-6E8A-4147-A177-3AD203B41FA5}">
                      <a16:colId xmlns:a16="http://schemas.microsoft.com/office/drawing/2014/main" val="672626746"/>
                    </a:ext>
                  </a:extLst>
                </a:gridCol>
                <a:gridCol w="984837">
                  <a:extLst>
                    <a:ext uri="{9D8B030D-6E8A-4147-A177-3AD203B41FA5}">
                      <a16:colId xmlns:a16="http://schemas.microsoft.com/office/drawing/2014/main" val="3171804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Cat.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Category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Task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Assign to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Due date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15074"/>
                  </a:ext>
                </a:extLst>
              </a:tr>
              <a:tr h="189020">
                <a:tc rowSpan="3"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4.1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Dashboards &amp; Reporting Development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Build initial interactive dashboards for visualization (presented to end users\legal and technical stakeholder)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Ori+ Guy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29/01/2025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 DO</a:t>
                      </a:r>
                      <a:endParaRPr lang="he-IL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158201"/>
                  </a:ext>
                </a:extLst>
              </a:tr>
              <a:tr h="1890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4.2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Implement customizable reporting features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Ori+ Guy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29/01/2025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TO DO</a:t>
                      </a:r>
                      <a:endParaRPr kumimoji="0" lang="he-IL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577204"/>
                  </a:ext>
                </a:extLst>
              </a:tr>
              <a:tr h="18902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4.3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Fine-tuning of the dashboards and customizable reporting features according to legal and technical stakeholder's requirements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Tomer+</a:t>
                      </a:r>
                      <a:b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Yifat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06/02/2025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TO DO</a:t>
                      </a:r>
                      <a:endParaRPr kumimoji="0" lang="he-IL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873968"/>
                  </a:ext>
                </a:extLst>
              </a:tr>
              <a:tr h="126013">
                <a:tc rowSpan="4"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5.1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Project documentation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Writing a detailed report (10 pages) explaining the project process, decisions made and evaluation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Tomer+Yifat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  <a:b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Revital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21/01/2025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TO DO</a:t>
                      </a:r>
                      <a:endParaRPr kumimoji="0" lang="he-IL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788961"/>
                  </a:ext>
                </a:extLst>
              </a:tr>
              <a:tr h="1260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5.2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Review, quality control and proofreading of the project report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Tomer+Yifat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  <a:b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Revital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26/01/2025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TO DO</a:t>
                      </a:r>
                      <a:endParaRPr kumimoji="0" lang="he-IL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33582"/>
                  </a:ext>
                </a:extLst>
              </a:tr>
              <a:tr h="1890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5.3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Writing relevant sections in the article intended for publication, addressing the analysis of tax code complexity using NLP models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Tomer+Yifat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  <a:b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Revital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27/02/2025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TO DO</a:t>
                      </a:r>
                      <a:endParaRPr kumimoji="0" lang="he-IL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2060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5.4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Review, quality control and proofreading of the article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Tomer+Yifat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  <a:b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Revital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01/03/2025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TO DO</a:t>
                      </a:r>
                      <a:endParaRPr kumimoji="0" lang="he-IL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475896"/>
                  </a:ext>
                </a:extLst>
              </a:tr>
              <a:tr h="126013"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6.1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Evaluation and Testing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Validate results and gather feedback from legal and technical stakeholders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Team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Untill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15/03/2025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TO DO</a:t>
                      </a:r>
                      <a:endParaRPr kumimoji="0" lang="he-IL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918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556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BD0A8D-F098-4679-8B70-9F4F3854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Tasks assignment - Timeline</a:t>
            </a:r>
            <a:endParaRPr lang="he-IL" b="1" dirty="0"/>
          </a:p>
        </p:txBody>
      </p:sp>
      <p:graphicFrame>
        <p:nvGraphicFramePr>
          <p:cNvPr id="3" name="דיאגרמה 2">
            <a:extLst>
              <a:ext uri="{FF2B5EF4-FFF2-40B4-BE49-F238E27FC236}">
                <a16:creationId xmlns:a16="http://schemas.microsoft.com/office/drawing/2014/main" id="{7552D4D2-C192-421C-B477-AEF141640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9484805"/>
              </p:ext>
            </p:extLst>
          </p:nvPr>
        </p:nvGraphicFramePr>
        <p:xfrm>
          <a:off x="1990641" y="1800743"/>
          <a:ext cx="1369247" cy="402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דיאגרמה 5">
            <a:extLst>
              <a:ext uri="{FF2B5EF4-FFF2-40B4-BE49-F238E27FC236}">
                <a16:creationId xmlns:a16="http://schemas.microsoft.com/office/drawing/2014/main" id="{399492C8-1895-4E61-91FE-A89ADE80AA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0011926"/>
              </p:ext>
            </p:extLst>
          </p:nvPr>
        </p:nvGraphicFramePr>
        <p:xfrm>
          <a:off x="2605635" y="3290627"/>
          <a:ext cx="4863313" cy="402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דיאגרמה 6">
            <a:extLst>
              <a:ext uri="{FF2B5EF4-FFF2-40B4-BE49-F238E27FC236}">
                <a16:creationId xmlns:a16="http://schemas.microsoft.com/office/drawing/2014/main" id="{A7B1A9CA-85F0-4A19-B1D4-A8BF718E3B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58496"/>
              </p:ext>
            </p:extLst>
          </p:nvPr>
        </p:nvGraphicFramePr>
        <p:xfrm>
          <a:off x="2792819" y="2821991"/>
          <a:ext cx="3090530" cy="402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8" name="דיאגרמה 7">
            <a:extLst>
              <a:ext uri="{FF2B5EF4-FFF2-40B4-BE49-F238E27FC236}">
                <a16:creationId xmlns:a16="http://schemas.microsoft.com/office/drawing/2014/main" id="{4C6AC241-346E-41E8-9575-9B6E383B59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6328721"/>
              </p:ext>
            </p:extLst>
          </p:nvPr>
        </p:nvGraphicFramePr>
        <p:xfrm>
          <a:off x="865847" y="3801251"/>
          <a:ext cx="6603101" cy="360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1" name="דיאגרמה 10">
            <a:extLst>
              <a:ext uri="{FF2B5EF4-FFF2-40B4-BE49-F238E27FC236}">
                <a16:creationId xmlns:a16="http://schemas.microsoft.com/office/drawing/2014/main" id="{A6640BDF-12EC-4C07-8BA5-8D780A6A7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481782"/>
              </p:ext>
            </p:extLst>
          </p:nvPr>
        </p:nvGraphicFramePr>
        <p:xfrm>
          <a:off x="840223" y="1253473"/>
          <a:ext cx="2193600" cy="439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5" name="דיאגרמה 14">
            <a:extLst>
              <a:ext uri="{FF2B5EF4-FFF2-40B4-BE49-F238E27FC236}">
                <a16:creationId xmlns:a16="http://schemas.microsoft.com/office/drawing/2014/main" id="{1ECD98A9-2038-43E5-8826-89DAFEB7A6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480681"/>
              </p:ext>
            </p:extLst>
          </p:nvPr>
        </p:nvGraphicFramePr>
        <p:xfrm>
          <a:off x="840223" y="4372524"/>
          <a:ext cx="7483917" cy="426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6" name="דיאגרמה 15">
            <a:extLst>
              <a:ext uri="{FF2B5EF4-FFF2-40B4-BE49-F238E27FC236}">
                <a16:creationId xmlns:a16="http://schemas.microsoft.com/office/drawing/2014/main" id="{5B2C22C0-7A31-40AC-B294-5154D43D22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1089850"/>
              </p:ext>
            </p:extLst>
          </p:nvPr>
        </p:nvGraphicFramePr>
        <p:xfrm>
          <a:off x="1327817" y="2311367"/>
          <a:ext cx="3407216" cy="402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</p:spTree>
    <p:extLst>
      <p:ext uri="{BB962C8B-B14F-4D97-AF65-F5344CB8AC3E}">
        <p14:creationId xmlns:p14="http://schemas.microsoft.com/office/powerpoint/2010/main" val="424865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C8922A-4D79-48FA-9808-C79F4BF4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processing</a:t>
            </a:r>
            <a:endParaRPr lang="he-IL" dirty="0"/>
          </a:p>
        </p:txBody>
      </p:sp>
      <p:graphicFrame>
        <p:nvGraphicFramePr>
          <p:cNvPr id="5" name="תרשים 4">
            <a:extLst>
              <a:ext uri="{FF2B5EF4-FFF2-40B4-BE49-F238E27FC236}">
                <a16:creationId xmlns:a16="http://schemas.microsoft.com/office/drawing/2014/main" id="{406AE483-C4F8-4EEC-BDBF-AC8561AE23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3203799"/>
              </p:ext>
            </p:extLst>
          </p:nvPr>
        </p:nvGraphicFramePr>
        <p:xfrm>
          <a:off x="1860550" y="1315447"/>
          <a:ext cx="5422900" cy="2949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68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C8922A-4D79-48FA-9808-C79F4BF4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processing</a:t>
            </a:r>
            <a:endParaRPr lang="he-IL" dirty="0"/>
          </a:p>
        </p:txBody>
      </p:sp>
      <p:graphicFrame>
        <p:nvGraphicFramePr>
          <p:cNvPr id="6" name="תרשים 5">
            <a:extLst>
              <a:ext uri="{FF2B5EF4-FFF2-40B4-BE49-F238E27FC236}">
                <a16:creationId xmlns:a16="http://schemas.microsoft.com/office/drawing/2014/main" id="{81C12782-3695-48A9-AA4B-1AEF72A872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300836"/>
              </p:ext>
            </p:extLst>
          </p:nvPr>
        </p:nvGraphicFramePr>
        <p:xfrm>
          <a:off x="1860550" y="1315447"/>
          <a:ext cx="5422900" cy="2949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460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42846366-DB26-4D63-BE19-11EA22D1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processing</a:t>
            </a:r>
            <a:endParaRPr lang="he-IL" dirty="0"/>
          </a:p>
        </p:txBody>
      </p:sp>
      <p:graphicFrame>
        <p:nvGraphicFramePr>
          <p:cNvPr id="5" name="דיאגרמה 4">
            <a:extLst>
              <a:ext uri="{FF2B5EF4-FFF2-40B4-BE49-F238E27FC236}">
                <a16:creationId xmlns:a16="http://schemas.microsoft.com/office/drawing/2014/main" id="{0282EB6D-8030-468A-B2EC-D41CE757F1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5217395"/>
              </p:ext>
            </p:extLst>
          </p:nvPr>
        </p:nvGraphicFramePr>
        <p:xfrm>
          <a:off x="218486" y="1017725"/>
          <a:ext cx="4992786" cy="2691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דיאגרמה 5">
            <a:extLst>
              <a:ext uri="{FF2B5EF4-FFF2-40B4-BE49-F238E27FC236}">
                <a16:creationId xmlns:a16="http://schemas.microsoft.com/office/drawing/2014/main" id="{66C30A58-A6FF-4A17-9F13-34487719EF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621102"/>
              </p:ext>
            </p:extLst>
          </p:nvPr>
        </p:nvGraphicFramePr>
        <p:xfrm>
          <a:off x="3640069" y="2567722"/>
          <a:ext cx="4992786" cy="2803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592D6B4C-D71F-4104-80EA-04E026AA115B}"/>
              </a:ext>
            </a:extLst>
          </p:cNvPr>
          <p:cNvSpPr txBox="1"/>
          <p:nvPr/>
        </p:nvSpPr>
        <p:spPr>
          <a:xfrm>
            <a:off x="1788339" y="1484946"/>
            <a:ext cx="1851729" cy="30777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b="1" u="sng" dirty="0">
                <a:solidFill>
                  <a:schemeClr val="tx1"/>
                </a:solidFill>
              </a:rPr>
              <a:t>2017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23EA8F79-9EE2-4037-AB98-0E3234830C82}"/>
              </a:ext>
            </a:extLst>
          </p:cNvPr>
          <p:cNvSpPr txBox="1"/>
          <p:nvPr/>
        </p:nvSpPr>
        <p:spPr>
          <a:xfrm>
            <a:off x="5211272" y="3053452"/>
            <a:ext cx="1851729" cy="30777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b="1" u="sng" dirty="0">
                <a:solidFill>
                  <a:schemeClr val="tx1"/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87759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A9FBDC-FF38-443B-B433-4213F078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Headlines Analysis - Unmatched Results</a:t>
            </a:r>
            <a:endParaRPr lang="he-IL" dirty="0"/>
          </a:p>
        </p:txBody>
      </p:sp>
      <p:graphicFrame>
        <p:nvGraphicFramePr>
          <p:cNvPr id="6" name="תרשים 5">
            <a:extLst>
              <a:ext uri="{FF2B5EF4-FFF2-40B4-BE49-F238E27FC236}">
                <a16:creationId xmlns:a16="http://schemas.microsoft.com/office/drawing/2014/main" id="{FE93F519-B1E1-429F-B9F1-5E4C535652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7693726"/>
              </p:ext>
            </p:extLst>
          </p:nvPr>
        </p:nvGraphicFramePr>
        <p:xfrm>
          <a:off x="2033124" y="1310910"/>
          <a:ext cx="5077753" cy="298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63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A9FBDC-FF38-443B-B433-4213F078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Headlines Analysis - Matched Results</a:t>
            </a:r>
            <a:endParaRPr lang="he-IL" dirty="0"/>
          </a:p>
        </p:txBody>
      </p:sp>
      <p:graphicFrame>
        <p:nvGraphicFramePr>
          <p:cNvPr id="5" name="תרשים 4">
            <a:extLst>
              <a:ext uri="{FF2B5EF4-FFF2-40B4-BE49-F238E27FC236}">
                <a16:creationId xmlns:a16="http://schemas.microsoft.com/office/drawing/2014/main" id="{CB9E99F6-FA8C-4A02-8209-3EDB5D4476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706785"/>
              </p:ext>
            </p:extLst>
          </p:nvPr>
        </p:nvGraphicFramePr>
        <p:xfrm>
          <a:off x="1891514" y="1313437"/>
          <a:ext cx="5360973" cy="3145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397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A9FBDC-FF38-443B-B433-4213F078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Headlines Analysis - </a:t>
            </a:r>
            <a:r>
              <a:rPr lang="en-US" dirty="0"/>
              <a:t>N-Grams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42B747E-D39C-4FAB-92E9-1592F95D4755}"/>
              </a:ext>
            </a:extLst>
          </p:cNvPr>
          <p:cNvSpPr txBox="1"/>
          <p:nvPr/>
        </p:nvSpPr>
        <p:spPr>
          <a:xfrm>
            <a:off x="347958" y="1108609"/>
            <a:ext cx="57534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Top 10 Headlines </a:t>
            </a:r>
            <a:endParaRPr lang="he-IL" sz="1800" dirty="0">
              <a:solidFill>
                <a:schemeClr val="tx1"/>
              </a:solidFill>
            </a:endParaRPr>
          </a:p>
        </p:txBody>
      </p:sp>
      <p:graphicFrame>
        <p:nvGraphicFramePr>
          <p:cNvPr id="8" name="טבלה 7">
            <a:extLst>
              <a:ext uri="{FF2B5EF4-FFF2-40B4-BE49-F238E27FC236}">
                <a16:creationId xmlns:a16="http://schemas.microsoft.com/office/drawing/2014/main" id="{F4CB0808-FB11-40B3-AB67-638C4808F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938890"/>
              </p:ext>
            </p:extLst>
          </p:nvPr>
        </p:nvGraphicFramePr>
        <p:xfrm>
          <a:off x="6661940" y="1293275"/>
          <a:ext cx="2229242" cy="3416305"/>
        </p:xfrm>
        <a:graphic>
          <a:graphicData uri="http://schemas.openxmlformats.org/drawingml/2006/table">
            <a:tbl>
              <a:tblPr rtl="1">
                <a:tableStyleId>{37CE84F3-28C3-443E-9E96-99CF82512B78}</a:tableStyleId>
              </a:tblPr>
              <a:tblGrid>
                <a:gridCol w="570456">
                  <a:extLst>
                    <a:ext uri="{9D8B030D-6E8A-4147-A177-3AD203B41FA5}">
                      <a16:colId xmlns:a16="http://schemas.microsoft.com/office/drawing/2014/main" val="2318135912"/>
                    </a:ext>
                  </a:extLst>
                </a:gridCol>
                <a:gridCol w="554485">
                  <a:extLst>
                    <a:ext uri="{9D8B030D-6E8A-4147-A177-3AD203B41FA5}">
                      <a16:colId xmlns:a16="http://schemas.microsoft.com/office/drawing/2014/main" val="3349133451"/>
                    </a:ext>
                  </a:extLst>
                </a:gridCol>
                <a:gridCol w="1104301">
                  <a:extLst>
                    <a:ext uri="{9D8B030D-6E8A-4147-A177-3AD203B41FA5}">
                      <a16:colId xmlns:a16="http://schemas.microsoft.com/office/drawing/2014/main" val="218360317"/>
                    </a:ext>
                  </a:extLst>
                </a:gridCol>
              </a:tblGrid>
              <a:tr h="148535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b="1" u="none" strike="noStrike" dirty="0">
                          <a:effectLst/>
                        </a:rPr>
                        <a:t>2018</a:t>
                      </a:r>
                      <a:endParaRPr lang="he-IL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b="1" u="none" strike="noStrike" dirty="0">
                          <a:effectLst/>
                        </a:rPr>
                        <a:t>2017</a:t>
                      </a:r>
                      <a:endParaRPr lang="he-IL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 dirty="0">
                          <a:effectLst/>
                        </a:rPr>
                        <a:t>Bigram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255622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>
                          <a:effectLst/>
                        </a:rPr>
                        <a:t>58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>
                          <a:effectLst/>
                        </a:rPr>
                        <a:t>52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special rules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47652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>
                          <a:effectLst/>
                        </a:rPr>
                        <a:t>38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 dirty="0">
                          <a:effectLst/>
                        </a:rPr>
                        <a:t>37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United States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107873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>
                          <a:effectLst/>
                        </a:rPr>
                        <a:t>35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 dirty="0">
                          <a:effectLst/>
                        </a:rPr>
                        <a:t>35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Cross references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028212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>
                          <a:effectLst/>
                        </a:rPr>
                        <a:t>34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>
                          <a:effectLst/>
                        </a:rPr>
                        <a:t>32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Definitions special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468255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>
                          <a:effectLst/>
                        </a:rPr>
                        <a:t>32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 dirty="0">
                          <a:effectLst/>
                        </a:rPr>
                        <a:t>30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Imposition tax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627836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 dirty="0">
                          <a:effectLst/>
                        </a:rPr>
                        <a:t>24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>
                          <a:effectLst/>
                        </a:rPr>
                        <a:t>27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distilled spirits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996936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>
                          <a:effectLst/>
                        </a:rPr>
                        <a:t>10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>
                          <a:effectLst/>
                        </a:rPr>
                        <a:t>30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tax imposed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606069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>
                          <a:effectLst/>
                        </a:rPr>
                        <a:t>16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>
                          <a:effectLst/>
                        </a:rPr>
                        <a:t>15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income tax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610314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>
                          <a:effectLst/>
                        </a:rPr>
                        <a:t>14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 dirty="0">
                          <a:effectLst/>
                        </a:rPr>
                        <a:t>16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foreign corporations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601991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>
                          <a:effectLst/>
                        </a:rPr>
                        <a:t>14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 dirty="0">
                          <a:effectLst/>
                        </a:rPr>
                        <a:t>13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Rate tax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99238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>
                          <a:effectLst/>
                        </a:rPr>
                        <a:t>10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>
                          <a:effectLst/>
                        </a:rPr>
                        <a:t>16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payment tax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796612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>
                          <a:effectLst/>
                        </a:rPr>
                        <a:t>14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>
                          <a:effectLst/>
                        </a:rPr>
                        <a:t>12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gain loss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576962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>
                          <a:effectLst/>
                        </a:rPr>
                        <a:t>11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>
                          <a:effectLst/>
                        </a:rPr>
                        <a:t>14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Trust Fund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605931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>
                          <a:effectLst/>
                        </a:rPr>
                        <a:t>14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>
                          <a:effectLst/>
                        </a:rPr>
                        <a:t>11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gross income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490424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>
                          <a:effectLst/>
                        </a:rPr>
                        <a:t>12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 dirty="0">
                          <a:effectLst/>
                        </a:rPr>
                        <a:t>12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provisions relating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44442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>
                          <a:effectLst/>
                        </a:rPr>
                        <a:t>13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>
                          <a:effectLst/>
                        </a:rPr>
                        <a:t>11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life insurance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74773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>
                          <a:effectLst/>
                        </a:rPr>
                        <a:t>12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>
                          <a:effectLst/>
                        </a:rPr>
                        <a:t>12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General Provisions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045160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>
                          <a:effectLst/>
                        </a:rPr>
                        <a:t>12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 dirty="0">
                          <a:effectLst/>
                        </a:rPr>
                        <a:t>11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taxable year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868616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>
                          <a:effectLst/>
                        </a:rPr>
                        <a:t>11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 dirty="0">
                          <a:effectLst/>
                        </a:rPr>
                        <a:t>11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taxable income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287750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>
                          <a:effectLst/>
                        </a:rPr>
                        <a:t>11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>
                          <a:effectLst/>
                        </a:rPr>
                        <a:t>11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Failure file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458359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>
                          <a:effectLst/>
                        </a:rPr>
                        <a:t>11</a:t>
                      </a:r>
                      <a:endParaRPr lang="he-IL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 dirty="0">
                          <a:effectLst/>
                        </a:rPr>
                        <a:t>10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Excise tax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325317"/>
                  </a:ext>
                </a:extLst>
              </a:tr>
              <a:tr h="148535"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 dirty="0">
                          <a:effectLst/>
                        </a:rPr>
                        <a:t>10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he-IL" sz="900" u="none" strike="noStrike" dirty="0">
                          <a:effectLst/>
                        </a:rPr>
                        <a:t>10</a:t>
                      </a:r>
                      <a:endParaRPr lang="he-IL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certain foreign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05" marR="5305" marT="5305" marB="0" anchor="ctr">
                    <a:lnL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AA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285689"/>
                  </a:ext>
                </a:extLst>
              </a:tr>
            </a:tbl>
          </a:graphicData>
        </a:graphic>
      </p:graphicFrame>
      <p:pic>
        <p:nvPicPr>
          <p:cNvPr id="9" name="תמונה 8">
            <a:extLst>
              <a:ext uri="{FF2B5EF4-FFF2-40B4-BE49-F238E27FC236}">
                <a16:creationId xmlns:a16="http://schemas.microsoft.com/office/drawing/2014/main" id="{28E9C9C9-1DF4-4F1B-AC77-D91DC068D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5"/>
          <a:stretch/>
        </p:blipFill>
        <p:spPr>
          <a:xfrm>
            <a:off x="408042" y="1739788"/>
            <a:ext cx="6046150" cy="269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0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A9FBDC-FF38-443B-B433-4213F078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and Algorithm extension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42B747E-D39C-4FAB-92E9-1592F95D4755}"/>
              </a:ext>
            </a:extLst>
          </p:cNvPr>
          <p:cNvSpPr txBox="1"/>
          <p:nvPr/>
        </p:nvSpPr>
        <p:spPr>
          <a:xfrm>
            <a:off x="347958" y="1108609"/>
            <a:ext cx="8520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Comparative analysis to examine similarity (semantic and lyrical) between units of information, in a sample of cases where the headlines were found similar</a:t>
            </a:r>
            <a:endParaRPr lang="he-IL" sz="1000" dirty="0">
              <a:solidFill>
                <a:schemeClr val="tx1"/>
              </a:solidFill>
            </a:endParaRP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97872257-79A3-46BB-B6B8-184762539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216152"/>
              </p:ext>
            </p:extLst>
          </p:nvPr>
        </p:nvGraphicFramePr>
        <p:xfrm>
          <a:off x="488950" y="2157567"/>
          <a:ext cx="8166100" cy="142240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82344343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5615107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82780500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59955132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148997173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43102003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752432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4937275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Hierarchy Level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Parent Title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Children 2017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Children 2018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Matching Children Same Level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Avg Semantic Matches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Agv Levenshtein Matches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Avg Jaccard Matches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89601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1.Subtitle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7.82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4.91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48967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2.Chapter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3.64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0759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3.Subchapter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34024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4.Part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25658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2134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93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114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A9FBDC-FF38-443B-B433-4213F078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and Algorithm extension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42B747E-D39C-4FAB-92E9-1592F95D4755}"/>
              </a:ext>
            </a:extLst>
          </p:cNvPr>
          <p:cNvSpPr txBox="1"/>
          <p:nvPr/>
        </p:nvSpPr>
        <p:spPr>
          <a:xfrm>
            <a:off x="347958" y="1108609"/>
            <a:ext cx="8520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Comparative analysis to examine similarity (semantic and lyrical) between units of information, in a sample of cases where the headlines were found similar</a:t>
            </a:r>
            <a:endParaRPr lang="he-IL" sz="1000" dirty="0">
              <a:solidFill>
                <a:schemeClr val="tx1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69ABEED-0E9B-4F61-B60B-841636C8D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71" y="1815493"/>
            <a:ext cx="4175720" cy="198000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6B0C591E-19F6-4E9B-80CA-2C26A1835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610" y="2927266"/>
            <a:ext cx="417572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014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881</Words>
  <Application>Microsoft Office PowerPoint</Application>
  <PresentationFormat>‫הצגה על המסך (16:9)</PresentationFormat>
  <Paragraphs>333</Paragraphs>
  <Slides>13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Simple Dark</vt:lpstr>
      <vt:lpstr>Text Complexity and Readability Analysis</vt:lpstr>
      <vt:lpstr>Data collection and processing</vt:lpstr>
      <vt:lpstr>Data collection and processing</vt:lpstr>
      <vt:lpstr>Data collection and processing</vt:lpstr>
      <vt:lpstr>Headlines Analysis - Unmatched Results</vt:lpstr>
      <vt:lpstr>Headlines Analysis - Matched Results</vt:lpstr>
      <vt:lpstr>Headlines Analysis - N-Grams</vt:lpstr>
      <vt:lpstr>Model and Algorithm extension</vt:lpstr>
      <vt:lpstr>Model and Algorithm extension</vt:lpstr>
      <vt:lpstr>Tasks assignment</vt:lpstr>
      <vt:lpstr>Tasks assignment</vt:lpstr>
      <vt:lpstr>Tasks assignment</vt:lpstr>
      <vt:lpstr>Tasks assignment -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גמר תשפ״ה מדעי הנתונים</dc:title>
  <dc:creator>ygastfraind</dc:creator>
  <cp:lastModifiedBy>Yifat Gastfraind</cp:lastModifiedBy>
  <cp:revision>41</cp:revision>
  <dcterms:modified xsi:type="dcterms:W3CDTF">2025-01-05T20:44:27Z</dcterms:modified>
</cp:coreProperties>
</file>