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2" r:id="rId3"/>
    <p:sldId id="271" r:id="rId4"/>
    <p:sldId id="273" r:id="rId5"/>
    <p:sldId id="27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A002A797-5774-484E-8767-B1A7B41FDF03}">
      <dgm:prSet phldrT="[טקסט]" custT="1"/>
      <dgm:spPr/>
      <dgm:t>
        <a:bodyPr/>
        <a:lstStyle/>
        <a:p>
          <a:pPr rtl="1"/>
          <a:r>
            <a:rPr lang="en-US" sz="1600" dirty="0"/>
            <a:t>Project Definition</a:t>
          </a:r>
          <a:endParaRPr lang="he-IL" sz="1600" dirty="0"/>
        </a:p>
      </dgm:t>
    </dgm:pt>
    <dgm:pt modelId="{BEDE32D0-552B-478D-A1BD-94132D1D870D}" type="parTrans" cxnId="{7EB7E405-B98B-4919-A644-137401730E50}">
      <dgm:prSet/>
      <dgm:spPr/>
      <dgm:t>
        <a:bodyPr/>
        <a:lstStyle/>
        <a:p>
          <a:pPr rtl="1"/>
          <a:endParaRPr lang="he-IL"/>
        </a:p>
      </dgm:t>
    </dgm:pt>
    <dgm:pt modelId="{36BD053D-5900-4EA4-8745-11013452F255}" type="sibTrans" cxnId="{7EB7E405-B98B-4919-A644-137401730E50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5EBDF00F-5416-4DC3-9D4C-003C3433134B}" type="pres">
      <dgm:prSet presAssocID="{A002A797-5774-484E-8767-B1A7B41FDF03}" presName="parTxOnly" presStyleLbl="node1" presStyleIdx="0" presStyleCnt="1" custScaleY="78231" custLinFactNeighborX="49" custLinFactNeighborY="-1484">
        <dgm:presLayoutVars>
          <dgm:chMax val="0"/>
          <dgm:chPref val="0"/>
          <dgm:bulletEnabled val="1"/>
        </dgm:presLayoutVars>
      </dgm:prSet>
      <dgm:spPr/>
    </dgm:pt>
  </dgm:ptLst>
  <dgm:cxnLst>
    <dgm:cxn modelId="{7EB7E405-B98B-4919-A644-137401730E50}" srcId="{3B787870-D95A-4952-A0D0-C2C1C307BFF7}" destId="{A002A797-5774-484E-8767-B1A7B41FDF03}" srcOrd="0" destOrd="0" parTransId="{BEDE32D0-552B-478D-A1BD-94132D1D870D}" sibTransId="{36BD053D-5900-4EA4-8745-11013452F255}"/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6CE37050-EEF1-4131-AB3D-AF10201D12F4}" type="presOf" srcId="{A002A797-5774-484E-8767-B1A7B41FDF03}" destId="{5EBDF00F-5416-4DC3-9D4C-003C3433134B}" srcOrd="0" destOrd="0" presId="urn:microsoft.com/office/officeart/2005/8/layout/chevron1"/>
    <dgm:cxn modelId="{0AE4D75E-29C6-47AF-AD66-88F119C91967}" type="presParOf" srcId="{DCB0E1EB-0BEC-453A-A097-48A028B5287A}" destId="{5EBDF00F-5416-4DC3-9D4C-003C3433134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32C033D8-E432-4B76-8BEE-8F20FDC6D44F}">
      <dgm:prSet phldrT="[טקסט]" custT="1"/>
      <dgm:spPr/>
      <dgm:t>
        <a:bodyPr/>
        <a:lstStyle/>
        <a:p>
          <a:pPr rtl="1"/>
          <a:r>
            <a:rPr lang="en-US" sz="1600" dirty="0"/>
            <a:t>Project documentation</a:t>
          </a:r>
          <a:endParaRPr lang="he-IL" sz="1600" dirty="0"/>
        </a:p>
      </dgm:t>
    </dgm:pt>
    <dgm:pt modelId="{2A7BC295-4E3C-4A89-8792-F3867F7C6D0B}" type="parTrans" cxnId="{96C71DDE-8549-4BAB-A1B8-1C6B66294E22}">
      <dgm:prSet/>
      <dgm:spPr/>
      <dgm:t>
        <a:bodyPr/>
        <a:lstStyle/>
        <a:p>
          <a:pPr rtl="1"/>
          <a:endParaRPr lang="he-IL" sz="1600"/>
        </a:p>
      </dgm:t>
    </dgm:pt>
    <dgm:pt modelId="{ABA009BC-A71A-4B9B-9F07-4F68B245156B}" type="sibTrans" cxnId="{96C71DDE-8549-4BAB-A1B8-1C6B66294E22}">
      <dgm:prSet/>
      <dgm:spPr/>
      <dgm:t>
        <a:bodyPr/>
        <a:lstStyle/>
        <a:p>
          <a:pPr rtl="1"/>
          <a:endParaRPr lang="he-IL" sz="1600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12DCA28F-5800-404E-8E63-BDF01CA06488}" type="pres">
      <dgm:prSet presAssocID="{32C033D8-E432-4B76-8BEE-8F20FDC6D44F}" presName="parTxOnly" presStyleLbl="node1" presStyleIdx="0" presStyleCnt="1" custLinFactNeighborY="2205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0A00D237-AB13-43CC-9B25-2D1D087CCDAD}" type="presOf" srcId="{32C033D8-E432-4B76-8BEE-8F20FDC6D44F}" destId="{12DCA28F-5800-404E-8E63-BDF01CA06488}" srcOrd="0" destOrd="0" presId="urn:microsoft.com/office/officeart/2005/8/layout/chevron1"/>
    <dgm:cxn modelId="{96C71DDE-8549-4BAB-A1B8-1C6B66294E22}" srcId="{3B787870-D95A-4952-A0D0-C2C1C307BFF7}" destId="{32C033D8-E432-4B76-8BEE-8F20FDC6D44F}" srcOrd="0" destOrd="0" parTransId="{2A7BC295-4E3C-4A89-8792-F3867F7C6D0B}" sibTransId="{ABA009BC-A71A-4B9B-9F07-4F68B245156B}"/>
    <dgm:cxn modelId="{9BF0D340-3F55-4E0B-99F5-9D4DB9B0302D}" type="presParOf" srcId="{DCB0E1EB-0BEC-453A-A097-48A028B5287A}" destId="{12DCA28F-5800-404E-8E63-BDF01CA0648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36D4EE08-4602-48D1-9C60-EC7AD4B69798}">
      <dgm:prSet phldrT="[טקסט]" custT="1"/>
      <dgm:spPr/>
      <dgm:t>
        <a:bodyPr/>
        <a:lstStyle/>
        <a:p>
          <a:pPr rtl="1"/>
          <a:r>
            <a:rPr lang="en-US" sz="1600" dirty="0"/>
            <a:t>Dashboards &amp; Reporting Development </a:t>
          </a:r>
          <a:endParaRPr lang="he-IL" sz="1600" dirty="0"/>
        </a:p>
      </dgm:t>
    </dgm:pt>
    <dgm:pt modelId="{30949221-83DE-4E92-AADA-91535F492198}" type="parTrans" cxnId="{11642BA8-C5B9-436C-AF06-4662B5597E0A}">
      <dgm:prSet/>
      <dgm:spPr/>
      <dgm:t>
        <a:bodyPr/>
        <a:lstStyle/>
        <a:p>
          <a:pPr rtl="1"/>
          <a:endParaRPr lang="he-IL"/>
        </a:p>
      </dgm:t>
    </dgm:pt>
    <dgm:pt modelId="{C7B64A9D-D6BF-4FEE-AB83-467F1B05F1E0}" type="sibTrans" cxnId="{11642BA8-C5B9-436C-AF06-4662B5597E0A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1A3ABDE3-8E57-466D-A967-0BABF20DD993}" type="pres">
      <dgm:prSet presAssocID="{36D4EE08-4602-48D1-9C60-EC7AD4B69798}" presName="parTxOnly" presStyleLbl="node1" presStyleIdx="0" presStyleCnt="1" custScaleX="183727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F1F0D357-D55D-4471-871E-3DAC236BD859}" type="presOf" srcId="{36D4EE08-4602-48D1-9C60-EC7AD4B69798}" destId="{1A3ABDE3-8E57-466D-A967-0BABF20DD993}" srcOrd="0" destOrd="0" presId="urn:microsoft.com/office/officeart/2005/8/layout/chevron1"/>
    <dgm:cxn modelId="{11642BA8-C5B9-436C-AF06-4662B5597E0A}" srcId="{3B787870-D95A-4952-A0D0-C2C1C307BFF7}" destId="{36D4EE08-4602-48D1-9C60-EC7AD4B69798}" srcOrd="0" destOrd="0" parTransId="{30949221-83DE-4E92-AADA-91535F492198}" sibTransId="{C7B64A9D-D6BF-4FEE-AB83-467F1B05F1E0}"/>
    <dgm:cxn modelId="{B059DA0E-A581-40EC-ACFC-97F520FFF48B}" type="presParOf" srcId="{DCB0E1EB-0BEC-453A-A097-48A028B5287A}" destId="{1A3ABDE3-8E57-466D-A967-0BABF20DD99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0A0508A5-D53C-4852-9D53-89C94A37D7A9}">
      <dgm:prSet phldrT="[טקסט]" custT="1"/>
      <dgm:spPr/>
      <dgm:t>
        <a:bodyPr/>
        <a:lstStyle/>
        <a:p>
          <a:pPr rtl="1"/>
          <a:r>
            <a:rPr lang="en-US" sz="1800" dirty="0"/>
            <a:t>Evaluation and Testing</a:t>
          </a:r>
          <a:endParaRPr lang="he-IL" sz="1800" dirty="0"/>
        </a:p>
      </dgm:t>
    </dgm:pt>
    <dgm:pt modelId="{7CF54ECE-CAA3-4A14-B634-A1E7C8C1F76B}" type="parTrans" cxnId="{4F9AC1F5-B396-431C-81AC-3DB9F96768CA}">
      <dgm:prSet/>
      <dgm:spPr/>
      <dgm:t>
        <a:bodyPr/>
        <a:lstStyle/>
        <a:p>
          <a:pPr rtl="1"/>
          <a:endParaRPr lang="he-IL"/>
        </a:p>
      </dgm:t>
    </dgm:pt>
    <dgm:pt modelId="{FE0E0493-DDCF-4A24-87DA-9D9AC3281602}" type="sibTrans" cxnId="{4F9AC1F5-B396-431C-81AC-3DB9F96768CA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9153787F-FFF3-4CFF-BD1D-81387A37A923}" type="pres">
      <dgm:prSet presAssocID="{0A0508A5-D53C-4852-9D53-89C94A37D7A9}" presName="parTxOnly" presStyleLbl="node1" presStyleIdx="0" presStyleCnt="1" custLinFactNeighborX="-49" custLinFactNeighborY="-41089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F79517B5-985F-4634-A48D-E942E221F734}" type="presOf" srcId="{0A0508A5-D53C-4852-9D53-89C94A37D7A9}" destId="{9153787F-FFF3-4CFF-BD1D-81387A37A923}" srcOrd="0" destOrd="0" presId="urn:microsoft.com/office/officeart/2005/8/layout/chevron1"/>
    <dgm:cxn modelId="{4F9AC1F5-B396-431C-81AC-3DB9F96768CA}" srcId="{3B787870-D95A-4952-A0D0-C2C1C307BFF7}" destId="{0A0508A5-D53C-4852-9D53-89C94A37D7A9}" srcOrd="0" destOrd="0" parTransId="{7CF54ECE-CAA3-4A14-B634-A1E7C8C1F76B}" sibTransId="{FE0E0493-DDCF-4A24-87DA-9D9AC3281602}"/>
    <dgm:cxn modelId="{6C986500-772A-465B-A286-BA8E11356448}" type="presParOf" srcId="{DCB0E1EB-0BEC-453A-A097-48A028B5287A}" destId="{9153787F-FFF3-4CFF-BD1D-81387A37A92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C6FCCE69-45C1-46FF-B1EB-D15E4433F170}">
      <dgm:prSet phldrT="[טקסט]" custT="1"/>
      <dgm:spPr/>
      <dgm:t>
        <a:bodyPr/>
        <a:lstStyle/>
        <a:p>
          <a:pPr rtl="1"/>
          <a:r>
            <a: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Data Collection &amp; Preprocessing </a:t>
          </a:r>
          <a:endParaRPr lang="he-IL" sz="1600" dirty="0">
            <a:solidFill>
              <a:schemeClr val="bg1"/>
            </a:solidFill>
          </a:endParaRPr>
        </a:p>
      </dgm:t>
    </dgm:pt>
    <dgm:pt modelId="{9D5DAC8D-E9FB-43DE-8083-B84FB214289D}" type="parTrans" cxnId="{E3D6B35A-487F-4B9F-9A0B-A26B5B3E9718}">
      <dgm:prSet/>
      <dgm:spPr/>
      <dgm:t>
        <a:bodyPr/>
        <a:lstStyle/>
        <a:p>
          <a:pPr rtl="1"/>
          <a:endParaRPr lang="he-IL"/>
        </a:p>
      </dgm:t>
    </dgm:pt>
    <dgm:pt modelId="{AB838468-1102-40C7-A7D0-BBDEFA788CF1}" type="sibTrans" cxnId="{E3D6B35A-487F-4B9F-9A0B-A26B5B3E9718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522F3171-2AB7-4A73-90B5-4E79E48CD9FC}" type="pres">
      <dgm:prSet presAssocID="{C6FCCE69-45C1-46FF-B1EB-D15E4433F170}" presName="parTxOnly" presStyleLbl="node1" presStyleIdx="0" presStyleCnt="1" custLinFactNeighborY="-1584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E5107542-608E-4D2B-8297-352630104356}" type="presOf" srcId="{C6FCCE69-45C1-46FF-B1EB-D15E4433F170}" destId="{522F3171-2AB7-4A73-90B5-4E79E48CD9FC}" srcOrd="0" destOrd="0" presId="urn:microsoft.com/office/officeart/2005/8/layout/chevron1"/>
    <dgm:cxn modelId="{E3D6B35A-487F-4B9F-9A0B-A26B5B3E9718}" srcId="{3B787870-D95A-4952-A0D0-C2C1C307BFF7}" destId="{C6FCCE69-45C1-46FF-B1EB-D15E4433F170}" srcOrd="0" destOrd="0" parTransId="{9D5DAC8D-E9FB-43DE-8083-B84FB214289D}" sibTransId="{AB838468-1102-40C7-A7D0-BBDEFA788CF1}"/>
    <dgm:cxn modelId="{F25CCA57-0728-4237-BAE0-D7412FD94483}" type="presParOf" srcId="{DCB0E1EB-0BEC-453A-A097-48A028B5287A}" destId="{522F3171-2AB7-4A73-90B5-4E79E48CD9F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996BB943-3586-47CD-B2B1-AC4134782A90}">
      <dgm:prSet phldrT="[טקסט]"/>
      <dgm:spPr/>
      <dgm:t>
        <a:bodyPr/>
        <a:lstStyle/>
        <a:p>
          <a:pPr rtl="1"/>
          <a:r>
            <a:rPr lang="en-US" dirty="0"/>
            <a:t>December</a:t>
          </a:r>
          <a:endParaRPr lang="he-IL" dirty="0"/>
        </a:p>
      </dgm:t>
    </dgm:pt>
    <dgm:pt modelId="{1DFA5D58-1D90-4C2D-A1FE-3AB6F9EC1D50}" type="par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BE258D1D-5F1E-4032-80DC-C7A0DFEF9F66}" type="sib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2816A9F4-0E0B-4089-B171-ECA5E2D55692}">
      <dgm:prSet phldrT="[טקסט]"/>
      <dgm:spPr/>
      <dgm:t>
        <a:bodyPr/>
        <a:lstStyle/>
        <a:p>
          <a:pPr rtl="1"/>
          <a:r>
            <a:rPr lang="en-US" dirty="0"/>
            <a:t>January</a:t>
          </a:r>
          <a:endParaRPr lang="he-IL" dirty="0"/>
        </a:p>
      </dgm:t>
    </dgm:pt>
    <dgm:pt modelId="{3CCC1AA9-1DAA-4C15-90CE-753E0D3E19D3}" type="parTrans" cxnId="{A301E02B-728A-46C2-B180-C4FEDA73D14C}">
      <dgm:prSet/>
      <dgm:spPr/>
      <dgm:t>
        <a:bodyPr/>
        <a:lstStyle/>
        <a:p>
          <a:pPr rtl="1"/>
          <a:endParaRPr lang="he-IL"/>
        </a:p>
      </dgm:t>
    </dgm:pt>
    <dgm:pt modelId="{B824932A-6F42-4002-9EFA-EADAE3C0FB7D}" type="sibTrans" cxnId="{A301E02B-728A-46C2-B180-C4FEDA73D14C}">
      <dgm:prSet/>
      <dgm:spPr/>
      <dgm:t>
        <a:bodyPr/>
        <a:lstStyle/>
        <a:p>
          <a:pPr rtl="1"/>
          <a:endParaRPr lang="he-IL"/>
        </a:p>
      </dgm:t>
    </dgm:pt>
    <dgm:pt modelId="{FFA05D0F-3921-4651-BFE5-0DD7FD21C52D}">
      <dgm:prSet/>
      <dgm:spPr/>
      <dgm:t>
        <a:bodyPr/>
        <a:lstStyle/>
        <a:p>
          <a:pPr rtl="1"/>
          <a:r>
            <a:rPr lang="en-US" dirty="0"/>
            <a:t>February</a:t>
          </a:r>
          <a:endParaRPr lang="he-IL" dirty="0"/>
        </a:p>
      </dgm:t>
    </dgm:pt>
    <dgm:pt modelId="{CE1FFD3E-0C98-4277-9C8D-71BB35A907F1}" type="parTrans" cxnId="{7B8AF8CF-98D6-4315-8342-0B430531E9B1}">
      <dgm:prSet/>
      <dgm:spPr/>
      <dgm:t>
        <a:bodyPr/>
        <a:lstStyle/>
        <a:p>
          <a:pPr rtl="1"/>
          <a:endParaRPr lang="he-IL"/>
        </a:p>
      </dgm:t>
    </dgm:pt>
    <dgm:pt modelId="{C04D3A92-4416-4631-83C0-91B2C9730592}" type="sibTrans" cxnId="{7B8AF8CF-98D6-4315-8342-0B430531E9B1}">
      <dgm:prSet/>
      <dgm:spPr/>
      <dgm:t>
        <a:bodyPr/>
        <a:lstStyle/>
        <a:p>
          <a:pPr rtl="1"/>
          <a:endParaRPr lang="he-IL"/>
        </a:p>
      </dgm:t>
    </dgm:pt>
    <dgm:pt modelId="{3DCA92A3-6B2A-4B1F-B1CB-D6885DE412E4}">
      <dgm:prSet/>
      <dgm:spPr/>
      <dgm:t>
        <a:bodyPr/>
        <a:lstStyle/>
        <a:p>
          <a:pPr rtl="1"/>
          <a:r>
            <a:rPr lang="en-US" dirty="0"/>
            <a:t>March</a:t>
          </a:r>
          <a:endParaRPr lang="he-IL" dirty="0"/>
        </a:p>
      </dgm:t>
    </dgm:pt>
    <dgm:pt modelId="{6D3FD161-BDFB-462C-999B-692CC4B466EB}" type="parTrans" cxnId="{FA887831-517B-4ED0-8D9F-29D5015B4291}">
      <dgm:prSet/>
      <dgm:spPr/>
      <dgm:t>
        <a:bodyPr/>
        <a:lstStyle/>
        <a:p>
          <a:pPr rtl="1"/>
          <a:endParaRPr lang="he-IL"/>
        </a:p>
      </dgm:t>
    </dgm:pt>
    <dgm:pt modelId="{A69B76F1-ED43-4C04-A6EF-370430770265}" type="sibTrans" cxnId="{FA887831-517B-4ED0-8D9F-29D5015B4291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B6CDDA8E-3C81-40AE-8481-AF77CBD910FB}" type="pres">
      <dgm:prSet presAssocID="{996BB943-3586-47CD-B2B1-AC4134782A90}" presName="parTxOnly" presStyleLbl="node1" presStyleIdx="0" presStyleCnt="4" custScaleX="113756" custScaleY="99810">
        <dgm:presLayoutVars>
          <dgm:chMax val="0"/>
          <dgm:chPref val="0"/>
          <dgm:bulletEnabled val="1"/>
        </dgm:presLayoutVars>
      </dgm:prSet>
      <dgm:spPr/>
    </dgm:pt>
    <dgm:pt modelId="{5BDCA1F1-6C03-4E3A-B2ED-4047716BD6BC}" type="pres">
      <dgm:prSet presAssocID="{BE258D1D-5F1E-4032-80DC-C7A0DFEF9F66}" presName="parTxOnlySpace" presStyleCnt="0"/>
      <dgm:spPr/>
    </dgm:pt>
    <dgm:pt modelId="{B0BF0846-1AE8-419C-B026-E0DACA248470}" type="pres">
      <dgm:prSet presAssocID="{2816A9F4-0E0B-4089-B171-ECA5E2D55692}" presName="parTxOnly" presStyleLbl="node1" presStyleIdx="1" presStyleCnt="4" custScaleX="115654" custScaleY="99810">
        <dgm:presLayoutVars>
          <dgm:chMax val="0"/>
          <dgm:chPref val="0"/>
          <dgm:bulletEnabled val="1"/>
        </dgm:presLayoutVars>
      </dgm:prSet>
      <dgm:spPr/>
    </dgm:pt>
    <dgm:pt modelId="{54350696-33CA-485C-BF3B-64CCEC3033B0}" type="pres">
      <dgm:prSet presAssocID="{B824932A-6F42-4002-9EFA-EADAE3C0FB7D}" presName="parTxOnlySpace" presStyleCnt="0"/>
      <dgm:spPr/>
    </dgm:pt>
    <dgm:pt modelId="{AF3BEF09-C3A6-45D2-A84A-51C96362D6A8}" type="pres">
      <dgm:prSet presAssocID="{FFA05D0F-3921-4651-BFE5-0DD7FD21C52D}" presName="parTxOnly" presStyleLbl="node1" presStyleIdx="2" presStyleCnt="4" custScaleX="113837" custScaleY="99810">
        <dgm:presLayoutVars>
          <dgm:chMax val="0"/>
          <dgm:chPref val="0"/>
          <dgm:bulletEnabled val="1"/>
        </dgm:presLayoutVars>
      </dgm:prSet>
      <dgm:spPr/>
    </dgm:pt>
    <dgm:pt modelId="{9559D9B4-FA60-4DDB-BF2D-1C6EFC8EB660}" type="pres">
      <dgm:prSet presAssocID="{C04D3A92-4416-4631-83C0-91B2C9730592}" presName="parTxOnlySpace" presStyleCnt="0"/>
      <dgm:spPr/>
    </dgm:pt>
    <dgm:pt modelId="{CCF6DF06-0960-4026-AB36-8591178F693E}" type="pres">
      <dgm:prSet presAssocID="{3DCA92A3-6B2A-4B1F-B1CB-D6885DE412E4}" presName="parTxOnly" presStyleLbl="node1" presStyleIdx="3" presStyleCnt="4" custScaleX="113832" custScaleY="99810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909DA327-9177-4C6B-B8A8-43403E3389A2}" type="presOf" srcId="{3DCA92A3-6B2A-4B1F-B1CB-D6885DE412E4}" destId="{CCF6DF06-0960-4026-AB36-8591178F693E}" srcOrd="0" destOrd="0" presId="urn:microsoft.com/office/officeart/2005/8/layout/chevron1"/>
    <dgm:cxn modelId="{A301E02B-728A-46C2-B180-C4FEDA73D14C}" srcId="{3B787870-D95A-4952-A0D0-C2C1C307BFF7}" destId="{2816A9F4-0E0B-4089-B171-ECA5E2D55692}" srcOrd="1" destOrd="0" parTransId="{3CCC1AA9-1DAA-4C15-90CE-753E0D3E19D3}" sibTransId="{B824932A-6F42-4002-9EFA-EADAE3C0FB7D}"/>
    <dgm:cxn modelId="{FA887831-517B-4ED0-8D9F-29D5015B4291}" srcId="{3B787870-D95A-4952-A0D0-C2C1C307BFF7}" destId="{3DCA92A3-6B2A-4B1F-B1CB-D6885DE412E4}" srcOrd="3" destOrd="0" parTransId="{6D3FD161-BDFB-462C-999B-692CC4B466EB}" sibTransId="{A69B76F1-ED43-4C04-A6EF-370430770265}"/>
    <dgm:cxn modelId="{75B15D63-1251-4447-B89D-D3B90F2AEAE5}" srcId="{3B787870-D95A-4952-A0D0-C2C1C307BFF7}" destId="{996BB943-3586-47CD-B2B1-AC4134782A90}" srcOrd="0" destOrd="0" parTransId="{1DFA5D58-1D90-4C2D-A1FE-3AB6F9EC1D50}" sibTransId="{BE258D1D-5F1E-4032-80DC-C7A0DFEF9F66}"/>
    <dgm:cxn modelId="{A1252976-8A6E-4B27-8CBF-42FB6DE99439}" type="presOf" srcId="{FFA05D0F-3921-4651-BFE5-0DD7FD21C52D}" destId="{AF3BEF09-C3A6-45D2-A84A-51C96362D6A8}" srcOrd="0" destOrd="0" presId="urn:microsoft.com/office/officeart/2005/8/layout/chevron1"/>
    <dgm:cxn modelId="{22266595-55BC-460F-8168-D4793B12DFC5}" type="presOf" srcId="{2816A9F4-0E0B-4089-B171-ECA5E2D55692}" destId="{B0BF0846-1AE8-419C-B026-E0DACA248470}" srcOrd="0" destOrd="0" presId="urn:microsoft.com/office/officeart/2005/8/layout/chevron1"/>
    <dgm:cxn modelId="{FD0B53A9-6914-46F9-91EB-1538C7EDDBB0}" type="presOf" srcId="{996BB943-3586-47CD-B2B1-AC4134782A90}" destId="{B6CDDA8E-3C81-40AE-8481-AF77CBD910FB}" srcOrd="0" destOrd="0" presId="urn:microsoft.com/office/officeart/2005/8/layout/chevron1"/>
    <dgm:cxn modelId="{7B8AF8CF-98D6-4315-8342-0B430531E9B1}" srcId="{3B787870-D95A-4952-A0D0-C2C1C307BFF7}" destId="{FFA05D0F-3921-4651-BFE5-0DD7FD21C52D}" srcOrd="2" destOrd="0" parTransId="{CE1FFD3E-0C98-4277-9C8D-71BB35A907F1}" sibTransId="{C04D3A92-4416-4631-83C0-91B2C9730592}"/>
    <dgm:cxn modelId="{7827820D-6950-44F1-BC4B-C327A32D6A75}" type="presParOf" srcId="{DCB0E1EB-0BEC-453A-A097-48A028B5287A}" destId="{B6CDDA8E-3C81-40AE-8481-AF77CBD910FB}" srcOrd="0" destOrd="0" presId="urn:microsoft.com/office/officeart/2005/8/layout/chevron1"/>
    <dgm:cxn modelId="{6F3AE88C-6642-4A4E-BC71-409243170C00}" type="presParOf" srcId="{DCB0E1EB-0BEC-453A-A097-48A028B5287A}" destId="{5BDCA1F1-6C03-4E3A-B2ED-4047716BD6BC}" srcOrd="1" destOrd="0" presId="urn:microsoft.com/office/officeart/2005/8/layout/chevron1"/>
    <dgm:cxn modelId="{43AE2782-D3CE-4A1A-825E-44D3C41F153C}" type="presParOf" srcId="{DCB0E1EB-0BEC-453A-A097-48A028B5287A}" destId="{B0BF0846-1AE8-419C-B026-E0DACA248470}" srcOrd="2" destOrd="0" presId="urn:microsoft.com/office/officeart/2005/8/layout/chevron1"/>
    <dgm:cxn modelId="{6E78EA04-F16E-4AAA-8C78-C4457C336159}" type="presParOf" srcId="{DCB0E1EB-0BEC-453A-A097-48A028B5287A}" destId="{54350696-33CA-485C-BF3B-64CCEC3033B0}" srcOrd="3" destOrd="0" presId="urn:microsoft.com/office/officeart/2005/8/layout/chevron1"/>
    <dgm:cxn modelId="{8F7E2DED-BC28-48D0-ACB7-76E4921CEE59}" type="presParOf" srcId="{DCB0E1EB-0BEC-453A-A097-48A028B5287A}" destId="{AF3BEF09-C3A6-45D2-A84A-51C96362D6A8}" srcOrd="4" destOrd="0" presId="urn:microsoft.com/office/officeart/2005/8/layout/chevron1"/>
    <dgm:cxn modelId="{B81293F7-803F-445B-9839-89EC60D39225}" type="presParOf" srcId="{DCB0E1EB-0BEC-453A-A097-48A028B5287A}" destId="{9559D9B4-FA60-4DDB-BF2D-1C6EFC8EB660}" srcOrd="5" destOrd="0" presId="urn:microsoft.com/office/officeart/2005/8/layout/chevron1"/>
    <dgm:cxn modelId="{CB2D874A-2F57-4AC8-9ACF-5D4535A71434}" type="presParOf" srcId="{DCB0E1EB-0BEC-453A-A097-48A028B5287A}" destId="{CCF6DF06-0960-4026-AB36-8591178F693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996BB943-3586-47CD-B2B1-AC4134782A90}">
      <dgm:prSet phldrT="[טקסט]" custT="1"/>
      <dgm:spPr/>
      <dgm:t>
        <a:bodyPr/>
        <a:lstStyle/>
        <a:p>
          <a:pPr rtl="1"/>
          <a:r>
            <a:rPr lang="en-US" sz="1600" dirty="0"/>
            <a:t>Model Building &amp; Integration </a:t>
          </a:r>
          <a:endParaRPr lang="he-IL" sz="1600" dirty="0"/>
        </a:p>
      </dgm:t>
    </dgm:pt>
    <dgm:pt modelId="{1DFA5D58-1D90-4C2D-A1FE-3AB6F9EC1D50}" type="par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BE258D1D-5F1E-4032-80DC-C7A0DFEF9F66}" type="sib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B6CDDA8E-3C81-40AE-8481-AF77CBD910FB}" type="pres">
      <dgm:prSet presAssocID="{996BB943-3586-47CD-B2B1-AC4134782A90}" presName="parTxOnly" presStyleLbl="node1" presStyleIdx="0" presStyleCnt="1" custScaleX="274290" custScaleY="78587" custLinFactNeighborY="2854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75B15D63-1251-4447-B89D-D3B90F2AEAE5}" srcId="{3B787870-D95A-4952-A0D0-C2C1C307BFF7}" destId="{996BB943-3586-47CD-B2B1-AC4134782A90}" srcOrd="0" destOrd="0" parTransId="{1DFA5D58-1D90-4C2D-A1FE-3AB6F9EC1D50}" sibTransId="{BE258D1D-5F1E-4032-80DC-C7A0DFEF9F66}"/>
    <dgm:cxn modelId="{FD0B53A9-6914-46F9-91EB-1538C7EDDBB0}" type="presOf" srcId="{996BB943-3586-47CD-B2B1-AC4134782A90}" destId="{B6CDDA8E-3C81-40AE-8481-AF77CBD910FB}" srcOrd="0" destOrd="0" presId="urn:microsoft.com/office/officeart/2005/8/layout/chevron1"/>
    <dgm:cxn modelId="{7827820D-6950-44F1-BC4B-C327A32D6A75}" type="presParOf" srcId="{DCB0E1EB-0BEC-453A-A097-48A028B5287A}" destId="{B6CDDA8E-3C81-40AE-8481-AF77CBD910F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DF00F-5416-4DC3-9D4C-003C3433134B}">
      <dsp:nvSpPr>
        <dsp:cNvPr id="0" name=""/>
        <dsp:cNvSpPr/>
      </dsp:nvSpPr>
      <dsp:spPr>
        <a:xfrm>
          <a:off x="1337" y="0"/>
          <a:ext cx="1367909" cy="40256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Definition</a:t>
          </a:r>
          <a:endParaRPr lang="he-IL" sz="1600" kern="1200" dirty="0"/>
        </a:p>
      </dsp:txBody>
      <dsp:txXfrm>
        <a:off x="202622" y="0"/>
        <a:ext cx="965340" cy="402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CA28F-5800-404E-8E63-BDF01CA06488}">
      <dsp:nvSpPr>
        <dsp:cNvPr id="0" name=""/>
        <dsp:cNvSpPr/>
      </dsp:nvSpPr>
      <dsp:spPr>
        <a:xfrm>
          <a:off x="2374" y="0"/>
          <a:ext cx="4858563" cy="40257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documentation</a:t>
          </a:r>
          <a:endParaRPr lang="he-IL" sz="1600" kern="1200" dirty="0"/>
        </a:p>
      </dsp:txBody>
      <dsp:txXfrm>
        <a:off x="203660" y="0"/>
        <a:ext cx="4455991" cy="402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ABDE3-8E57-466D-A967-0BABF20DD993}">
      <dsp:nvSpPr>
        <dsp:cNvPr id="0" name=""/>
        <dsp:cNvSpPr/>
      </dsp:nvSpPr>
      <dsp:spPr>
        <a:xfrm>
          <a:off x="966" y="0"/>
          <a:ext cx="3088596" cy="40256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Dashboards &amp; Reporting Development </a:t>
          </a:r>
          <a:endParaRPr lang="he-IL" sz="1600" kern="1200" dirty="0"/>
        </a:p>
      </dsp:txBody>
      <dsp:txXfrm>
        <a:off x="202251" y="0"/>
        <a:ext cx="2686027" cy="402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3787F-FFF3-4CFF-BD1D-81387A37A923}">
      <dsp:nvSpPr>
        <dsp:cNvPr id="0" name=""/>
        <dsp:cNvSpPr/>
      </dsp:nvSpPr>
      <dsp:spPr>
        <a:xfrm>
          <a:off x="0" y="0"/>
          <a:ext cx="6596652" cy="360588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 and Testing</a:t>
          </a:r>
          <a:endParaRPr lang="he-IL" sz="1800" kern="1200" dirty="0"/>
        </a:p>
      </dsp:txBody>
      <dsp:txXfrm>
        <a:off x="180294" y="0"/>
        <a:ext cx="6236064" cy="360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3171-2AB7-4A73-90B5-4E79E48CD9FC}">
      <dsp:nvSpPr>
        <dsp:cNvPr id="0" name=""/>
        <dsp:cNvSpPr/>
      </dsp:nvSpPr>
      <dsp:spPr>
        <a:xfrm>
          <a:off x="1071" y="0"/>
          <a:ext cx="2191457" cy="439216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Data Collection &amp; Preprocessing </a:t>
          </a:r>
          <a:endParaRPr lang="he-IL" sz="1600" kern="1200" dirty="0">
            <a:solidFill>
              <a:schemeClr val="bg1"/>
            </a:solidFill>
          </a:endParaRPr>
        </a:p>
      </dsp:txBody>
      <dsp:txXfrm>
        <a:off x="220679" y="0"/>
        <a:ext cx="1752241" cy="4392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DA8E-3C81-40AE-8481-AF77CBD910FB}">
      <dsp:nvSpPr>
        <dsp:cNvPr id="0" name=""/>
        <dsp:cNvSpPr/>
      </dsp:nvSpPr>
      <dsp:spPr>
        <a:xfrm>
          <a:off x="285" y="0"/>
          <a:ext cx="1993250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December</a:t>
          </a:r>
          <a:endParaRPr lang="he-IL" sz="2400" kern="1200" dirty="0"/>
        </a:p>
      </dsp:txBody>
      <dsp:txXfrm>
        <a:off x="213592" y="0"/>
        <a:ext cx="1566637" cy="426613"/>
      </dsp:txXfrm>
    </dsp:sp>
    <dsp:sp modelId="{B0BF0846-1AE8-419C-B026-E0DACA248470}">
      <dsp:nvSpPr>
        <dsp:cNvPr id="0" name=""/>
        <dsp:cNvSpPr/>
      </dsp:nvSpPr>
      <dsp:spPr>
        <a:xfrm>
          <a:off x="1818314" y="0"/>
          <a:ext cx="2026507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January</a:t>
          </a:r>
          <a:endParaRPr lang="he-IL" sz="2400" kern="1200" dirty="0"/>
        </a:p>
      </dsp:txBody>
      <dsp:txXfrm>
        <a:off x="2031621" y="0"/>
        <a:ext cx="1599894" cy="426613"/>
      </dsp:txXfrm>
    </dsp:sp>
    <dsp:sp modelId="{AF3BEF09-C3A6-45D2-A84A-51C96362D6A8}">
      <dsp:nvSpPr>
        <dsp:cNvPr id="0" name=""/>
        <dsp:cNvSpPr/>
      </dsp:nvSpPr>
      <dsp:spPr>
        <a:xfrm>
          <a:off x="3669600" y="0"/>
          <a:ext cx="1994670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February</a:t>
          </a:r>
          <a:endParaRPr lang="he-IL" sz="2400" kern="1200" dirty="0"/>
        </a:p>
      </dsp:txBody>
      <dsp:txXfrm>
        <a:off x="3882907" y="0"/>
        <a:ext cx="1568057" cy="426613"/>
      </dsp:txXfrm>
    </dsp:sp>
    <dsp:sp modelId="{CCF6DF06-0960-4026-AB36-8591178F693E}">
      <dsp:nvSpPr>
        <dsp:cNvPr id="0" name=""/>
        <dsp:cNvSpPr/>
      </dsp:nvSpPr>
      <dsp:spPr>
        <a:xfrm>
          <a:off x="5489049" y="0"/>
          <a:ext cx="1994582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March</a:t>
          </a:r>
          <a:endParaRPr lang="he-IL" sz="2400" kern="1200" dirty="0"/>
        </a:p>
      </dsp:txBody>
      <dsp:txXfrm>
        <a:off x="5702356" y="0"/>
        <a:ext cx="1567969" cy="4266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DA8E-3C81-40AE-8481-AF77CBD910FB}">
      <dsp:nvSpPr>
        <dsp:cNvPr id="0" name=""/>
        <dsp:cNvSpPr/>
      </dsp:nvSpPr>
      <dsp:spPr>
        <a:xfrm>
          <a:off x="1494" y="12431"/>
          <a:ext cx="3404227" cy="390138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 &amp; Integration </a:t>
          </a:r>
          <a:endParaRPr lang="he-IL" sz="1600" kern="1200" dirty="0"/>
        </a:p>
      </dsp:txBody>
      <dsp:txXfrm>
        <a:off x="196563" y="12431"/>
        <a:ext cx="3014089" cy="39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3d1353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3d1353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6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60;p14">
            <a:extLst>
              <a:ext uri="{FF2B5EF4-FFF2-40B4-BE49-F238E27FC236}">
                <a16:creationId xmlns:a16="http://schemas.microsoft.com/office/drawing/2014/main" id="{CEEEC7B2-9A67-4910-AB9C-B527B1D8D385}"/>
              </a:ext>
            </a:extLst>
          </p:cNvPr>
          <p:cNvPicPr preferRelativeResize="0"/>
          <p:nvPr userDrawn="1"/>
        </p:nvPicPr>
        <p:blipFill>
          <a:blip r:embed="rId13">
            <a:alphaModFix amt="24000"/>
          </a:blip>
          <a:stretch>
            <a:fillRect/>
          </a:stretch>
        </p:blipFill>
        <p:spPr>
          <a:xfrm flipH="1">
            <a:off x="0" y="8659"/>
            <a:ext cx="9144000" cy="51261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84700" y="776835"/>
            <a:ext cx="8545500" cy="3147802"/>
          </a:xfrm>
          <a:prstGeom prst="rect">
            <a:avLst/>
          </a:prstGeom>
          <a:effectLst>
            <a:outerShdw blurRad="57150" dist="85725" dir="72000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Final Project - </a:t>
            </a:r>
            <a:br>
              <a:rPr lang="en-US" sz="6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Complexity and Readability</a:t>
            </a:r>
            <a:endParaRPr lang="he-IL" sz="3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06497"/>
              </p:ext>
            </p:extLst>
          </p:nvPr>
        </p:nvGraphicFramePr>
        <p:xfrm>
          <a:off x="501124" y="1152521"/>
          <a:ext cx="8141752" cy="3166800"/>
        </p:xfrm>
        <a:graphic>
          <a:graphicData uri="http://schemas.openxmlformats.org/drawingml/2006/table">
            <a:tbl>
              <a:tblPr/>
              <a:tblGrid>
                <a:gridCol w="471810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45753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74123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3005057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24691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60159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960159">
                  <a:extLst>
                    <a:ext uri="{9D8B030D-6E8A-4147-A177-3AD203B41FA5}">
                      <a16:colId xmlns:a16="http://schemas.microsoft.com/office/drawing/2014/main" val="2529987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26013">
                <a:tc rowSpan="4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Collection &amp; Preprocessing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Download publicly available versions of the U.S. Tax Code for the years 2017 and 2018 in PDFs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08/12/2024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60743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 scripts for data and features extraction from the Tax Codes (2017 + 2018)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1367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Clean and structure the data into CSV format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43792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 and quality control of the extracted data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02/01/2025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PROGRESS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1957"/>
                  </a:ext>
                </a:extLst>
              </a:tr>
              <a:tr h="126013"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Definition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a full characterization &amp; definition of the project, according to final project design template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27053"/>
                  </a:ext>
                </a:extLst>
              </a:tr>
              <a:tr h="18902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Headings and titles analysis - develop scripts to identifying semantic similarity using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LaBSE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and lexical similarity using Jaccard Score and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Levenshtein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distance.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88193"/>
                  </a:ext>
                </a:extLst>
              </a:tr>
              <a:tr h="25202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comparative analysis to examine similarity (semantic and lyrical) between smaller units of information, in a sample of cases where the titles were found to be similar.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PROGRESS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623"/>
              </p:ext>
            </p:extLst>
          </p:nvPr>
        </p:nvGraphicFramePr>
        <p:xfrm>
          <a:off x="509798" y="1152521"/>
          <a:ext cx="8124404" cy="3094800"/>
        </p:xfrm>
        <a:graphic>
          <a:graphicData uri="http://schemas.openxmlformats.org/drawingml/2006/table">
            <a:tbl>
              <a:tblPr/>
              <a:tblGrid>
                <a:gridCol w="474745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37955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45198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2993309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06979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65584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1000634">
                  <a:extLst>
                    <a:ext uri="{9D8B030D-6E8A-4147-A177-3AD203B41FA5}">
                      <a16:colId xmlns:a16="http://schemas.microsoft.com/office/drawing/2014/main" val="1464715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26013">
                <a:tc rowSpan="6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Examining common words and phrases, between the code before/after the reform (using N-Grams)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119838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Examining statistical indices of common words/phrases (such as: median, average, etc.), and Visual presentation (Histogram and other relevant graphs)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PROGRESS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00478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Expanding semantic similarity and lexical similarity, considering headings and content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44405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analyzing structural analysis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9169"/>
                  </a:ext>
                </a:extLst>
              </a:tr>
              <a:tr h="126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Compute number of words, number of headings and subsections and number of paragraphs with similar titles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05225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 scripts for hierarchical parsing and cross-referencing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4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7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33484"/>
              </p:ext>
            </p:extLst>
          </p:nvPr>
        </p:nvGraphicFramePr>
        <p:xfrm>
          <a:off x="508788" y="1152521"/>
          <a:ext cx="8126425" cy="3543600"/>
        </p:xfrm>
        <a:graphic>
          <a:graphicData uri="http://schemas.openxmlformats.org/drawingml/2006/table">
            <a:tbl>
              <a:tblPr/>
              <a:tblGrid>
                <a:gridCol w="481249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17921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3013397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18354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50317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984837">
                  <a:extLst>
                    <a:ext uri="{9D8B030D-6E8A-4147-A177-3AD203B41FA5}">
                      <a16:colId xmlns:a16="http://schemas.microsoft.com/office/drawing/2014/main" val="3171804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8902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Dashboards &amp; Reporting Development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Build initial interactive dashboards for visualization (presented to end users\legal and technical stakeholder)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Ori+ Guy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 DO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58201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Implement customizable reporting features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Ori+ Guy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77204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Fine-tuning of the dashboards and customizable reporting features according to legal and technical stakeholder's requirements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06/02/2025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3968"/>
                  </a:ext>
                </a:extLst>
              </a:tr>
              <a:tr h="126013">
                <a:tc rowSpan="4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documentation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a detailed report (10 pages) explaining the project process, decisions made and evaluation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88961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Review, quality control and proofreading of the project report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3582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relevant sections in the article intended for publication, addressing the analysis of tax code complexity using NLP models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27/02/2025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6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Review, quality control and proofreading of the article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01/03/2025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75896"/>
                  </a:ext>
                </a:extLst>
              </a:tr>
              <a:tr h="126013"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Evaluation and Testing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Validate results and gather feedback from legal and technical stakeholders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Untill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15/03/2025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1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 - Timeline</a:t>
            </a:r>
            <a:endParaRPr lang="he-IL" b="1" dirty="0"/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7552D4D2-C192-421C-B477-AEF141640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484805"/>
              </p:ext>
            </p:extLst>
          </p:nvPr>
        </p:nvGraphicFramePr>
        <p:xfrm>
          <a:off x="1990641" y="1800743"/>
          <a:ext cx="1369247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399492C8-1895-4E61-91FE-A89ADE80A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011926"/>
              </p:ext>
            </p:extLst>
          </p:nvPr>
        </p:nvGraphicFramePr>
        <p:xfrm>
          <a:off x="2605635" y="3290627"/>
          <a:ext cx="4863313" cy="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7B1A9CA-85F0-4A19-B1D4-A8BF718E3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58496"/>
              </p:ext>
            </p:extLst>
          </p:nvPr>
        </p:nvGraphicFramePr>
        <p:xfrm>
          <a:off x="2792819" y="2821991"/>
          <a:ext cx="3090530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4C6AC241-346E-41E8-9575-9B6E383B5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328721"/>
              </p:ext>
            </p:extLst>
          </p:nvPr>
        </p:nvGraphicFramePr>
        <p:xfrm>
          <a:off x="865847" y="3801251"/>
          <a:ext cx="6603101" cy="36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A6640BDF-12EC-4C07-8BA5-8D780A6A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81782"/>
              </p:ext>
            </p:extLst>
          </p:nvPr>
        </p:nvGraphicFramePr>
        <p:xfrm>
          <a:off x="840223" y="1253473"/>
          <a:ext cx="2193600" cy="439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דיאגרמה 14">
            <a:extLst>
              <a:ext uri="{FF2B5EF4-FFF2-40B4-BE49-F238E27FC236}">
                <a16:creationId xmlns:a16="http://schemas.microsoft.com/office/drawing/2014/main" id="{1ECD98A9-2038-43E5-8826-89DAFEB7A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0681"/>
              </p:ext>
            </p:extLst>
          </p:nvPr>
        </p:nvGraphicFramePr>
        <p:xfrm>
          <a:off x="840223" y="4372524"/>
          <a:ext cx="7483917" cy="42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6" name="דיאגרמה 15">
            <a:extLst>
              <a:ext uri="{FF2B5EF4-FFF2-40B4-BE49-F238E27FC236}">
                <a16:creationId xmlns:a16="http://schemas.microsoft.com/office/drawing/2014/main" id="{5B2C22C0-7A31-40AC-B294-5154D43D2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089850"/>
              </p:ext>
            </p:extLst>
          </p:nvPr>
        </p:nvGraphicFramePr>
        <p:xfrm>
          <a:off x="1327817" y="2311367"/>
          <a:ext cx="3407216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4248656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574</Words>
  <Application>Microsoft Office PowerPoint</Application>
  <PresentationFormat>‫הצגה על המסך (16:9)</PresentationFormat>
  <Paragraphs>155</Paragraphs>
  <Slides>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Dark</vt:lpstr>
      <vt:lpstr>Final Project -  Text Complexity and Readability</vt:lpstr>
      <vt:lpstr>Tasks assignment</vt:lpstr>
      <vt:lpstr>Tasks assignment</vt:lpstr>
      <vt:lpstr>Tasks assignment</vt:lpstr>
      <vt:lpstr>Tasks assignment -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תשפ״ה מדעי הנתונים</dc:title>
  <dc:creator>ygastfraind</dc:creator>
  <cp:lastModifiedBy>Yifat Gastfraind</cp:lastModifiedBy>
  <cp:revision>23</cp:revision>
  <dcterms:modified xsi:type="dcterms:W3CDTF">2025-01-01T16:10:30Z</dcterms:modified>
</cp:coreProperties>
</file>