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8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7713-D168-401C-A49F-9E4FE4BC761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A51B-D918-4BFF-AC36-BEBA469CB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879668" y="1046207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Project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6298916" y="1136821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7018642" y="936258"/>
            <a:ext cx="1205296" cy="641517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 Traces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4949155" y="106342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Generation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4229429" y="1136821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5400000">
            <a:off x="7343183" y="1846288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/>
          <p:cNvSpPr/>
          <p:nvPr/>
        </p:nvSpPr>
        <p:spPr>
          <a:xfrm rot="10800000">
            <a:off x="6298916" y="2411363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4936734" y="2156797"/>
            <a:ext cx="1211088" cy="71507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Synthetic Invariant</a:t>
            </a:r>
            <a:br>
              <a:rPr lang="en-US" sz="1400" dirty="0"/>
            </a:br>
            <a:r>
              <a:rPr lang="en-US" sz="1400" dirty="0"/>
              <a:t>(Model)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18642" y="232074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29" name="Shape 581"/>
          <p:cNvSpPr/>
          <p:nvPr/>
        </p:nvSpPr>
        <p:spPr>
          <a:xfrm>
            <a:off x="7914528" y="2373276"/>
            <a:ext cx="282123" cy="282122"/>
          </a:xfrm>
          <a:custGeom>
            <a:avLst/>
            <a:gdLst/>
            <a:ahLst/>
            <a:cxnLst/>
            <a:rect l="0" t="0" r="0" b="0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ln w="635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Flowchart: Process 31"/>
          <p:cNvSpPr/>
          <p:nvPr/>
        </p:nvSpPr>
        <p:spPr>
          <a:xfrm>
            <a:off x="797759" y="366899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Project</a:t>
            </a:r>
          </a:p>
        </p:txBody>
      </p:sp>
      <p:sp>
        <p:nvSpPr>
          <p:cNvPr id="33" name="Arrow: Right 32"/>
          <p:cNvSpPr/>
          <p:nvPr/>
        </p:nvSpPr>
        <p:spPr>
          <a:xfrm>
            <a:off x="2147520" y="3759613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2854825" y="3668997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Broken Tests</a:t>
            </a:r>
          </a:p>
        </p:txBody>
      </p:sp>
      <p:sp>
        <p:nvSpPr>
          <p:cNvPr id="35" name="Arrow: Right 34"/>
          <p:cNvSpPr/>
          <p:nvPr/>
        </p:nvSpPr>
        <p:spPr>
          <a:xfrm>
            <a:off x="4217007" y="3767850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ultidocument 35"/>
          <p:cNvSpPr/>
          <p:nvPr/>
        </p:nvSpPr>
        <p:spPr>
          <a:xfrm>
            <a:off x="4936733" y="3567287"/>
            <a:ext cx="1205296" cy="641517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 Traces</a:t>
            </a:r>
          </a:p>
        </p:txBody>
      </p:sp>
      <p:sp>
        <p:nvSpPr>
          <p:cNvPr id="37" name="Arrow: Right 36"/>
          <p:cNvSpPr/>
          <p:nvPr/>
        </p:nvSpPr>
        <p:spPr>
          <a:xfrm rot="2381907">
            <a:off x="6046657" y="3019200"/>
            <a:ext cx="1048797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>
            <a:off x="6343806" y="3767850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/>
          <p:cNvSpPr/>
          <p:nvPr/>
        </p:nvSpPr>
        <p:spPr>
          <a:xfrm>
            <a:off x="7019180" y="3561664"/>
            <a:ext cx="1185708" cy="6018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Broken Components</a:t>
            </a:r>
          </a:p>
        </p:txBody>
      </p:sp>
      <p:sp>
        <p:nvSpPr>
          <p:cNvPr id="41" name="Arrow: Right 40"/>
          <p:cNvSpPr/>
          <p:nvPr/>
        </p:nvSpPr>
        <p:spPr>
          <a:xfrm rot="5400000">
            <a:off x="7343185" y="4435299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7037690" y="491303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4826" y="995406"/>
            <a:ext cx="82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36734" y="1015254"/>
            <a:ext cx="12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01032" y="1036997"/>
            <a:ext cx="12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6377" y="2283503"/>
            <a:ext cx="12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20493" y="2383530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7939" y="3609213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3397" y="3626435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6109" y="3666350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98821" y="3535545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9624" y="4881536"/>
            <a:ext cx="41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37830" y="593124"/>
            <a:ext cx="6069565" cy="25806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813398" y="2012336"/>
            <a:ext cx="5704526" cy="9614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813398" y="850736"/>
            <a:ext cx="5704526" cy="9614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74292" y="2604406"/>
            <a:ext cx="8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9342" y="1461641"/>
            <a:ext cx="8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79056" y="247584"/>
            <a:ext cx="25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Invariant Synthesis Stage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7265" y="3500194"/>
            <a:ext cx="8040130" cy="1948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7265" y="3093718"/>
            <a:ext cx="191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 Stage </a:t>
            </a:r>
          </a:p>
        </p:txBody>
      </p:sp>
    </p:spTree>
    <p:extLst>
      <p:ext uri="{BB962C8B-B14F-4D97-AF65-F5344CB8AC3E}">
        <p14:creationId xmlns:p14="http://schemas.microsoft.com/office/powerpoint/2010/main" val="398955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/>
          <p:cNvSpPr/>
          <p:nvPr/>
        </p:nvSpPr>
        <p:spPr>
          <a:xfrm>
            <a:off x="5598948" y="1357352"/>
            <a:ext cx="1301070" cy="236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7018642" y="936258"/>
            <a:ext cx="1205296" cy="641517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 Traces</a:t>
            </a:r>
          </a:p>
        </p:txBody>
      </p:sp>
      <p:sp>
        <p:nvSpPr>
          <p:cNvPr id="19" name="Arrow: Right 18"/>
          <p:cNvSpPr/>
          <p:nvPr/>
        </p:nvSpPr>
        <p:spPr>
          <a:xfrm rot="5400000">
            <a:off x="7343183" y="1846288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/>
          <p:cNvSpPr/>
          <p:nvPr/>
        </p:nvSpPr>
        <p:spPr>
          <a:xfrm rot="10800000">
            <a:off x="6298916" y="2411363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4936734" y="2156797"/>
            <a:ext cx="1211088" cy="71507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Synthetic Invariant</a:t>
            </a:r>
            <a:br>
              <a:rPr lang="en-US" sz="1400" dirty="0"/>
            </a:br>
            <a:r>
              <a:rPr lang="en-US" sz="1400" dirty="0"/>
              <a:t>(Model)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18642" y="232074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29" name="Shape 581"/>
          <p:cNvSpPr/>
          <p:nvPr/>
        </p:nvSpPr>
        <p:spPr>
          <a:xfrm>
            <a:off x="7914528" y="2373276"/>
            <a:ext cx="282123" cy="282122"/>
          </a:xfrm>
          <a:custGeom>
            <a:avLst/>
            <a:gdLst/>
            <a:ahLst/>
            <a:cxnLst/>
            <a:rect l="0" t="0" r="0" b="0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ln w="635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Flowchart: Process 31"/>
          <p:cNvSpPr/>
          <p:nvPr/>
        </p:nvSpPr>
        <p:spPr>
          <a:xfrm>
            <a:off x="797759" y="366899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Project</a:t>
            </a:r>
          </a:p>
        </p:txBody>
      </p:sp>
      <p:sp>
        <p:nvSpPr>
          <p:cNvPr id="33" name="Arrow: Right 32"/>
          <p:cNvSpPr/>
          <p:nvPr/>
        </p:nvSpPr>
        <p:spPr>
          <a:xfrm>
            <a:off x="2147520" y="3759613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2854825" y="3668997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Broken Tests</a:t>
            </a:r>
          </a:p>
        </p:txBody>
      </p:sp>
      <p:sp>
        <p:nvSpPr>
          <p:cNvPr id="35" name="Arrow: Right 34"/>
          <p:cNvSpPr/>
          <p:nvPr/>
        </p:nvSpPr>
        <p:spPr>
          <a:xfrm>
            <a:off x="4217007" y="3767850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ultidocument 35"/>
          <p:cNvSpPr/>
          <p:nvPr/>
        </p:nvSpPr>
        <p:spPr>
          <a:xfrm>
            <a:off x="4936733" y="3567287"/>
            <a:ext cx="1205296" cy="641517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 Traces</a:t>
            </a:r>
          </a:p>
        </p:txBody>
      </p:sp>
      <p:sp>
        <p:nvSpPr>
          <p:cNvPr id="37" name="Arrow: Right 36"/>
          <p:cNvSpPr/>
          <p:nvPr/>
        </p:nvSpPr>
        <p:spPr>
          <a:xfrm rot="2381907">
            <a:off x="6046657" y="3019200"/>
            <a:ext cx="1048797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>
            <a:off x="6343806" y="3767850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/>
          <p:cNvSpPr/>
          <p:nvPr/>
        </p:nvSpPr>
        <p:spPr>
          <a:xfrm>
            <a:off x="7019180" y="3561664"/>
            <a:ext cx="1185708" cy="6018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Broken Components</a:t>
            </a:r>
          </a:p>
        </p:txBody>
      </p:sp>
      <p:sp>
        <p:nvSpPr>
          <p:cNvPr id="41" name="Arrow: Right 40"/>
          <p:cNvSpPr/>
          <p:nvPr/>
        </p:nvSpPr>
        <p:spPr>
          <a:xfrm rot="5400000">
            <a:off x="7343185" y="4435299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7037690" y="491303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54825" y="884684"/>
            <a:ext cx="1211089" cy="437979"/>
            <a:chOff x="2854826" y="995406"/>
            <a:chExt cx="1211089" cy="437979"/>
          </a:xfrm>
        </p:grpSpPr>
        <p:sp>
          <p:nvSpPr>
            <p:cNvPr id="4" name="Flowchart: Process 3"/>
            <p:cNvSpPr/>
            <p:nvPr/>
          </p:nvSpPr>
          <p:spPr>
            <a:xfrm>
              <a:off x="2879668" y="1046207"/>
              <a:ext cx="1186247" cy="387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 Project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54826" y="995406"/>
              <a:ext cx="82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01032" y="1036997"/>
            <a:ext cx="12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6377" y="2283503"/>
            <a:ext cx="12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20493" y="2383530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7939" y="3609213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3397" y="3626435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6109" y="3666350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98821" y="3535545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9624" y="4881536"/>
            <a:ext cx="41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37830" y="593124"/>
            <a:ext cx="6069565" cy="25806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813398" y="2012336"/>
            <a:ext cx="5704526" cy="9614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813398" y="850736"/>
            <a:ext cx="5704526" cy="9614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74292" y="2604406"/>
            <a:ext cx="8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9342" y="1461641"/>
            <a:ext cx="8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79056" y="247584"/>
            <a:ext cx="25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Invariant Synthesis Stage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7265" y="3500194"/>
            <a:ext cx="8040130" cy="1948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7265" y="3093718"/>
            <a:ext cx="191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 Stage </a:t>
            </a:r>
          </a:p>
        </p:txBody>
      </p:sp>
      <p:sp>
        <p:nvSpPr>
          <p:cNvPr id="43" name="Arrow: Right 42"/>
          <p:cNvSpPr/>
          <p:nvPr/>
        </p:nvSpPr>
        <p:spPr>
          <a:xfrm>
            <a:off x="4237132" y="926102"/>
            <a:ext cx="2732491" cy="268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211818" y="1254700"/>
            <a:ext cx="1211562" cy="409815"/>
            <a:chOff x="4356557" y="1375386"/>
            <a:chExt cx="1211562" cy="409815"/>
          </a:xfrm>
        </p:grpSpPr>
        <p:sp>
          <p:nvSpPr>
            <p:cNvPr id="44" name="Flowchart: Process 43"/>
            <p:cNvSpPr/>
            <p:nvPr/>
          </p:nvSpPr>
          <p:spPr>
            <a:xfrm>
              <a:off x="4381872" y="1398023"/>
              <a:ext cx="1186247" cy="387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Suit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6557" y="1375386"/>
              <a:ext cx="129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50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/>
          <p:cNvSpPr/>
          <p:nvPr/>
        </p:nvSpPr>
        <p:spPr>
          <a:xfrm>
            <a:off x="5598948" y="1357352"/>
            <a:ext cx="1301070" cy="236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7018642" y="936258"/>
            <a:ext cx="1205296" cy="641517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 Traces</a:t>
            </a:r>
          </a:p>
        </p:txBody>
      </p:sp>
      <p:sp>
        <p:nvSpPr>
          <p:cNvPr id="19" name="Arrow: Right 18"/>
          <p:cNvSpPr/>
          <p:nvPr/>
        </p:nvSpPr>
        <p:spPr>
          <a:xfrm rot="5400000">
            <a:off x="7343183" y="1846288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/>
          <p:cNvSpPr/>
          <p:nvPr/>
        </p:nvSpPr>
        <p:spPr>
          <a:xfrm rot="10800000">
            <a:off x="6298916" y="2411363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4936734" y="2156797"/>
            <a:ext cx="1211088" cy="71507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Synthetic Invariant</a:t>
            </a:r>
            <a:br>
              <a:rPr lang="en-US" sz="1400" dirty="0"/>
            </a:br>
            <a:r>
              <a:rPr lang="en-US" sz="1400" dirty="0"/>
              <a:t>(Model)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18642" y="232074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29" name="Shape 581"/>
          <p:cNvSpPr/>
          <p:nvPr/>
        </p:nvSpPr>
        <p:spPr>
          <a:xfrm>
            <a:off x="7914528" y="2373276"/>
            <a:ext cx="282123" cy="282122"/>
          </a:xfrm>
          <a:custGeom>
            <a:avLst/>
            <a:gdLst/>
            <a:ahLst/>
            <a:cxnLst/>
            <a:rect l="0" t="0" r="0" b="0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ln w="635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Flowchart: Process 31"/>
          <p:cNvSpPr/>
          <p:nvPr/>
        </p:nvSpPr>
        <p:spPr>
          <a:xfrm>
            <a:off x="797759" y="366899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Project</a:t>
            </a:r>
          </a:p>
        </p:txBody>
      </p:sp>
      <p:sp>
        <p:nvSpPr>
          <p:cNvPr id="33" name="Arrow: Right 32"/>
          <p:cNvSpPr/>
          <p:nvPr/>
        </p:nvSpPr>
        <p:spPr>
          <a:xfrm>
            <a:off x="2147520" y="3759613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2854825" y="3668997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Broken Tests</a:t>
            </a:r>
          </a:p>
        </p:txBody>
      </p:sp>
      <p:sp>
        <p:nvSpPr>
          <p:cNvPr id="35" name="Arrow: Right 34"/>
          <p:cNvSpPr/>
          <p:nvPr/>
        </p:nvSpPr>
        <p:spPr>
          <a:xfrm>
            <a:off x="4217007" y="3767850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ultidocument 35"/>
          <p:cNvSpPr/>
          <p:nvPr/>
        </p:nvSpPr>
        <p:spPr>
          <a:xfrm>
            <a:off x="4936733" y="3567287"/>
            <a:ext cx="1205296" cy="641517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 Traces</a:t>
            </a:r>
          </a:p>
        </p:txBody>
      </p:sp>
      <p:sp>
        <p:nvSpPr>
          <p:cNvPr id="37" name="Arrow: Right 36"/>
          <p:cNvSpPr/>
          <p:nvPr/>
        </p:nvSpPr>
        <p:spPr>
          <a:xfrm rot="2381907">
            <a:off x="6046657" y="3019200"/>
            <a:ext cx="1048797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>
            <a:off x="6343806" y="3767850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/>
          <p:cNvSpPr/>
          <p:nvPr/>
        </p:nvSpPr>
        <p:spPr>
          <a:xfrm>
            <a:off x="7019180" y="3561664"/>
            <a:ext cx="1185708" cy="6018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Broken Components</a:t>
            </a:r>
          </a:p>
        </p:txBody>
      </p:sp>
      <p:sp>
        <p:nvSpPr>
          <p:cNvPr id="41" name="Arrow: Right 40"/>
          <p:cNvSpPr/>
          <p:nvPr/>
        </p:nvSpPr>
        <p:spPr>
          <a:xfrm rot="5400000">
            <a:off x="7343185" y="4435299"/>
            <a:ext cx="556212" cy="20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7037690" y="4913038"/>
            <a:ext cx="1186247" cy="38717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54825" y="884684"/>
            <a:ext cx="1211089" cy="437979"/>
            <a:chOff x="2854826" y="995406"/>
            <a:chExt cx="1211089" cy="437979"/>
          </a:xfrm>
        </p:grpSpPr>
        <p:sp>
          <p:nvSpPr>
            <p:cNvPr id="4" name="Flowchart: Process 3"/>
            <p:cNvSpPr/>
            <p:nvPr/>
          </p:nvSpPr>
          <p:spPr>
            <a:xfrm>
              <a:off x="2879668" y="1046207"/>
              <a:ext cx="1186247" cy="387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 Project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54826" y="995406"/>
              <a:ext cx="82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01032" y="1036997"/>
            <a:ext cx="12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6377" y="2283503"/>
            <a:ext cx="12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20493" y="2383530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7939" y="3609213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3397" y="3626435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6109" y="3666350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98821" y="3535545"/>
            <a:ext cx="13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69624" y="4881536"/>
            <a:ext cx="41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37830" y="593124"/>
            <a:ext cx="6069565" cy="25806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813398" y="2012336"/>
            <a:ext cx="5704526" cy="9614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813398" y="850736"/>
            <a:ext cx="5704526" cy="9614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74292" y="2604406"/>
            <a:ext cx="8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9342" y="1461641"/>
            <a:ext cx="8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98916" y="247584"/>
            <a:ext cx="25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Invariant Synthesis Stage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7265" y="3500194"/>
            <a:ext cx="8040130" cy="1948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7265" y="3093718"/>
            <a:ext cx="191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 Stage </a:t>
            </a:r>
          </a:p>
        </p:txBody>
      </p:sp>
      <p:sp>
        <p:nvSpPr>
          <p:cNvPr id="43" name="Arrow: Right 42"/>
          <p:cNvSpPr/>
          <p:nvPr/>
        </p:nvSpPr>
        <p:spPr>
          <a:xfrm>
            <a:off x="4237132" y="926102"/>
            <a:ext cx="2732491" cy="268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211818" y="1254700"/>
            <a:ext cx="1211562" cy="409815"/>
            <a:chOff x="4356557" y="1375386"/>
            <a:chExt cx="1211562" cy="409815"/>
          </a:xfrm>
        </p:grpSpPr>
        <p:sp>
          <p:nvSpPr>
            <p:cNvPr id="44" name="Flowchart: Process 43"/>
            <p:cNvSpPr/>
            <p:nvPr/>
          </p:nvSpPr>
          <p:spPr>
            <a:xfrm>
              <a:off x="4381872" y="1398023"/>
              <a:ext cx="1186247" cy="387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Suit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6557" y="1375386"/>
              <a:ext cx="129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71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111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Bar Ilan</dc:creator>
  <cp:lastModifiedBy>Ori Bar Ilan</cp:lastModifiedBy>
  <cp:revision>9</cp:revision>
  <dcterms:created xsi:type="dcterms:W3CDTF">2017-01-14T22:17:54Z</dcterms:created>
  <dcterms:modified xsi:type="dcterms:W3CDTF">2017-01-23T13:46:19Z</dcterms:modified>
</cp:coreProperties>
</file>