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9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08A"/>
    <a:srgbClr val="647687"/>
    <a:srgbClr val="A4C400"/>
    <a:srgbClr val="00ABA9"/>
    <a:srgbClr val="B86831"/>
    <a:srgbClr val="F0A30A"/>
    <a:srgbClr val="1BA1E2"/>
    <a:srgbClr val="825A2C"/>
    <a:srgbClr val="FA6800"/>
    <a:srgbClr val="A20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50" baseline="0">
              <a:solidFill>
                <a:schemeClr val="bg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אחוזי האבטלה בישראל</c:v>
                </c:pt>
              </c:strCache>
            </c:strRef>
          </c:tx>
          <c:explosion val="14"/>
          <c:dPt>
            <c:idx val="0"/>
            <c:bubble3D val="0"/>
            <c:explosion val="8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גיליון1!$A$2:$A$3</c:f>
              <c:strCache>
                <c:ptCount val="2"/>
                <c:pt idx="0">
                  <c:v>מובטלים</c:v>
                </c:pt>
                <c:pt idx="1">
                  <c:v>מועסקים</c:v>
                </c:pt>
              </c:strCache>
            </c:str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29</c:v>
                </c:pt>
                <c:pt idx="1">
                  <c:v>71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341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2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376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206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3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99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1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9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00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82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8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69FA-3912-4CC0-95D1-56DC644E0C4A}" type="datetimeFigureOut">
              <a:rPr lang="he-IL" smtClean="0"/>
              <a:t>י"ט/תמוז/תשע"ג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B7C0-6C71-4CC7-9411-20ACBAF88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58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76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תרשים 13"/>
          <p:cNvGraphicFramePr/>
          <p:nvPr>
            <p:extLst>
              <p:ext uri="{D42A27DB-BD31-4B8C-83A1-F6EECF244321}">
                <p14:modId xmlns:p14="http://schemas.microsoft.com/office/powerpoint/2010/main" val="250416208"/>
              </p:ext>
            </p:extLst>
          </p:nvPr>
        </p:nvGraphicFramePr>
        <p:xfrm>
          <a:off x="847013" y="915609"/>
          <a:ext cx="464871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15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0359" y="513183"/>
            <a:ext cx="818294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7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תגידו שלום ליעל</a:t>
            </a:r>
            <a:endParaRPr lang="he-IL" sz="7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002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24" y="2838643"/>
            <a:ext cx="4529214" cy="305847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A4C400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</p:pic>
      <p:sp>
        <p:nvSpPr>
          <p:cNvPr id="6" name="מלבן 5"/>
          <p:cNvSpPr/>
          <p:nvPr/>
        </p:nvSpPr>
        <p:spPr>
          <a:xfrm>
            <a:off x="1666382" y="5271964"/>
            <a:ext cx="33465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</a:t>
            </a:r>
            <a:r>
              <a:rPr lang="he-IL" sz="6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דנה</a:t>
            </a:r>
            <a:endParaRPr lang="he-IL" sz="6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020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1884" y="2098924"/>
            <a:ext cx="4621019" cy="27876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40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00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06" y="1572683"/>
            <a:ext cx="3273767" cy="422658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40359" y="513183"/>
            <a:ext cx="8182947" cy="32099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7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55 מתנדבים</a:t>
            </a:r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7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ברחבי הארץ</a:t>
            </a:r>
            <a:endParaRPr lang="he-IL" sz="7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60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34" y="1144660"/>
            <a:ext cx="9811932" cy="456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5004" y="513183"/>
            <a:ext cx="8108302" cy="32099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7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אפליקציית</a:t>
            </a:r>
          </a:p>
          <a:p>
            <a:pPr>
              <a:lnSpc>
                <a:spcPct val="150000"/>
              </a:lnSpc>
            </a:pPr>
            <a:r>
              <a:rPr lang="he-IL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7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"בעצמי"</a:t>
            </a:r>
            <a:endParaRPr lang="he-IL" sz="7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10807" t="22063" r="80366" b="20341"/>
          <a:stretch/>
        </p:blipFill>
        <p:spPr>
          <a:xfrm>
            <a:off x="895738" y="410547"/>
            <a:ext cx="3228391" cy="59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3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3652" y="862456"/>
            <a:ext cx="5674931" cy="871740"/>
          </a:xfrm>
        </p:spPr>
        <p:txBody>
          <a:bodyPr>
            <a:normAutofit fontScale="90000"/>
          </a:bodyPr>
          <a:lstStyle/>
          <a:p>
            <a:r>
              <a:rPr lang="he-IL" sz="7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יחס </a:t>
            </a:r>
            <a:r>
              <a:rPr lang="he-IL" sz="7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אישי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7668034" y="2282235"/>
            <a:ext cx="2470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7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נוחות</a:t>
            </a:r>
            <a:endParaRPr lang="he-IL" sz="7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6563565" y="4030604"/>
            <a:ext cx="35750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7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מיטביות</a:t>
            </a:r>
            <a:endParaRPr lang="he-IL" sz="7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6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18</Words>
  <Application>Microsoft Office PowerPoint</Application>
  <PresentationFormat>מסך רחב</PresentationFormat>
  <Paragraphs>9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יחס אישי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אורי בן עזרא</dc:creator>
  <cp:lastModifiedBy>אורי בן עזרא</cp:lastModifiedBy>
  <cp:revision>10</cp:revision>
  <dcterms:created xsi:type="dcterms:W3CDTF">2013-06-27T11:12:20Z</dcterms:created>
  <dcterms:modified xsi:type="dcterms:W3CDTF">2013-06-27T17:31:23Z</dcterms:modified>
</cp:coreProperties>
</file>