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272A-40EC-4836-B1A2-D81F53E87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237C2-69A7-407D-B8BD-91EB1C423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470A-E53C-4DCB-9CF9-0CBAB006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2821-CCFE-48EA-92C9-68CB6B68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42CE-73D8-4C08-ACAA-96035E6F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0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58CA-6A56-4F61-8B00-8E06CF15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1264B-43CD-41ED-8719-03DF7D09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877E-1B61-46C1-AF95-A481E9D3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4B57-D035-42E1-9CAC-C76D51A6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2A70-ABFC-4799-A0F4-77D4D4A9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7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197B6-E35B-4BE0-A387-6AC7542EB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3F6C-8C3A-4816-BC0D-63CB7009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A5B1-6469-4AB2-82F9-E12285AD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12BD-A369-40C6-84FF-A51A93B3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842A-EA83-4088-B42D-F4D4218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92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5899-0DD4-44BA-8269-074F0C2E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3EDE-53FA-40BB-8A3C-FE0B92DB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673E-D810-4E17-AFEB-79BA4FA3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90D4-D38C-4FE7-853B-AE5DB1CE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2B13-CEA2-4081-B046-CD4E6C13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637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7A75-4207-4683-B51C-EB485600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AABC-FEE7-4739-898C-0F5D8680B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14A8-D586-44C6-A0F8-C81A5E09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C723-3638-4C35-8D99-F3446FA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B361-C72E-49AD-BEA6-6265EE7D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80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8EA7-E76B-4097-8225-C09DB374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2737-B2E2-4DA7-B3EE-4F099EA36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E47E5-3718-4AFC-A256-DF4447DF7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33318-8B56-4B66-BDDB-3BC26853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0E004-04D2-4D80-88C8-A1BCF1A6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0646E-DCB4-4B6E-A502-91D286CF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033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380A-7197-4F88-B8F5-49E88073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E6BB-1E86-4F9E-B231-8D83D5D5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088B-3EDC-49E6-9A15-311E11D7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E62F-69C6-4BEA-A600-FC849876B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ACBD3-F1FF-4329-9A2D-FF755D969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20512-2712-42D5-A7C2-8AEAD0C9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B29BE-DA88-43BC-AF09-8D87C658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5ADAE-8DA1-4FF8-863D-62A1A6A8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97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1556-8E54-4EB8-8C86-B51DFE7D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892A7-AF39-4A06-929B-8B388FF4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94346-5B3E-48C9-AECB-36B654FA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B2B54-13D1-4C5F-B591-0CC9B572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80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8B316-EB25-42FF-A3EE-5D42DB24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C800-8F0F-4E5B-A92F-55B1FB2D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314E4-5F70-408C-9ABF-25CE3C26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838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20C5-19A8-4AF3-B85A-64E3E697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FF42-EBE1-4202-B746-367E2056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301D5-051C-48CC-B700-E9DE42DC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26516-53D8-43A8-9C5E-B3C65F8D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A740-6819-45C1-AB2A-0A4FA2FA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7F8F3-0767-4860-91C7-CF0FDF51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286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C71D-2713-4AC6-8C63-C10D8343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B8AFA-B537-480F-9219-92D071895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70E6C-BDF0-4345-B6B1-CC945143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95FE1-2AD0-42D8-B225-5B24216E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D66F-AC68-4D96-A724-6032C177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DACD7-A177-4A76-9D51-B1216A7D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515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CCC4A-B8C5-4FF7-A1C6-D687AEB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E6C4F-D34E-4499-862B-7B105111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CA80-ABC1-4F05-8925-4289D9A8F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A03E-1D07-480B-8DD8-8ECF2B2C3359}" type="datetimeFigureOut">
              <a:rPr lang="en-IL" smtClean="0"/>
              <a:t>16/07/2024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EA87-28A0-49EF-BDD1-E5AA9D264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469-2A3F-43B6-8B03-04B241EF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C9B8-2D84-4258-813B-D65B5A9F86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099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292D7-C844-4596-A05E-CCFBB212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t="12725" r="25490" b="12112"/>
          <a:stretch/>
        </p:blipFill>
        <p:spPr>
          <a:xfrm>
            <a:off x="5246594" y="4372449"/>
            <a:ext cx="1080000" cy="1059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4A44E-2861-43E8-BBF1-515CC0B07A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t="12725" r="25490" b="12112"/>
          <a:stretch/>
        </p:blipFill>
        <p:spPr>
          <a:xfrm>
            <a:off x="2617693" y="1609992"/>
            <a:ext cx="720000" cy="706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1EA00-24A3-4EB8-A35D-B032D9920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t="12725" r="25490" b="12112"/>
          <a:stretch/>
        </p:blipFill>
        <p:spPr>
          <a:xfrm>
            <a:off x="8659906" y="1224157"/>
            <a:ext cx="1800000" cy="1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אורי בירנבוים</dc:creator>
  <cp:lastModifiedBy>אורי בירנבוים</cp:lastModifiedBy>
  <cp:revision>3</cp:revision>
  <dcterms:created xsi:type="dcterms:W3CDTF">2024-07-16T05:34:10Z</dcterms:created>
  <dcterms:modified xsi:type="dcterms:W3CDTF">2024-07-16T06:31:15Z</dcterms:modified>
</cp:coreProperties>
</file>