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7BD1-6665-4729-B3CE-879D012F2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3D8-D4A4-4D23-BC6A-D8A11C61B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4810-4C06-4621-8BDE-B3716F4F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0EAE-68B1-47F7-AEF5-A47063C6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8903-28D2-492A-9863-6CC65792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6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B0AA-36D0-4B67-8E30-ED229E7E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07E4F-C99B-4273-976A-F712C20AF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3EE39-BEAC-47B1-92E7-EC6A965D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002B-419F-4D6E-8B7D-3BCE218C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910E-BE86-4653-B877-36752895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90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E0BB8-AF52-42F6-A04B-10DAB04FC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819FF-18C6-483E-B48A-315CA561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EF18-0409-4E70-8DDB-62905829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60287-7BFF-4FE8-B99D-20DD4968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59ED-F9CC-4BE0-BB09-C4DFDE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464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58A3-C8C2-4151-B5EC-6766D9C5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E98C-2D05-4FA3-B916-141F2237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ACE5-FC68-4953-853A-142430EF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0637-6DED-4A7F-8B63-40DEF79C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4EB5-058C-4652-8649-CB9AD70B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15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1A2B-CB83-4DBB-B375-9E863A93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B08E6-0727-4FE8-A571-10A1F47BE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5351-4917-4313-BF23-EE07CFFA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6310-90B4-4100-89AD-5446569C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397E-DE70-4622-8447-6191557B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593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CA86-6989-400F-9411-68BCA57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4DDF-C69D-4750-803C-DD7ACFF81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04B29-A215-4599-ACFB-4ED4324F2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BCA58-118A-41E6-8B96-B4BBBE1A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72505-3D52-47EE-85B3-037B7AF2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19B7-6E59-400B-BC64-7AF3DCF2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51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96D9-821C-4CD0-A90B-4F9591B9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B8D8-DE38-499D-9C81-F8B71E3E6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E3CA7-026F-4195-9F15-4262A04AD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5659B-1B84-4793-BB8D-52C8AD05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AD76E-FF50-499F-AB9E-254D6DA32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E6F99-699C-477E-88AB-37EAD7D1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D0E94-D720-4AA5-90BB-2F0D0165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F6288-587E-4361-B733-C2237D0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05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8124-06A3-4729-8A35-110BFB97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5FC34-1B09-4E7B-B67D-32E6E8B1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0B0A2-F5D9-4A0E-A618-114C3FC9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557F5-BE8B-4A45-8E43-FC33B43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740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EB18C-C41A-4D38-A2D9-F4D9C92C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65DCE-D69D-43C3-9F47-56B0E8E6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B32A-A703-4E49-895E-659A2624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97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89E2-6A96-4922-B429-6825E721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A7AE-AAA7-4303-9E84-9244E868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12A15-04D6-4736-95F0-F17895E99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6FF5-B719-4A0C-8CEB-01BAF376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027FB-A448-497C-8698-6B440C40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2EBD7-ED8A-465E-8626-FDCD87D4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681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1397-BB13-440A-AF06-DB3BA07A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4EF32-0C0D-41DB-8D6D-31811E32B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5B4E2-7374-4A4D-A9A1-109B39AE2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98AF-222E-49B8-9C09-342D1706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DAAC-807B-4323-893C-EBC8F803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41F8-7BF8-4B73-8135-A832C803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611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D6ED0-94D1-4D0F-BFC3-9ABFAE5D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A0E1-BE5A-4CA1-A68E-BF70273D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901F1-359D-4C81-A874-43C2FD059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4DCC-E09F-46CB-86F0-EFDB06A7F74B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CAED-F4EE-40C3-B106-B3AB88196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A7E8C-3537-468F-AEC1-4133046BD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FF46-6E88-4017-B40A-42D804BE5B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435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6C414A-AD5F-47EB-A0FD-B26D7CF41B25}"/>
              </a:ext>
            </a:extLst>
          </p:cNvPr>
          <p:cNvSpPr/>
          <p:nvPr/>
        </p:nvSpPr>
        <p:spPr>
          <a:xfrm>
            <a:off x="1443318" y="3872753"/>
            <a:ext cx="8668870" cy="3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835FC-59F6-4994-9504-9D48E98A162B}"/>
              </a:ext>
            </a:extLst>
          </p:cNvPr>
          <p:cNvSpPr txBox="1"/>
          <p:nvPr/>
        </p:nvSpPr>
        <p:spPr>
          <a:xfrm>
            <a:off x="4705578" y="3250032"/>
            <a:ext cx="99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rail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75518-8C44-4556-BA97-6A2C9AFED1F6}"/>
              </a:ext>
            </a:extLst>
          </p:cNvPr>
          <p:cNvSpPr/>
          <p:nvPr/>
        </p:nvSpPr>
        <p:spPr>
          <a:xfrm>
            <a:off x="9462247" y="2379647"/>
            <a:ext cx="1299882" cy="466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82ABC-63FB-48B2-A982-B95FB22494D7}"/>
              </a:ext>
            </a:extLst>
          </p:cNvPr>
          <p:cNvSpPr/>
          <p:nvPr/>
        </p:nvSpPr>
        <p:spPr>
          <a:xfrm>
            <a:off x="10112188" y="2845812"/>
            <a:ext cx="110260" cy="13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0BCD0-DD46-48E0-A3D9-BEB7D4B79BE2}"/>
              </a:ext>
            </a:extLst>
          </p:cNvPr>
          <p:cNvSpPr txBox="1"/>
          <p:nvPr/>
        </p:nvSpPr>
        <p:spPr>
          <a:xfrm>
            <a:off x="9517829" y="1206224"/>
            <a:ext cx="1475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HeNe</a:t>
            </a:r>
            <a:r>
              <a:rPr lang="en-US" sz="3600" dirty="0"/>
              <a:t> laser</a:t>
            </a:r>
            <a:endParaRPr lang="en-IL" sz="3600" dirty="0"/>
          </a:p>
        </p:txBody>
      </p:sp>
      <p:pic>
        <p:nvPicPr>
          <p:cNvPr id="1026" name="Picture 2" descr="Beam Expanders - GoPhotonics">
            <a:extLst>
              <a:ext uri="{FF2B5EF4-FFF2-40B4-BE49-F238E27FC236}">
                <a16:creationId xmlns:a16="http://schemas.microsoft.com/office/drawing/2014/main" id="{1371B5A5-8B2B-4EB6-99DF-BEDA54C81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2" t="9975" r="10153" b="21536"/>
          <a:stretch/>
        </p:blipFill>
        <p:spPr bwMode="auto">
          <a:xfrm>
            <a:off x="7104083" y="2073313"/>
            <a:ext cx="208877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A324D2-954F-4A5A-AA0B-9B528F6D3956}"/>
              </a:ext>
            </a:extLst>
          </p:cNvPr>
          <p:cNvSpPr/>
          <p:nvPr/>
        </p:nvSpPr>
        <p:spPr>
          <a:xfrm>
            <a:off x="8978149" y="2892059"/>
            <a:ext cx="143436" cy="107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C0D65-1401-4101-849C-6FAA62F7F6A7}"/>
              </a:ext>
            </a:extLst>
          </p:cNvPr>
          <p:cNvSpPr/>
          <p:nvPr/>
        </p:nvSpPr>
        <p:spPr>
          <a:xfrm>
            <a:off x="7436216" y="3160058"/>
            <a:ext cx="143436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0594E-AD53-4B00-B541-830F074DB07E}"/>
              </a:ext>
            </a:extLst>
          </p:cNvPr>
          <p:cNvSpPr txBox="1"/>
          <p:nvPr/>
        </p:nvSpPr>
        <p:spPr>
          <a:xfrm>
            <a:off x="7494949" y="964856"/>
            <a:ext cx="199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Beam expander</a:t>
            </a:r>
            <a:endParaRPr lang="en-IL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A77DA7-31A0-4E01-821C-2B5F7AB880D2}"/>
              </a:ext>
            </a:extLst>
          </p:cNvPr>
          <p:cNvSpPr/>
          <p:nvPr/>
        </p:nvSpPr>
        <p:spPr>
          <a:xfrm>
            <a:off x="6619990" y="1810871"/>
            <a:ext cx="110260" cy="16181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53959-4D5B-43B4-A64D-8E762979B2FC}"/>
              </a:ext>
            </a:extLst>
          </p:cNvPr>
          <p:cNvSpPr txBox="1"/>
          <p:nvPr/>
        </p:nvSpPr>
        <p:spPr>
          <a:xfrm>
            <a:off x="6000528" y="1236677"/>
            <a:ext cx="134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mask</a:t>
            </a:r>
            <a:endParaRPr lang="en-IL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96967-80A0-4B99-BE3E-D2E39BE27376}"/>
              </a:ext>
            </a:extLst>
          </p:cNvPr>
          <p:cNvSpPr/>
          <p:nvPr/>
        </p:nvSpPr>
        <p:spPr>
          <a:xfrm>
            <a:off x="6509730" y="3429000"/>
            <a:ext cx="335731" cy="49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1E1975-A421-45DB-8A8D-9C075994F797}"/>
              </a:ext>
            </a:extLst>
          </p:cNvPr>
          <p:cNvSpPr/>
          <p:nvPr/>
        </p:nvSpPr>
        <p:spPr>
          <a:xfrm>
            <a:off x="2999141" y="2172396"/>
            <a:ext cx="830139" cy="723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1C624B-B011-4D73-9B35-28A772CB835A}"/>
              </a:ext>
            </a:extLst>
          </p:cNvPr>
          <p:cNvSpPr/>
          <p:nvPr/>
        </p:nvSpPr>
        <p:spPr>
          <a:xfrm>
            <a:off x="3304178" y="2900773"/>
            <a:ext cx="220063" cy="976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4FD23-240E-47B9-B201-56721E32B96B}"/>
              </a:ext>
            </a:extLst>
          </p:cNvPr>
          <p:cNvSpPr txBox="1"/>
          <p:nvPr/>
        </p:nvSpPr>
        <p:spPr>
          <a:xfrm>
            <a:off x="2576009" y="1559842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camera</a:t>
            </a:r>
            <a:endParaRPr lang="en-IL" sz="3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14136-0758-40A8-9C47-184062384A49}"/>
              </a:ext>
            </a:extLst>
          </p:cNvPr>
          <p:cNvCxnSpPr/>
          <p:nvPr/>
        </p:nvCxnSpPr>
        <p:spPr>
          <a:xfrm>
            <a:off x="1443318" y="4473388"/>
            <a:ext cx="881230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E55A30-AA92-4538-AABE-0EA6E5EA4E67}"/>
              </a:ext>
            </a:extLst>
          </p:cNvPr>
          <p:cNvSpPr txBox="1"/>
          <p:nvPr/>
        </p:nvSpPr>
        <p:spPr>
          <a:xfrm>
            <a:off x="5777753" y="4580965"/>
            <a:ext cx="73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3m</a:t>
            </a:r>
            <a:endParaRPr lang="en-IL" sz="3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F84B28-0A11-4642-A622-B2A3CC92434A}"/>
              </a:ext>
            </a:extLst>
          </p:cNvPr>
          <p:cNvCxnSpPr/>
          <p:nvPr/>
        </p:nvCxnSpPr>
        <p:spPr>
          <a:xfrm>
            <a:off x="1891553" y="2073313"/>
            <a:ext cx="0" cy="8274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7A5FF7-24B5-4A45-8EF0-ACFE29A05D77}"/>
              </a:ext>
            </a:extLst>
          </p:cNvPr>
          <p:cNvSpPr txBox="1"/>
          <p:nvPr/>
        </p:nvSpPr>
        <p:spPr>
          <a:xfrm flipH="1">
            <a:off x="1238933" y="2009989"/>
            <a:ext cx="107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0.5 cm</a:t>
            </a:r>
            <a:endParaRPr lang="en-IL" sz="2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712DDF-F449-464E-91F3-0317F4DDC6D2}"/>
              </a:ext>
            </a:extLst>
          </p:cNvPr>
          <p:cNvCxnSpPr/>
          <p:nvPr/>
        </p:nvCxnSpPr>
        <p:spPr>
          <a:xfrm>
            <a:off x="3980329" y="2508193"/>
            <a:ext cx="2529401" cy="26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4529F9-77BA-4EF6-B989-2A860C55D386}"/>
              </a:ext>
            </a:extLst>
          </p:cNvPr>
          <p:cNvSpPr txBox="1"/>
          <p:nvPr/>
        </p:nvSpPr>
        <p:spPr>
          <a:xfrm>
            <a:off x="4934622" y="1934441"/>
            <a:ext cx="2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15575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אורי בירנבוים</dc:creator>
  <cp:lastModifiedBy>אורי בירנבוים</cp:lastModifiedBy>
  <cp:revision>3</cp:revision>
  <dcterms:created xsi:type="dcterms:W3CDTF">2024-07-20T09:52:25Z</dcterms:created>
  <dcterms:modified xsi:type="dcterms:W3CDTF">2024-07-20T10:00:05Z</dcterms:modified>
</cp:coreProperties>
</file>