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11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669D-A972-4C91-8411-20A11173C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3F152-5740-4952-A87B-456FE7797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AC1D-131F-43CC-880E-EACA4736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836F-8B4A-428C-AC60-300BB718F2BA}" type="datetimeFigureOut">
              <a:rPr lang="en-IL" smtClean="0"/>
              <a:t>08/07/2024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421EF-8889-40B7-8085-B2A8557A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61F48-3500-4B57-8FEA-67EE575C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00B0-E8F9-4C71-A1F7-C49BB7CAFA1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054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16D2-E3E2-430B-9CE5-54EE381D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98421-363F-47A8-961D-DA196A573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6786D-D5A4-4FB2-ADFE-98A38CAC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836F-8B4A-428C-AC60-300BB718F2BA}" type="datetimeFigureOut">
              <a:rPr lang="en-IL" smtClean="0"/>
              <a:t>08/07/2024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74036-384B-4C58-8607-C404C3D8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F0E4A-8ABF-4011-8039-1BAC00F7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00B0-E8F9-4C71-A1F7-C49BB7CAFA1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879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3B591-DBB8-4965-82EA-96040DB5F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F6CA1-C925-4A5A-96F6-3BD999B95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4A79-21A0-4490-AFE9-E7C5EE85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836F-8B4A-428C-AC60-300BB718F2BA}" type="datetimeFigureOut">
              <a:rPr lang="en-IL" smtClean="0"/>
              <a:t>08/07/2024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FFF00-CDBC-4BBC-8C01-014604E8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AEBC-EA8E-434E-AA87-AA409B64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00B0-E8F9-4C71-A1F7-C49BB7CAFA1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981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1AE2-8C19-4A45-B9AF-EBAC7319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7093-1527-4A8D-9F4E-398FE871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A3233-46DB-465A-8B71-D09D840E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836F-8B4A-428C-AC60-300BB718F2BA}" type="datetimeFigureOut">
              <a:rPr lang="en-IL" smtClean="0"/>
              <a:t>08/07/2024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B3E86-5843-4DD8-BB20-784546B2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83158-0223-492D-A338-305E949B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00B0-E8F9-4C71-A1F7-C49BB7CAFA1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002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BBF7-0EF3-42CB-95F5-CC9BC8EA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671E3-10A5-4FB6-BEC7-BDF9011E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B457-E1FA-46B7-9197-D265B250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836F-8B4A-428C-AC60-300BB718F2BA}" type="datetimeFigureOut">
              <a:rPr lang="en-IL" smtClean="0"/>
              <a:t>08/07/2024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C3102-27E0-4C72-B6DD-67E4A32E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ECC97-07A7-4065-951E-28E9C7C5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00B0-E8F9-4C71-A1F7-C49BB7CAFA1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058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5889-3A95-441D-BDCF-0F04E62E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61E9-3B8F-4ED6-ADF8-9C1E516A5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5B0B4-29C8-4633-B000-41D9167C6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73CC7-40D1-4B7C-803E-5E0E0AB1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836F-8B4A-428C-AC60-300BB718F2BA}" type="datetimeFigureOut">
              <a:rPr lang="en-IL" smtClean="0"/>
              <a:t>08/07/2024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BFE06-2792-4728-9460-C335B392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85521-BF69-4361-84B8-2A44EFED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00B0-E8F9-4C71-A1F7-C49BB7CAFA1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708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63AB-E91E-4A90-A3D6-CB17CC08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31301-84ED-4DFB-B1BC-4A426AFB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F67E5-9DCC-4D13-8937-81B942F39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D9DE2-948D-4573-8644-E4AFB5452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762EF-4EDB-486A-AFDB-BCE02E493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3FDDE-FEEC-43E4-BDAA-FCE0794D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836F-8B4A-428C-AC60-300BB718F2BA}" type="datetimeFigureOut">
              <a:rPr lang="en-IL" smtClean="0"/>
              <a:t>08/07/2024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ACE94-8EB0-44DC-B624-F6A7D137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106DC-E24C-460C-AF54-5CD1943B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00B0-E8F9-4C71-A1F7-C49BB7CAFA1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516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3E32-B914-448F-ABFA-95BDC05C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4A104-431F-483F-8BFC-1AE3E119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836F-8B4A-428C-AC60-300BB718F2BA}" type="datetimeFigureOut">
              <a:rPr lang="en-IL" smtClean="0"/>
              <a:t>08/07/2024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6CB79-3B05-4342-BAF7-E9F3DA83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2E9A2-2C1E-4885-8544-BEAC43DD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00B0-E8F9-4C71-A1F7-C49BB7CAFA1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193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C487B-E59D-4697-B71D-3CB85C35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836F-8B4A-428C-AC60-300BB718F2BA}" type="datetimeFigureOut">
              <a:rPr lang="en-IL" smtClean="0"/>
              <a:t>08/07/2024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2D80B-81D3-4947-B549-7D8C66E3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D763F-5771-4557-9F32-E77AB051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00B0-E8F9-4C71-A1F7-C49BB7CAFA1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481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F3B2-2B22-4FEC-AF73-71F872B0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2185-B94C-44FA-908F-5CF36AA5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09E11-22E7-4F13-91D1-2F283E9D8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DA7A7-CF48-4CCF-B2E4-9B56E7C4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836F-8B4A-428C-AC60-300BB718F2BA}" type="datetimeFigureOut">
              <a:rPr lang="en-IL" smtClean="0"/>
              <a:t>08/07/2024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2D594-ED97-4408-B54E-1C1C150F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84951-EA31-4806-A609-207A4E01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00B0-E8F9-4C71-A1F7-C49BB7CAFA1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231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FC21-DAFD-4AD1-AEE0-3D1FC545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265A2-5D76-4635-B7A7-AED40226E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2B2E6-AC12-4529-940B-198E7DB1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375C3-7155-4BC9-9587-73181E53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836F-8B4A-428C-AC60-300BB718F2BA}" type="datetimeFigureOut">
              <a:rPr lang="en-IL" smtClean="0"/>
              <a:t>08/07/2024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25272-1662-46E4-BE31-46C6AE46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FEA71-8986-4CB0-A85D-3E8E7319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00B0-E8F9-4C71-A1F7-C49BB7CAFA1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074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E092F-4C4A-422E-A129-A91408D6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AE3C2-A585-47D8-913A-90EFE579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D8B32-89F0-4BE6-90AD-A14A96BC2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836F-8B4A-428C-AC60-300BB718F2BA}" type="datetimeFigureOut">
              <a:rPr lang="en-IL" smtClean="0"/>
              <a:t>08/07/2024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62847-1F6F-4B0E-9EFF-1464842A2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B02F8-9A97-47D6-A77B-8F393FC39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00B0-E8F9-4C71-A1F7-C49BB7CAFA1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06CA80CF-BA9A-4D6F-87C5-1A6D6C12A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39" y="3377519"/>
            <a:ext cx="144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2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אורי בירנבוים</dc:creator>
  <cp:lastModifiedBy>אורי בירנבוים</cp:lastModifiedBy>
  <cp:revision>1</cp:revision>
  <dcterms:created xsi:type="dcterms:W3CDTF">2024-07-08T12:25:58Z</dcterms:created>
  <dcterms:modified xsi:type="dcterms:W3CDTF">2024-07-08T12:27:13Z</dcterms:modified>
</cp:coreProperties>
</file>