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70" d="100"/>
          <a:sy n="70" d="100"/>
        </p:scale>
        <p:origin x="4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84368" y="0"/>
            <a:ext cx="1259632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.calv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ricalv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smtClean="0"/>
              <a:t>Advanced </a:t>
            </a:r>
            <a:r>
              <a:rPr lang="en-US" sz="4800" b="1" dirty="0" err="1" smtClean="0"/>
              <a:t>angularjs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Ori Calvo, 2015</a:t>
            </a:r>
          </a:p>
          <a:p>
            <a:pPr algn="l"/>
            <a:r>
              <a:rPr lang="en-US" sz="1800" dirty="0" smtClean="0">
                <a:hlinkClick r:id="rId3"/>
              </a:rPr>
              <a:t>ori.calvo@gmail.com</a:t>
            </a:r>
            <a:endParaRPr lang="en-US" sz="1800" dirty="0" smtClean="0"/>
          </a:p>
          <a:p>
            <a:pPr algn="l"/>
            <a:r>
              <a:rPr lang="en-US" sz="1800" dirty="0" smtClean="0">
                <a:hlinkClick r:id="rId4"/>
              </a:rPr>
              <a:t>http://oricalvo.com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Deep dive into Angular implementation</a:t>
            </a:r>
          </a:p>
          <a:p>
            <a:r>
              <a:rPr lang="en-US" dirty="0" smtClean="0"/>
              <a:t>Identify strengths and weaknesses</a:t>
            </a:r>
          </a:p>
          <a:p>
            <a:r>
              <a:rPr lang="en-US" dirty="0" smtClean="0"/>
              <a:t>Walk though all Angular APIs (almost)</a:t>
            </a:r>
          </a:p>
          <a:p>
            <a:r>
              <a:rPr lang="en-US" dirty="0" smtClean="0"/>
              <a:t>Writing Custom Directives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© 2015 Ori Calvo http://oricalvo.com ori.calvo@gmail.com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understanding of HTML and HTTP</a:t>
            </a:r>
          </a:p>
          <a:p>
            <a:r>
              <a:rPr lang="en-US" dirty="0" smtClean="0"/>
              <a:t>Object oriented programming experience</a:t>
            </a:r>
          </a:p>
          <a:p>
            <a:r>
              <a:rPr lang="en-US" dirty="0" smtClean="0"/>
              <a:t>Solid understanding of JavaScript</a:t>
            </a:r>
          </a:p>
          <a:p>
            <a:r>
              <a:rPr lang="en-US" dirty="0" smtClean="0"/>
              <a:t>Be familiar with AngularJS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Providers and Services</a:t>
            </a:r>
          </a:p>
          <a:p>
            <a:pPr lvl="1"/>
            <a:r>
              <a:rPr lang="en-US" dirty="0" smtClean="0"/>
              <a:t>Directives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Forms &amp; Validation</a:t>
            </a:r>
          </a:p>
          <a:p>
            <a:r>
              <a:rPr lang="en-US" dirty="0" smtClean="0"/>
              <a:t>DOM Compilation</a:t>
            </a:r>
          </a:p>
          <a:p>
            <a:r>
              <a:rPr lang="en-US" dirty="0" smtClean="0"/>
              <a:t>Custom Directives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Delivery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Breaks</a:t>
            </a:r>
          </a:p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words about myself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the Good parts/Douglas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pPr lvl="1"/>
            <a:r>
              <a:rPr lang="en-US" dirty="0" smtClean="0"/>
              <a:t>ISBN-13: 978-0596517748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principles of Object Oriented JavaScript/Nicholas </a:t>
            </a:r>
            <a:r>
              <a:rPr lang="en-US" dirty="0" err="1" smtClean="0"/>
              <a:t>C.Zakas</a:t>
            </a:r>
            <a:endParaRPr lang="en-US" dirty="0" smtClean="0"/>
          </a:p>
          <a:p>
            <a:pPr lvl="1"/>
            <a:r>
              <a:rPr lang="en-US"/>
              <a:t>ISBN-13: </a:t>
            </a:r>
            <a:r>
              <a:rPr lang="en-US" smtClean="0"/>
              <a:t>978-1593275402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1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6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663</TotalTime>
  <Words>159</Words>
  <Application>Microsoft Office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Advanced angularjs</vt:lpstr>
      <vt:lpstr>Objectives</vt:lpstr>
      <vt:lpstr>Prerequisites</vt:lpstr>
      <vt:lpstr>Content</vt:lpstr>
      <vt:lpstr>Course Delivery</vt:lpstr>
      <vt:lpstr>Few words about myself …</vt:lpstr>
      <vt:lpstr>Books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salah masalha</cp:lastModifiedBy>
  <cp:revision>90</cp:revision>
  <dcterms:created xsi:type="dcterms:W3CDTF">2011-02-24T08:59:43Z</dcterms:created>
  <dcterms:modified xsi:type="dcterms:W3CDTF">2016-12-18T09:12:23Z</dcterms:modified>
</cp:coreProperties>
</file>