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1"/>
  </p:notesMasterIdLst>
  <p:sldIdLst>
    <p:sldId id="263" r:id="rId2"/>
    <p:sldId id="353" r:id="rId3"/>
    <p:sldId id="383" r:id="rId4"/>
    <p:sldId id="354" r:id="rId5"/>
    <p:sldId id="355" r:id="rId6"/>
    <p:sldId id="356" r:id="rId7"/>
    <p:sldId id="357" r:id="rId8"/>
    <p:sldId id="358" r:id="rId9"/>
    <p:sldId id="360" r:id="rId10"/>
    <p:sldId id="359" r:id="rId11"/>
    <p:sldId id="361" r:id="rId12"/>
    <p:sldId id="362" r:id="rId13"/>
    <p:sldId id="363" r:id="rId14"/>
    <p:sldId id="364" r:id="rId15"/>
    <p:sldId id="365" r:id="rId16"/>
    <p:sldId id="367" r:id="rId17"/>
    <p:sldId id="366" r:id="rId18"/>
    <p:sldId id="368" r:id="rId19"/>
    <p:sldId id="370" r:id="rId20"/>
    <p:sldId id="369" r:id="rId21"/>
    <p:sldId id="371" r:id="rId22"/>
    <p:sldId id="372" r:id="rId23"/>
    <p:sldId id="373" r:id="rId24"/>
    <p:sldId id="374" r:id="rId25"/>
    <p:sldId id="386" r:id="rId26"/>
    <p:sldId id="375" r:id="rId27"/>
    <p:sldId id="384" r:id="rId28"/>
    <p:sldId id="385" r:id="rId29"/>
    <p:sldId id="376" r:id="rId30"/>
    <p:sldId id="377" r:id="rId31"/>
    <p:sldId id="378" r:id="rId32"/>
    <p:sldId id="380" r:id="rId33"/>
    <p:sldId id="381" r:id="rId34"/>
    <p:sldId id="382" r:id="rId35"/>
    <p:sldId id="391" r:id="rId36"/>
    <p:sldId id="387" r:id="rId37"/>
    <p:sldId id="388" r:id="rId38"/>
    <p:sldId id="389" r:id="rId39"/>
    <p:sldId id="390" r:id="rId40"/>
    <p:sldId id="393" r:id="rId41"/>
    <p:sldId id="394" r:id="rId42"/>
    <p:sldId id="396" r:id="rId43"/>
    <p:sldId id="395" r:id="rId44"/>
    <p:sldId id="392" r:id="rId45"/>
    <p:sldId id="397" r:id="rId46"/>
    <p:sldId id="398" r:id="rId47"/>
    <p:sldId id="399" r:id="rId48"/>
    <p:sldId id="400" r:id="rId49"/>
    <p:sldId id="352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54AD8-4036-4336-B73D-9C86368B4B1D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ADC0-9FC2-40D1-A32D-9C7A7E6FED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7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1ADC0-9FC2-40D1-A32D-9C7A7E6FED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8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1ADC0-9FC2-40D1-A32D-9C7A7E6FED7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3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884368" y="0"/>
            <a:ext cx="1259632" cy="548680"/>
          </a:xfrm>
        </p:spPr>
        <p:txBody>
          <a:bodyPr/>
          <a:lstStyle>
            <a:lvl1pPr algn="ctr">
              <a:defRPr sz="1000"/>
            </a:lvl1pPr>
          </a:lstStyle>
          <a:p>
            <a:r>
              <a:rPr lang="it-IT" dirty="0" smtClean="0"/>
              <a:t>© 2015 Ori Calvo http://oricalvo.com ori.calvo@gmail.com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jsperf.com/angularjs-digest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smtClean="0"/>
              <a:t>SCOPE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Inheritance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Angular allows the developer to inject data into one scope and be able to read it from a child scope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ChildCtrl</a:t>
            </a:r>
            <a:r>
              <a:rPr lang="en-US" dirty="0" smtClean="0"/>
              <a:t> does not need to set the name</a:t>
            </a:r>
          </a:p>
          <a:p>
            <a:pPr lvl="1"/>
            <a:r>
              <a:rPr lang="en-US" dirty="0" smtClean="0"/>
              <a:t>It is taken from the parent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51105" y="2924944"/>
            <a:ext cx="3076483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Hello,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 child,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68976" y="5259929"/>
            <a:ext cx="364074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.controller(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$scope.name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"Ng"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.controller(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3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Inheritance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implemented by using JavaScript prototypical inheritance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18158" y="2780928"/>
            <a:ext cx="4942379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$new(isolate, parent)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child;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parent = parent ||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(isolate)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child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Scope();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(!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ChildScope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ChildScope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ChildScope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ChildScope.prototype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child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ChildScope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child.$parent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parent;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child;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75856" y="4581421"/>
            <a:ext cx="3240360" cy="3597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6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Inheritance – Are you sure 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Automatically being able to read data from parent scope is error prone</a:t>
            </a:r>
          </a:p>
          <a:p>
            <a:r>
              <a:rPr lang="en-US" dirty="0" smtClean="0"/>
              <a:t>Be aware that setting the data on the child scope does not update the parent scope</a:t>
            </a:r>
          </a:p>
          <a:p>
            <a:r>
              <a:rPr lang="en-US" dirty="0" smtClean="0"/>
              <a:t>Below code is cleaner, don’t you think ?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42954" y="4509120"/>
            <a:ext cx="4092787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as home"&gt;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Hello,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home.name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as child"&gt;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 child,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home.name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660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API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Beside being the bridge between data model and directive the Scope type offers some important API</a:t>
            </a:r>
          </a:p>
          <a:p>
            <a:pPr lvl="1"/>
            <a:r>
              <a:rPr lang="en-US" dirty="0" smtClean="0"/>
              <a:t>Register watchers</a:t>
            </a:r>
          </a:p>
          <a:p>
            <a:pPr lvl="1"/>
            <a:r>
              <a:rPr lang="en-US" dirty="0" smtClean="0"/>
              <a:t>Initiate dirty checking</a:t>
            </a:r>
          </a:p>
          <a:p>
            <a:pPr lvl="1"/>
            <a:r>
              <a:rPr lang="en-US" dirty="0" smtClean="0"/>
              <a:t>Cleanup</a:t>
            </a:r>
          </a:p>
          <a:p>
            <a:pPr lvl="1"/>
            <a:r>
              <a:rPr lang="en-US" dirty="0" smtClean="0"/>
              <a:t>Evaluate expressions</a:t>
            </a:r>
          </a:p>
          <a:p>
            <a:pPr lvl="1"/>
            <a:r>
              <a:rPr lang="en-US" dirty="0" smtClean="0"/>
              <a:t>Publish/subscribe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28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scope contains a list of watchers</a:t>
            </a:r>
          </a:p>
          <a:p>
            <a:pPr lvl="1"/>
            <a:r>
              <a:rPr lang="en-US" dirty="0" smtClean="0"/>
              <a:t>Named $$watchers</a:t>
            </a:r>
          </a:p>
          <a:p>
            <a:r>
              <a:rPr lang="en-US" dirty="0" smtClean="0"/>
              <a:t>A watcher consists of </a:t>
            </a:r>
          </a:p>
          <a:p>
            <a:pPr lvl="1"/>
            <a:r>
              <a:rPr lang="en-US" dirty="0" smtClean="0"/>
              <a:t>Expression to be monitored</a:t>
            </a:r>
          </a:p>
          <a:p>
            <a:pPr lvl="1"/>
            <a:r>
              <a:rPr lang="en-US" dirty="0" smtClean="0"/>
              <a:t>Listener to be notified when expression changes</a:t>
            </a:r>
          </a:p>
          <a:p>
            <a:pPr lvl="1"/>
            <a:r>
              <a:rPr lang="en-US" dirty="0" smtClean="0"/>
              <a:t>The result of evaluating the expression</a:t>
            </a:r>
          </a:p>
          <a:p>
            <a:pPr lvl="1"/>
            <a:r>
              <a:rPr lang="en-US" dirty="0" smtClean="0"/>
              <a:t>Other management flags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32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a Watcher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7112"/>
          </a:xfrm>
        </p:spPr>
        <p:txBody>
          <a:bodyPr>
            <a:normAutofit/>
          </a:bodyPr>
          <a:lstStyle/>
          <a:p>
            <a:r>
              <a:rPr lang="en-US" dirty="0" smtClean="0"/>
              <a:t>There are three different registration watchers</a:t>
            </a:r>
          </a:p>
          <a:p>
            <a:r>
              <a:rPr lang="en-US" dirty="0" smtClean="0"/>
              <a:t>Lets start with </a:t>
            </a:r>
            <a:r>
              <a:rPr lang="en-US" dirty="0" smtClean="0">
                <a:solidFill>
                  <a:srgbClr val="FF0000"/>
                </a:solidFill>
              </a:rPr>
              <a:t>$watch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expression is evaluated against $scope</a:t>
            </a:r>
          </a:p>
          <a:p>
            <a:pPr lvl="1"/>
            <a:r>
              <a:rPr lang="en-US" dirty="0" smtClean="0"/>
              <a:t>Can use a function instead of an expression</a:t>
            </a:r>
          </a:p>
          <a:p>
            <a:r>
              <a:rPr lang="en-US" dirty="0" smtClean="0"/>
              <a:t>The function is a listener to be notified when expression changes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80965" y="2836093"/>
            <a:ext cx="621676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$scope.name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"Ng"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scope.$watch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 changed: 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--&gt; 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605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a Watcher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5226496"/>
            <a:ext cx="8153400" cy="115483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initWatchVal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 special value to mark the watcher as uninitialized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57995" y="1743930"/>
            <a:ext cx="4262705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$watch(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watchExp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listener,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objectEquality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get = $parse(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watchExp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scope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array = scope.$$watchers,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watcher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listener,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last: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initWatchVal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get: get,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watchExp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!!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objectEquality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array.unshift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(watcher);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deregisterWatch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arrayRemove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(array, watcher);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lastDirtyWatch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56176" y="2723929"/>
            <a:ext cx="1851789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initWatchVal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47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Watcher Lifecycle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Upon registration expression is not evaluated</a:t>
            </a:r>
          </a:p>
          <a:p>
            <a:r>
              <a:rPr lang="en-US" dirty="0" smtClean="0"/>
              <a:t>The watcher is considered as uninitialized</a:t>
            </a:r>
          </a:p>
          <a:p>
            <a:r>
              <a:rPr lang="en-US" dirty="0" smtClean="0"/>
              <a:t>The expression is evaluated on the next digest cycle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last</a:t>
            </a:r>
            <a:r>
              <a:rPr lang="en-US" dirty="0" smtClean="0"/>
              <a:t> field is updated</a:t>
            </a:r>
          </a:p>
          <a:p>
            <a:pPr lvl="1"/>
            <a:r>
              <a:rPr lang="en-US" dirty="0" smtClean="0"/>
              <a:t>The listener is always notified</a:t>
            </a:r>
          </a:p>
          <a:p>
            <a:pPr lvl="2"/>
            <a:r>
              <a:rPr lang="en-US" dirty="0" smtClean="0"/>
              <a:t>Even if no change is detected</a:t>
            </a:r>
          </a:p>
          <a:p>
            <a:pPr lvl="2"/>
            <a:r>
              <a:rPr lang="en-US" dirty="0" err="1" smtClean="0"/>
              <a:t>newValue</a:t>
            </a:r>
            <a:r>
              <a:rPr lang="en-US" dirty="0" smtClean="0"/>
              <a:t> and </a:t>
            </a:r>
            <a:r>
              <a:rPr lang="en-US" dirty="0" err="1" smtClean="0"/>
              <a:t>oldValue</a:t>
            </a:r>
            <a:r>
              <a:rPr lang="en-US" dirty="0" smtClean="0"/>
              <a:t> are the same</a:t>
            </a:r>
          </a:p>
          <a:p>
            <a:r>
              <a:rPr lang="en-US" dirty="0" smtClean="0"/>
              <a:t>During future digest cycles the listener is notified only if a change is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9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old and new Values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Angular uses plain equal operator (==) to compare last to current value</a:t>
            </a:r>
          </a:p>
          <a:p>
            <a:r>
              <a:rPr lang="en-US" dirty="0" smtClean="0"/>
              <a:t>Great for comparing primitive values like String and </a:t>
            </a:r>
            <a:r>
              <a:rPr lang="en-US" dirty="0"/>
              <a:t>B</a:t>
            </a:r>
            <a:r>
              <a:rPr lang="en-US" dirty="0" smtClean="0"/>
              <a:t>oolean</a:t>
            </a:r>
          </a:p>
          <a:p>
            <a:pPr lvl="1"/>
            <a:r>
              <a:rPr lang="en-US" dirty="0" smtClean="0"/>
              <a:t>Not ideal for comparing objects/arrays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68567" y="4293096"/>
            <a:ext cx="6641562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$digest()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((value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watch.get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(current)) !== (last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watch.last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watch.last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watch.eq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? copy(value,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: value;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watch.fn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(value, ((last ===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initWatchVal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? value : last), current);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23728" y="4851742"/>
            <a:ext cx="4680520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89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watchCollection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Watching an object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Watching an array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770393" y="2357517"/>
            <a:ext cx="358303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scope.contact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{id: 1, name: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“Ori”};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$scope.$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watchCollection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scope.contact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"Contact changed"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897832" y="4869160"/>
            <a:ext cx="3328155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scope.nums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[1,2,3];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$scope.$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watchCollection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scope.nums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changed"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54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Tree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runtime, multiple scope instances are created</a:t>
            </a:r>
          </a:p>
          <a:p>
            <a:r>
              <a:rPr lang="en-US" dirty="0" smtClean="0"/>
              <a:t>Organized into a tree structure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rootScope</a:t>
            </a:r>
            <a:r>
              <a:rPr lang="en-US" dirty="0" smtClean="0"/>
              <a:t> is the root</a:t>
            </a:r>
          </a:p>
          <a:p>
            <a:r>
              <a:rPr lang="en-US" dirty="0" smtClean="0"/>
              <a:t>Each directive is bound to exactly one scope</a:t>
            </a:r>
          </a:p>
          <a:p>
            <a:pPr lvl="1"/>
            <a:r>
              <a:rPr lang="en-US" dirty="0" smtClean="0"/>
              <a:t>However, the directive may decide to traverse the scope tree and monitors other scopes</a:t>
            </a:r>
          </a:p>
          <a:p>
            <a:r>
              <a:rPr lang="en-US" dirty="0" smtClean="0"/>
              <a:t>A directive is linked to a new scope or to an </a:t>
            </a:r>
            <a:r>
              <a:rPr lang="en-US" dirty="0"/>
              <a:t>existing scope (</a:t>
            </a:r>
            <a:r>
              <a:rPr lang="en-US" dirty="0" smtClean="0"/>
              <a:t>surrounding)</a:t>
            </a:r>
          </a:p>
          <a:p>
            <a:pPr lvl="1"/>
            <a:r>
              <a:rPr lang="en-US" dirty="0" smtClean="0"/>
              <a:t>A matter of definition</a:t>
            </a:r>
          </a:p>
        </p:txBody>
      </p:sp>
    </p:spTree>
    <p:extLst>
      <p:ext uri="{BB962C8B-B14F-4D97-AF65-F5344CB8AC3E}">
        <p14:creationId xmlns:p14="http://schemas.microsoft.com/office/powerpoint/2010/main" val="844348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watchCollection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Detects changes inside an object</a:t>
            </a:r>
          </a:p>
          <a:p>
            <a:pPr lvl="1"/>
            <a:r>
              <a:rPr lang="en-US" dirty="0" smtClean="0"/>
              <a:t>Examines only direct attributes</a:t>
            </a:r>
          </a:p>
          <a:p>
            <a:pPr lvl="1"/>
            <a:r>
              <a:rPr lang="en-US" dirty="0" smtClean="0"/>
              <a:t>Comparison is done using plain equal operator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34188" y="3212976"/>
            <a:ext cx="4910319" cy="317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watchCollection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listener)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veryOldValue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changeDetected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changeDetector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$parse(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watchCollectionInterceptor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watchCollectionInterceptor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(_value)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changeDetected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watchCollectionAction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listener(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veryOldValue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self);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.$watch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changeDetector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watchCollectionAction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1 (Border and Accent Bar) 6"/>
          <p:cNvSpPr/>
          <p:nvPr/>
        </p:nvSpPr>
        <p:spPr>
          <a:xfrm>
            <a:off x="179512" y="3933056"/>
            <a:ext cx="1800200" cy="1296144"/>
          </a:xfrm>
          <a:prstGeom prst="accentBorderCallout1">
            <a:avLst>
              <a:gd name="adj1" fmla="val 44927"/>
              <a:gd name="adj2" fmla="val 108338"/>
              <a:gd name="adj3" fmla="val 73197"/>
              <a:gd name="adj4" fmla="val 1796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changeDetected</a:t>
            </a:r>
            <a:r>
              <a:rPr lang="en-US" dirty="0" smtClean="0"/>
              <a:t> is increased each time a change is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03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watchGroup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Receives an array of expressions (or functions)</a:t>
            </a:r>
          </a:p>
          <a:p>
            <a:r>
              <a:rPr lang="en-US" dirty="0" smtClean="0"/>
              <a:t>Registers each expression using </a:t>
            </a:r>
            <a:r>
              <a:rPr lang="en-US" dirty="0" smtClean="0">
                <a:solidFill>
                  <a:srgbClr val="FF0000"/>
                </a:solidFill>
              </a:rPr>
              <a:t>$watch</a:t>
            </a:r>
          </a:p>
          <a:p>
            <a:r>
              <a:rPr lang="en-US" dirty="0" smtClean="0"/>
              <a:t>If one (or more) of the expressions changes fires the listener (only once)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97832" y="4007988"/>
            <a:ext cx="3583032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scope.contact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id: 1,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name: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email: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"ori@gmail.com"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$scope.$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watchGroup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"contact.name"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contact.email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"Contact changed"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646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watchGroup</a:t>
            </a:r>
            <a:r>
              <a:rPr lang="en-US" dirty="0" smtClean="0"/>
              <a:t> - Challenge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watchGroup</a:t>
            </a:r>
            <a:r>
              <a:rPr lang="en-US" dirty="0" err="1" smtClean="0"/>
              <a:t>’s</a:t>
            </a:r>
            <a:r>
              <a:rPr lang="en-US" dirty="0" smtClean="0"/>
              <a:t> listener accepts </a:t>
            </a:r>
            <a:r>
              <a:rPr lang="en-US" dirty="0" err="1" smtClean="0">
                <a:solidFill>
                  <a:srgbClr val="FF0000"/>
                </a:solidFill>
              </a:rPr>
              <a:t>newValue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FF0000"/>
                </a:solidFill>
              </a:rPr>
              <a:t>oldValue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Each represents an array of new values and old values for all expressions</a:t>
            </a:r>
          </a:p>
          <a:p>
            <a:r>
              <a:rPr lang="en-US" dirty="0" smtClean="0"/>
              <a:t>When a single watcher is notified of a change $</a:t>
            </a:r>
            <a:r>
              <a:rPr lang="en-US" dirty="0" err="1" smtClean="0"/>
              <a:t>watchGroup</a:t>
            </a:r>
            <a:r>
              <a:rPr lang="en-US" dirty="0" smtClean="0"/>
              <a:t> cannot send immediately notification to the client since it still does not hold all values</a:t>
            </a:r>
          </a:p>
          <a:p>
            <a:r>
              <a:rPr lang="en-US" dirty="0" smtClean="0"/>
              <a:t>The notification must be queued and fired later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03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watchGroup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73853" y="1896507"/>
            <a:ext cx="783099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watchGroup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watchExpressions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listener)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oldValues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Array(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watchExpressions.length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newValues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Array(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watchExpressions.length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changeReactionScheduled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watchExpressions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(expr,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unwatchFn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self.$watch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(expr,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watchGroupSubAction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newValues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 = value;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oldValues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(!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changeReactionScheduled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changeReactionScheduled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self.$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evalAsync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listener(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newValues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oldValues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self);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11760" y="4249551"/>
            <a:ext cx="1440160" cy="360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68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evalAsync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Queues a request to execute an expression/function at a later time</a:t>
            </a:r>
          </a:p>
          <a:p>
            <a:r>
              <a:rPr lang="en-US" dirty="0" smtClean="0"/>
              <a:t>The request is executed at the next digest cycle</a:t>
            </a:r>
          </a:p>
          <a:p>
            <a:r>
              <a:rPr lang="en-US" dirty="0" smtClean="0"/>
              <a:t>If requested outside of a </a:t>
            </a:r>
            <a:r>
              <a:rPr lang="en-US" dirty="0" smtClean="0">
                <a:solidFill>
                  <a:srgbClr val="FF0000"/>
                </a:solidFill>
              </a:rPr>
              <a:t>$apply </a:t>
            </a:r>
            <a:r>
              <a:rPr lang="en-US" dirty="0" smtClean="0"/>
              <a:t>phase a new cycle is enforced using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browser.defer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If requested during a digest phase a new digest iteration is enforced immediately after the current one</a:t>
            </a:r>
          </a:p>
          <a:p>
            <a:r>
              <a:rPr lang="en-US" dirty="0" smtClean="0"/>
              <a:t>No additional cycle when executed during $apply phase (outside of $digest phase)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4186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evalAsync</a:t>
            </a:r>
            <a:r>
              <a:rPr lang="en-US" dirty="0" smtClean="0"/>
              <a:t> – When to use 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Whenever you face the same problem as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watchGroup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You registered multiple watchers</a:t>
            </a:r>
          </a:p>
          <a:p>
            <a:pPr lvl="1"/>
            <a:r>
              <a:rPr lang="en-US" dirty="0" smtClean="0"/>
              <a:t>You want to execute some code after all watchers were notified</a:t>
            </a:r>
          </a:p>
          <a:p>
            <a:pPr lvl="1"/>
            <a:r>
              <a:rPr lang="en-US" dirty="0" smtClean="0"/>
              <a:t>However, there is no guarantee that any watcher will be notified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evalAsync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executed after all watchers were executed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01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watchGroup</a:t>
            </a:r>
            <a:r>
              <a:rPr lang="en-US" dirty="0" smtClean="0"/>
              <a:t> - Performance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watchGroup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calls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evalAsync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when a single expression changes</a:t>
            </a:r>
          </a:p>
          <a:p>
            <a:r>
              <a:rPr lang="en-US" dirty="0" smtClean="0"/>
              <a:t>However, the notification for a change is sent during a digest cycle</a:t>
            </a:r>
          </a:p>
          <a:p>
            <a:r>
              <a:rPr lang="en-US" dirty="0" smtClean="0"/>
              <a:t>This means that another digest cycle is enforced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However, another cycle must be performed because of the expression change (regardless of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$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evalAsync</a:t>
            </a:r>
            <a:r>
              <a:rPr lang="en-US" dirty="0" smtClean="0">
                <a:sym typeface="Wingdings" panose="05000000000000000000" pitchFamily="2" charset="2"/>
              </a:rPr>
              <a:t>) 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71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Watch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$watch </a:t>
            </a:r>
            <a:r>
              <a:rPr lang="en-US" dirty="0" smtClean="0"/>
              <a:t>can be used to monitor a graph of objects</a:t>
            </a:r>
          </a:p>
          <a:p>
            <a:r>
              <a:rPr lang="en-US" dirty="0" smtClean="0"/>
              <a:t>Angular monitors the whole graph 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436984" y="2995480"/>
            <a:ext cx="358303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scope.$watch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scope.contact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"Contact changed"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411760" y="5085184"/>
            <a:ext cx="366799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scope.onClick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scope.contact.address.city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"X"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115616" y="2995480"/>
            <a:ext cx="28184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scope.contact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id: 1,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name: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address: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city: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Rehovot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street: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Yehiel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Paldi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63706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angular.equals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Deep watching is implemented using </a:t>
            </a:r>
            <a:r>
              <a:rPr lang="en-US" dirty="0" err="1" smtClean="0">
                <a:solidFill>
                  <a:srgbClr val="FF0000"/>
                </a:solidFill>
              </a:rPr>
              <a:t>angular.equals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This is a general purpose API for comparing graph of objects</a:t>
            </a:r>
          </a:p>
          <a:p>
            <a:r>
              <a:rPr lang="en-US" dirty="0" smtClean="0"/>
              <a:t>Ignores fields that start with $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96005" y="3755767"/>
            <a:ext cx="6386685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equals(o1, o2)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(key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o1)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key.charAt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(0) ===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||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(o1[key]))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(!equals(o1[key], o2[key]))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[key]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(key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o2)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(!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keySet.hasOwnProperty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(key) &amp;&amp;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key.charAt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(0) !==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&amp;&amp;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o2[key] !== undefined &amp;&amp; !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(o2[key]))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35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Initiate Dirty Checking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explained in previous chapter Angular by itself don’t know when to perform dirty checking</a:t>
            </a:r>
          </a:p>
          <a:p>
            <a:r>
              <a:rPr lang="en-US" dirty="0" smtClean="0"/>
              <a:t>Most directive/service initiates dirty checking after invoking external code which may change the data model</a:t>
            </a:r>
          </a:p>
          <a:p>
            <a:r>
              <a:rPr lang="en-US" dirty="0" smtClean="0"/>
              <a:t>For example, ng-click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97832" y="4869160"/>
            <a:ext cx="358303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(event)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callback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(scope, { $event: event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scope.$apply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(callback);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0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Type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 instance is represented by a JavaScript class named </a:t>
            </a:r>
            <a:r>
              <a:rPr lang="en-US" dirty="0" smtClean="0">
                <a:solidFill>
                  <a:srgbClr val="FF0000"/>
                </a:solidFill>
              </a:rPr>
              <a:t>Scope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20801" y="2884294"/>
            <a:ext cx="5537093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Scope()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nextUid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.$$phase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.$parent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.$$watchers 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nextSibling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prevSibling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childHead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childTail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.$root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.$$destroyed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Scope.prototype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constructor: Scope,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419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$apply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Executes user function and then performs a digest cycle </a:t>
            </a:r>
            <a:r>
              <a:rPr lang="en-US" u="sng" dirty="0" smtClean="0"/>
              <a:t>starting from the root scope</a:t>
            </a:r>
          </a:p>
          <a:p>
            <a:r>
              <a:rPr lang="en-US" dirty="0" smtClean="0"/>
              <a:t>Guards against sub-invocation of $apply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935586" y="3284984"/>
            <a:ext cx="3507523" cy="33085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$apply()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beginPhase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'$apply'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(expr);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clearPhase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.$digest();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24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$apply - Performance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Angular is pessimistic</a:t>
            </a:r>
          </a:p>
          <a:p>
            <a:r>
              <a:rPr lang="en-US" dirty="0" smtClean="0"/>
              <a:t>All built-in directives use </a:t>
            </a:r>
            <a:r>
              <a:rPr lang="en-US" dirty="0" smtClean="0">
                <a:solidFill>
                  <a:srgbClr val="FF0000"/>
                </a:solidFill>
              </a:rPr>
              <a:t>$apply</a:t>
            </a:r>
          </a:p>
          <a:p>
            <a:r>
              <a:rPr lang="en-US" dirty="0" smtClean="0"/>
              <a:t>Angular cannot determines the scope of a change and therefore traverses all scopes</a:t>
            </a:r>
          </a:p>
          <a:p>
            <a:pPr lvl="1"/>
            <a:r>
              <a:rPr lang="en-US" dirty="0" smtClean="0"/>
              <a:t>However, this behavior has performance impact</a:t>
            </a:r>
          </a:p>
          <a:p>
            <a:r>
              <a:rPr lang="en-US" dirty="0" smtClean="0"/>
              <a:t>We, as application writers do know the scope of a single change and may choose to “refresh” only that part of the 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7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$digest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Walks the list of scope’s watchers </a:t>
            </a:r>
          </a:p>
          <a:p>
            <a:r>
              <a:rPr lang="en-US" dirty="0" smtClean="0"/>
              <a:t>Asks every watcher for the current value</a:t>
            </a:r>
          </a:p>
          <a:p>
            <a:r>
              <a:rPr lang="en-US" dirty="0" smtClean="0"/>
              <a:t>Compares it to previous value</a:t>
            </a:r>
          </a:p>
          <a:p>
            <a:r>
              <a:rPr lang="en-US" dirty="0" smtClean="0"/>
              <a:t>If value changed, notifies the watcher</a:t>
            </a:r>
          </a:p>
          <a:p>
            <a:r>
              <a:rPr lang="en-US" dirty="0" smtClean="0"/>
              <a:t>Works in a recursive manner</a:t>
            </a:r>
          </a:p>
          <a:p>
            <a:pPr lvl="1"/>
            <a:r>
              <a:rPr lang="en-US" dirty="0" smtClean="0"/>
              <a:t>Through out the scope tree</a:t>
            </a:r>
          </a:p>
          <a:p>
            <a:r>
              <a:rPr lang="en-US" dirty="0" smtClean="0"/>
              <a:t>If a change detected, runs another cycle</a:t>
            </a:r>
          </a:p>
          <a:p>
            <a:pPr lvl="1"/>
            <a:r>
              <a:rPr lang="en-US" dirty="0" smtClean="0"/>
              <a:t>Stops if no change occurred</a:t>
            </a:r>
          </a:p>
          <a:p>
            <a:pPr lvl="1"/>
            <a:r>
              <a:rPr lang="en-US" dirty="0" smtClean="0"/>
              <a:t>Or, if maximum allowed cycles was reached (10)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72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Digest Cycle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70408" y="1628800"/>
            <a:ext cx="7237879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$digest()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dirty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 = target;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((watchers = current.$$watchers))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length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watchers.length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(length--)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watch = watchers[length];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(watch changed)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    dirty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watch.fn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       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   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(!(next = (current.$$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childHead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||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(current !== target &amp;&amp; current.$$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nextSibling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(current !== target &amp;&amp; !(next = current.$$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nextSibling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current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current.$parent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((current = next));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(dirty &amp;&amp; !(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ttl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rootScopeMinErr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infdig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'{0} $digest() iterations reached. Aborting!\n'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TTL);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(dirty); }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Accent Bar) 6"/>
          <p:cNvSpPr/>
          <p:nvPr/>
        </p:nvSpPr>
        <p:spPr>
          <a:xfrm>
            <a:off x="6660232" y="3429000"/>
            <a:ext cx="1257672" cy="108012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8585"/>
              <a:gd name="adj6" fmla="val -16313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the hell is this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70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Digest Cycle Performance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jsperf.com/angularjs-digest</a:t>
            </a:r>
            <a:endParaRPr lang="en-US" dirty="0" smtClean="0"/>
          </a:p>
          <a:p>
            <a:r>
              <a:rPr lang="en-US" dirty="0" smtClean="0"/>
              <a:t>100 scope instances</a:t>
            </a:r>
          </a:p>
          <a:p>
            <a:r>
              <a:rPr lang="en-US" dirty="0" smtClean="0"/>
              <a:t>Each scope has 100 watchers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10,000 watchers total</a:t>
            </a:r>
            <a:endParaRPr lang="en-US" dirty="0" smtClean="0"/>
          </a:p>
          <a:p>
            <a:r>
              <a:rPr lang="en-US" dirty="0" smtClean="0"/>
              <a:t>On my machine (Core i7 3.5GHz)</a:t>
            </a:r>
          </a:p>
          <a:p>
            <a:pPr lvl="1"/>
            <a:r>
              <a:rPr lang="en-US" dirty="0" smtClean="0"/>
              <a:t>Angular 1.0.2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237 </a:t>
            </a:r>
            <a:r>
              <a:rPr lang="en-US" dirty="0"/>
              <a:t>cycles per seconds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Angular 1.3.3 </a:t>
            </a:r>
            <a:r>
              <a:rPr lang="en-US" dirty="0" smtClean="0">
                <a:sym typeface="Wingdings" panose="05000000000000000000" pitchFamily="2" charset="2"/>
              </a:rPr>
              <a:t> 2083 </a:t>
            </a:r>
            <a:r>
              <a:rPr lang="en-US" dirty="0"/>
              <a:t>cycles per seconds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Angular 2.0 should be even better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9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Digest Cycle Performance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previously performance test uses watchers with expression (not a function)</a:t>
            </a:r>
          </a:p>
          <a:p>
            <a:r>
              <a:rPr lang="en-US" dirty="0" smtClean="0"/>
              <a:t>When using a function the performance might degrade significantly</a:t>
            </a:r>
          </a:p>
          <a:p>
            <a:r>
              <a:rPr lang="en-US" dirty="0" smtClean="0"/>
              <a:t>It is your responsibility to write efficient watchers</a:t>
            </a:r>
          </a:p>
          <a:p>
            <a:pPr lvl="1"/>
            <a:r>
              <a:rPr lang="en-US" dirty="0" smtClean="0"/>
              <a:t>No DOM</a:t>
            </a:r>
          </a:p>
          <a:p>
            <a:pPr lvl="1"/>
            <a:r>
              <a:rPr lang="en-US" dirty="0" smtClean="0"/>
              <a:t>No blocking method</a:t>
            </a:r>
          </a:p>
          <a:p>
            <a:pPr lvl="1"/>
            <a:r>
              <a:rPr lang="en-US" dirty="0" smtClean="0"/>
              <a:t>No complex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87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$$</a:t>
            </a:r>
            <a:r>
              <a:rPr lang="en-US" dirty="0" err="1" smtClean="0"/>
              <a:t>postDigest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Executes a function at the end of a digest cycle</a:t>
            </a:r>
          </a:p>
          <a:p>
            <a:r>
              <a:rPr lang="en-US" dirty="0" smtClean="0"/>
              <a:t>Only after model stabilization </a:t>
            </a:r>
          </a:p>
          <a:p>
            <a:r>
              <a:rPr lang="en-US" dirty="0" smtClean="0"/>
              <a:t>Does not force a digest cycle 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576" y="3972341"/>
            <a:ext cx="375295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scope.onClick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$scope.$$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postDigest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"POST digest"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32040" y="3233678"/>
            <a:ext cx="3583032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$digest()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"while dirty" loop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(dirty ||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asyncQueue.length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postDigestQueue.length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postDigestQueue.shift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1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$$</a:t>
            </a:r>
            <a:r>
              <a:rPr lang="en-US" dirty="0" err="1" smtClean="0"/>
              <a:t>postDigest</a:t>
            </a:r>
            <a:r>
              <a:rPr lang="en-US" dirty="0" smtClean="0"/>
              <a:t> – When to use 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evalAsync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executes at the next digest cycle</a:t>
            </a:r>
          </a:p>
          <a:p>
            <a:pPr lvl="1"/>
            <a:r>
              <a:rPr lang="en-US" dirty="0" smtClean="0"/>
              <a:t>Is the first step before traversing the scope tree</a:t>
            </a:r>
          </a:p>
          <a:p>
            <a:pPr lvl="1"/>
            <a:r>
              <a:rPr lang="en-US" dirty="0" smtClean="0"/>
              <a:t>Before model is stable</a:t>
            </a:r>
          </a:p>
          <a:p>
            <a:pPr lvl="1"/>
            <a:r>
              <a:rPr lang="en-US" dirty="0" smtClean="0"/>
              <a:t>Might be too soon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Think of animation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You normally want to animate the whole change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Therefore need to wait for model stabilization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01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applyAsync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7112"/>
          </a:xfrm>
        </p:spPr>
        <p:txBody>
          <a:bodyPr>
            <a:normAutofit/>
          </a:bodyPr>
          <a:lstStyle/>
          <a:p>
            <a:r>
              <a:rPr lang="en-US" dirty="0" smtClean="0"/>
              <a:t>Executes a function at the next digest cycle</a:t>
            </a:r>
          </a:p>
          <a:p>
            <a:r>
              <a:rPr lang="en-US" dirty="0" smtClean="0"/>
              <a:t>Schedule a $apply request using </a:t>
            </a:r>
            <a:r>
              <a:rPr lang="en-US" dirty="0" err="1" smtClean="0">
                <a:solidFill>
                  <a:srgbClr val="FF0000"/>
                </a:solidFill>
              </a:rPr>
              <a:t>browser.defer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Executing $digest before the timer causes $</a:t>
            </a:r>
            <a:r>
              <a:rPr lang="en-US" dirty="0" err="1" smtClean="0"/>
              <a:t>applyAsync</a:t>
            </a:r>
            <a:r>
              <a:rPr lang="en-US" dirty="0" smtClean="0"/>
              <a:t> requests to be executed but the timer is cancelled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44943" y="2852936"/>
            <a:ext cx="4204997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applyAsync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(expr)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scope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expr &amp;&amp;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applyAsyncQueue.push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applyAsyncExpression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scheduleApplyAsync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applyAsyncExpression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scope.$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(expr);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0" y="2672905"/>
            <a:ext cx="3775393" cy="1061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$digest()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=== $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&amp;&amp;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applyAsyncId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!==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browser.defer.cancel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applyAsyncId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flushApplyAsync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5638" y="3803323"/>
            <a:ext cx="3454792" cy="1061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scheduleApplyAsync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applyAsyncId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===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applyAsyncId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browser.defer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    $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.$apply(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flushApplyAsync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   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14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applyAsync</a:t>
            </a:r>
            <a:r>
              <a:rPr lang="en-US" dirty="0" smtClean="0"/>
              <a:t> vs. $</a:t>
            </a:r>
            <a:r>
              <a:rPr lang="en-US" dirty="0" err="1" smtClean="0"/>
              <a:t>evalAsync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applyAsync</a:t>
            </a:r>
            <a:endParaRPr lang="en-US" dirty="0" smtClean="0"/>
          </a:p>
          <a:p>
            <a:pPr lvl="1"/>
            <a:r>
              <a:rPr lang="en-US" dirty="0"/>
              <a:t>Queues an $apply </a:t>
            </a:r>
            <a:r>
              <a:rPr lang="en-US" dirty="0" smtClean="0"/>
              <a:t>request</a:t>
            </a:r>
          </a:p>
          <a:p>
            <a:pPr lvl="1"/>
            <a:r>
              <a:rPr lang="en-US" dirty="0" smtClean="0"/>
              <a:t>If invoked during apply phase does not cause additional apply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evalAsync</a:t>
            </a:r>
            <a:endParaRPr lang="en-US" dirty="0" smtClean="0"/>
          </a:p>
          <a:p>
            <a:pPr lvl="1"/>
            <a:r>
              <a:rPr lang="en-US" dirty="0"/>
              <a:t>Queues a $digest </a:t>
            </a:r>
            <a:r>
              <a:rPr lang="en-US" dirty="0" smtClean="0"/>
              <a:t>request</a:t>
            </a:r>
          </a:p>
          <a:p>
            <a:pPr lvl="1"/>
            <a:r>
              <a:rPr lang="en-US" dirty="0" smtClean="0"/>
              <a:t>If invoked during digest cycle does not cause additional digest</a:t>
            </a:r>
          </a:p>
          <a:p>
            <a:r>
              <a:rPr lang="en-US" dirty="0" smtClean="0"/>
              <a:t>Think of $</a:t>
            </a:r>
            <a:r>
              <a:rPr lang="en-US" dirty="0" err="1" smtClean="0"/>
              <a:t>evalAsync</a:t>
            </a:r>
            <a:r>
              <a:rPr lang="en-US" dirty="0" smtClean="0"/>
              <a:t> as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digestAsync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67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or Not ? This is the 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scope instances are created for the following markup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4</a:t>
            </a:r>
            <a:r>
              <a:rPr lang="en-US" dirty="0" smtClean="0"/>
              <a:t> exactly ! Can you explain 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75656" y="2786271"/>
            <a:ext cx="4432624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Hello,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ng-repeat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="point in points"&gt;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point.x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point.y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32040" y="2405271"/>
            <a:ext cx="326243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.controller(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scope.points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{ x: 1, y: 2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{ x: 2, y: 3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{ x: 3, y: 4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032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Scope instance allows you to subscribe to events</a:t>
            </a:r>
          </a:p>
          <a:p>
            <a:r>
              <a:rPr lang="en-US" dirty="0" smtClean="0"/>
              <a:t>Later on you can raise an event using</a:t>
            </a:r>
          </a:p>
          <a:p>
            <a:pPr lvl="1"/>
            <a:r>
              <a:rPr lang="en-US" dirty="0" smtClean="0"/>
              <a:t>$emit</a:t>
            </a:r>
          </a:p>
          <a:p>
            <a:pPr lvl="1"/>
            <a:r>
              <a:rPr lang="en-US" dirty="0" smtClean="0"/>
              <a:t>$broadcast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34487" y="3812177"/>
            <a:ext cx="3922869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AuthService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AuthService.prototype.logout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.$broadcast(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"logout"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004048" y="3812177"/>
            <a:ext cx="358303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AuthService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"logout"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"User logged out"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scope.logout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AuthService.logout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00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$emit vs. $broadcast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$emit behaves like most DOM events</a:t>
            </a:r>
          </a:p>
          <a:p>
            <a:pPr lvl="1"/>
            <a:r>
              <a:rPr lang="en-US" dirty="0" smtClean="0"/>
              <a:t>Triggers at the specified scope and through its ancestors until $</a:t>
            </a:r>
            <a:r>
              <a:rPr lang="en-US" dirty="0" err="1" smtClean="0"/>
              <a:t>rootScope</a:t>
            </a:r>
            <a:r>
              <a:rPr lang="en-US" dirty="0" smtClean="0"/>
              <a:t> is reached</a:t>
            </a:r>
          </a:p>
          <a:p>
            <a:r>
              <a:rPr lang="en-US" dirty="0" smtClean="0"/>
              <a:t>$broadcast triggers at the specified scope and through its children</a:t>
            </a:r>
          </a:p>
          <a:p>
            <a:pPr lvl="1"/>
            <a:r>
              <a:rPr lang="en-US" dirty="0" smtClean="0"/>
              <a:t>In a recursive manner</a:t>
            </a:r>
          </a:p>
          <a:p>
            <a:r>
              <a:rPr lang="en-US" dirty="0" smtClean="0"/>
              <a:t>You may consider using custom event mechanis</a:t>
            </a:r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251771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$broadcast Performance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Scope tree may be deep</a:t>
            </a:r>
          </a:p>
          <a:p>
            <a:r>
              <a:rPr lang="en-US" dirty="0" smtClean="0"/>
              <a:t>$broadcast need to walk through many Scope instances </a:t>
            </a:r>
            <a:r>
              <a:rPr lang="en-US" dirty="0" smtClean="0">
                <a:sym typeface="Wingdings" panose="05000000000000000000" pitchFamily="2" charset="2"/>
              </a:rPr>
              <a:t> Not efficient</a:t>
            </a:r>
            <a:endParaRPr lang="en-US" dirty="0" smtClean="0"/>
          </a:p>
          <a:p>
            <a:r>
              <a:rPr lang="en-US" dirty="0" smtClean="0"/>
              <a:t>Angular maintains a counter per event name at each scope instance</a:t>
            </a:r>
          </a:p>
          <a:p>
            <a:r>
              <a:rPr lang="en-US" dirty="0" smtClean="0"/>
              <a:t>In case counter is zero no need to traverse children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32210" y="4725144"/>
            <a:ext cx="5314275" cy="18928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$broadcast: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(name,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target =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,current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target, next = target;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((current = next))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(!(next = ((current.$$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listenerCount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[name] &amp;&amp; current.$$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childHead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||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(current !== target &amp;&amp; current.$$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nextSibling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(current !== target &amp;&amp; !(next = current.$$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nextSibling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current =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current.$parent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19872" y="5373216"/>
            <a:ext cx="2304256" cy="360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55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$on – Cleanup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Registering to an event using $on means that as long as the scope instance is a live the registered handler (+ dependencies) is alive too</a:t>
            </a:r>
          </a:p>
          <a:p>
            <a:r>
              <a:rPr lang="en-US" dirty="0" smtClean="0"/>
              <a:t>You are responsible for deregistering as soon as possible 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27913" y="4128755"/>
            <a:ext cx="3922869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off =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"logout"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"User logged out"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off();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573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Disposal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Scope instances are short lived</a:t>
            </a:r>
          </a:p>
          <a:p>
            <a:r>
              <a:rPr lang="en-US" dirty="0" smtClean="0"/>
              <a:t>Think about a controller inside </a:t>
            </a:r>
            <a:r>
              <a:rPr lang="en-US" dirty="0" smtClean="0">
                <a:solidFill>
                  <a:srgbClr val="FF0000"/>
                </a:solidFill>
              </a:rPr>
              <a:t>ng-if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controller’s scope should be destroyed each time </a:t>
            </a:r>
            <a:r>
              <a:rPr lang="en-US" dirty="0" smtClean="0">
                <a:solidFill>
                  <a:srgbClr val="FF0000"/>
                </a:solidFill>
              </a:rPr>
              <a:t>ng-if</a:t>
            </a:r>
            <a:r>
              <a:rPr lang="en-US" dirty="0" smtClean="0"/>
              <a:t> is false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63555" y="3848100"/>
            <a:ext cx="8000908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toggleAdmin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()"&gt;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showAdmin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"Show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Admin")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showAdmin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 Zone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655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Disposal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Broadcasts destroy event</a:t>
            </a:r>
          </a:p>
          <a:p>
            <a:pPr lvl="1"/>
            <a:r>
              <a:rPr lang="en-US" dirty="0" smtClean="0"/>
              <a:t>Controller may use this event to implement custom disposal behavior</a:t>
            </a:r>
          </a:p>
          <a:p>
            <a:r>
              <a:rPr lang="en-US" dirty="0" smtClean="0"/>
              <a:t>Detaches current scope (and its children) from the scope tree</a:t>
            </a:r>
          </a:p>
          <a:p>
            <a:r>
              <a:rPr lang="en-US" dirty="0" smtClean="0"/>
              <a:t>Disables public API</a:t>
            </a:r>
          </a:p>
          <a:p>
            <a:r>
              <a:rPr lang="en-US" dirty="0" smtClean="0"/>
              <a:t>Clears internal references like $$listeners and $$watchers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078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Disposal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2648" y="2132856"/>
            <a:ext cx="800090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$destroy()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parent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.$parent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.$broadcast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'$destroy'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.$$destroyed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(parent.$$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childHead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parent.$$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childHead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nextSibling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(parent.$$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childTail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parent.$$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childTail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prevSibling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prevSibling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prevSibling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nextSibling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nextSibling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nextSibling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nextSibling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prevSibling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prevSibling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.$destroy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.$digest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.$apply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evalAsync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applyAsync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noop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.$watch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watchGroup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noop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.$$listeners =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.$parent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nextSibling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prevSibling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childHead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childTail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.$root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.$$watchers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8824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Disposal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Controller instance is a user defined object which Angular has no idea how it looks like</a:t>
            </a:r>
          </a:p>
          <a:p>
            <a:pPr lvl="1"/>
            <a:r>
              <a:rPr lang="en-US" dirty="0" smtClean="0"/>
              <a:t>Therefore there is no Controller disposal logic</a:t>
            </a:r>
          </a:p>
          <a:p>
            <a:r>
              <a:rPr lang="en-US" dirty="0" smtClean="0"/>
              <a:t>Use $destroy event to simulate that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55776" y="4005064"/>
            <a:ext cx="3922869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created"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"$destroy"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destroyed"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127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eval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small wrapper around $parse</a:t>
            </a:r>
          </a:p>
          <a:p>
            <a:r>
              <a:rPr lang="en-US" dirty="0" smtClean="0"/>
              <a:t>Evaluates the expression against the current scope</a:t>
            </a:r>
          </a:p>
          <a:p>
            <a:r>
              <a:rPr lang="en-US" dirty="0" smtClean="0"/>
              <a:t>Can overrides the values inside scope with locals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91680" y="3789040"/>
            <a:ext cx="5707012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20;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scope.message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"NONE"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scope.run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scope.message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$scope.$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"x + ' ' + y"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{ x: 11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447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no magic with Angular dirty checking mechanism</a:t>
            </a:r>
          </a:p>
          <a:p>
            <a:r>
              <a:rPr lang="en-US" dirty="0" smtClean="0"/>
              <a:t>You should profile your application to see that the dirty checking is kept simple</a:t>
            </a:r>
          </a:p>
          <a:p>
            <a:pPr lvl="1"/>
            <a:r>
              <a:rPr lang="en-US" dirty="0" smtClean="0"/>
              <a:t>1 cycle per user action</a:t>
            </a:r>
          </a:p>
          <a:p>
            <a:pPr lvl="1"/>
            <a:r>
              <a:rPr lang="en-US" dirty="0" smtClean="0"/>
              <a:t>2 iterations per cycle</a:t>
            </a:r>
            <a:endParaRPr lang="en-US" dirty="0" smtClean="0"/>
          </a:p>
          <a:p>
            <a:r>
              <a:rPr lang="en-US" dirty="0" smtClean="0"/>
              <a:t>Use $watch to update DOM </a:t>
            </a:r>
            <a:r>
              <a:rPr lang="en-US" smtClean="0"/>
              <a:t>not state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98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it 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Scope is the link between directives and data model </a:t>
            </a:r>
          </a:p>
          <a:p>
            <a:pPr lvl="1"/>
            <a:r>
              <a:rPr lang="en-US" dirty="0" smtClean="0"/>
              <a:t>The directive monitors the scope and automatically updates the DOM</a:t>
            </a:r>
          </a:p>
          <a:p>
            <a:r>
              <a:rPr lang="en-US" dirty="0" smtClean="0"/>
              <a:t>However, we usually use an </a:t>
            </a:r>
            <a:r>
              <a:rPr lang="en-US" dirty="0" smtClean="0">
                <a:solidFill>
                  <a:srgbClr val="FF0000"/>
                </a:solidFill>
              </a:rPr>
              <a:t>ng-controller</a:t>
            </a:r>
            <a:r>
              <a:rPr lang="en-US" dirty="0" smtClean="0"/>
              <a:t> directive which causes Angular to instantiate a new object</a:t>
            </a:r>
          </a:p>
          <a:p>
            <a:r>
              <a:rPr lang="en-US" dirty="0" smtClean="0"/>
              <a:t>The data model can be stored inside the controller object making the scope instance redundant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0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with no $scope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Start with using the </a:t>
            </a:r>
            <a:r>
              <a:rPr lang="en-US" dirty="0" smtClean="0">
                <a:solidFill>
                  <a:srgbClr val="FF0000"/>
                </a:solidFill>
              </a:rPr>
              <a:t>as</a:t>
            </a:r>
            <a:r>
              <a:rPr lang="en-US" dirty="0" smtClean="0"/>
              <a:t> syntax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Continue with writing plain JavaScript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Register the controller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20751" y="2276872"/>
            <a:ext cx="3922869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as ctrl"&gt;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Hello,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ctrl.name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ctrl.run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()"&gt;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Click 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49741" y="3933056"/>
            <a:ext cx="2864887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.name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"Ng"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HomeCtrl.prototype.run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"run"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79208" y="6041801"/>
            <a:ext cx="3005951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.controller(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68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AltJS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 err="1" smtClean="0"/>
              <a:t>AltJS</a:t>
            </a:r>
            <a:r>
              <a:rPr lang="en-US" dirty="0" smtClean="0"/>
              <a:t> languages like </a:t>
            </a:r>
            <a:r>
              <a:rPr lang="en-US" dirty="0" smtClean="0">
                <a:solidFill>
                  <a:srgbClr val="FF0000"/>
                </a:solidFill>
              </a:rPr>
              <a:t>Dart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Typescript</a:t>
            </a:r>
            <a:r>
              <a:rPr lang="en-US" dirty="0" smtClean="0"/>
              <a:t> offers class syntax (compiles to prototype)</a:t>
            </a:r>
          </a:p>
          <a:p>
            <a:r>
              <a:rPr lang="en-US" dirty="0" smtClean="0"/>
              <a:t>Using the </a:t>
            </a:r>
            <a:r>
              <a:rPr lang="en-US" dirty="0" smtClean="0">
                <a:solidFill>
                  <a:srgbClr val="FF0000"/>
                </a:solidFill>
              </a:rPr>
              <a:t>as syntax </a:t>
            </a:r>
            <a:r>
              <a:rPr lang="en-US" dirty="0" smtClean="0"/>
              <a:t>we can easily integrate Angular with </a:t>
            </a:r>
            <a:r>
              <a:rPr lang="en-US" dirty="0" err="1" smtClean="0"/>
              <a:t>AltJS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27913" y="3614678"/>
            <a:ext cx="3922869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name: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.name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"Ng"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run()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"run"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.controller(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43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s Syntax – How does it work 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when using the </a:t>
            </a:r>
            <a:r>
              <a:rPr lang="en-US" dirty="0" smtClean="0">
                <a:solidFill>
                  <a:srgbClr val="FF0000"/>
                </a:solidFill>
              </a:rPr>
              <a:t>as</a:t>
            </a:r>
            <a:r>
              <a:rPr lang="en-US" dirty="0" smtClean="0"/>
              <a:t> syntax Angular still creates a scope instance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scope instance is extended with an attribute named </a:t>
            </a:r>
            <a:r>
              <a:rPr lang="en-US" dirty="0" smtClean="0">
                <a:solidFill>
                  <a:srgbClr val="FF0000"/>
                </a:solidFill>
              </a:rPr>
              <a:t>ctrl</a:t>
            </a:r>
            <a:r>
              <a:rPr lang="en-US" dirty="0" smtClean="0"/>
              <a:t> which references the controller instance</a:t>
            </a:r>
          </a:p>
          <a:p>
            <a:r>
              <a:rPr lang="en-US" dirty="0" smtClean="0"/>
              <a:t>An expression like </a:t>
            </a:r>
            <a:r>
              <a:rPr lang="en-US" dirty="0" smtClean="0">
                <a:solidFill>
                  <a:srgbClr val="FF0000"/>
                </a:solidFill>
              </a:rPr>
              <a:t>ctrl.name</a:t>
            </a:r>
            <a:r>
              <a:rPr lang="en-US" dirty="0" smtClean="0"/>
              <a:t> is evaluated against the scope instance as any other expression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27913" y="2780928"/>
            <a:ext cx="3922869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as ctrl"&gt;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Hello,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ctrl.name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ctrl.run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()"&gt;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Click 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9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Still, why do we need a Scope 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According to previous slides it looks as if we can manage without $scope object</a:t>
            </a:r>
          </a:p>
          <a:p>
            <a:r>
              <a:rPr lang="en-US" dirty="0" smtClean="0"/>
              <a:t>So why does Angular create one ?</a:t>
            </a:r>
          </a:p>
          <a:p>
            <a:r>
              <a:rPr lang="en-US" dirty="0" smtClean="0"/>
              <a:t>Possible reasons</a:t>
            </a:r>
          </a:p>
          <a:p>
            <a:pPr lvl="1"/>
            <a:r>
              <a:rPr lang="en-US" dirty="0"/>
              <a:t>Scope </a:t>
            </a:r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Scope API</a:t>
            </a:r>
          </a:p>
          <a:p>
            <a:pPr lvl="1"/>
            <a:r>
              <a:rPr lang="en-US" dirty="0"/>
              <a:t>ng-repeat use case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47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7586</TotalTime>
  <Words>2212</Words>
  <Application>Microsoft Office PowerPoint</Application>
  <PresentationFormat>On-screen Show (4:3)</PresentationFormat>
  <Paragraphs>788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Consolas</vt:lpstr>
      <vt:lpstr>Levenim MT</vt:lpstr>
      <vt:lpstr>Tw Cen MT</vt:lpstr>
      <vt:lpstr>Wingdings</vt:lpstr>
      <vt:lpstr>Wingdings 2</vt:lpstr>
      <vt:lpstr>חציון</vt:lpstr>
      <vt:lpstr>SCOPE</vt:lpstr>
      <vt:lpstr>Scope Tree</vt:lpstr>
      <vt:lpstr>Scope Type</vt:lpstr>
      <vt:lpstr>Scope or Not ? This is the …</vt:lpstr>
      <vt:lpstr>Why do we need it ?</vt:lpstr>
      <vt:lpstr>Controller with no $scope</vt:lpstr>
      <vt:lpstr>AltJS</vt:lpstr>
      <vt:lpstr>as Syntax – How does it work ?</vt:lpstr>
      <vt:lpstr>Still, why do we need a Scope ?</vt:lpstr>
      <vt:lpstr>Scope Inheritance</vt:lpstr>
      <vt:lpstr>Scope Inheritance</vt:lpstr>
      <vt:lpstr>Scope Inheritance – Are you sure ?</vt:lpstr>
      <vt:lpstr>Scope API</vt:lpstr>
      <vt:lpstr>Watcher</vt:lpstr>
      <vt:lpstr>Registering a Watcher</vt:lpstr>
      <vt:lpstr>Registering a Watcher</vt:lpstr>
      <vt:lpstr>Watcher Lifecycle</vt:lpstr>
      <vt:lpstr>Comparing old and new Values</vt:lpstr>
      <vt:lpstr>$watchCollection</vt:lpstr>
      <vt:lpstr>$watchCollection</vt:lpstr>
      <vt:lpstr>$watchGroup</vt:lpstr>
      <vt:lpstr>$watchGroup - Challenge</vt:lpstr>
      <vt:lpstr>$watchGroup</vt:lpstr>
      <vt:lpstr>$evalAsync</vt:lpstr>
      <vt:lpstr>$evalAsync – When to use ?</vt:lpstr>
      <vt:lpstr>$watchGroup - Performance</vt:lpstr>
      <vt:lpstr>Deep Watch</vt:lpstr>
      <vt:lpstr>angular.equals</vt:lpstr>
      <vt:lpstr>Initiate Dirty Checking</vt:lpstr>
      <vt:lpstr>$apply</vt:lpstr>
      <vt:lpstr>$apply - Performance</vt:lpstr>
      <vt:lpstr>$digest</vt:lpstr>
      <vt:lpstr>Digest Cycle</vt:lpstr>
      <vt:lpstr>Digest Cycle Performance</vt:lpstr>
      <vt:lpstr>Digest Cycle Performance</vt:lpstr>
      <vt:lpstr>$$postDigest</vt:lpstr>
      <vt:lpstr>$$postDigest – When to use ?</vt:lpstr>
      <vt:lpstr>$applyAsync</vt:lpstr>
      <vt:lpstr>$applyAsync vs. $evalAsync</vt:lpstr>
      <vt:lpstr>$on</vt:lpstr>
      <vt:lpstr>$emit vs. $broadcast</vt:lpstr>
      <vt:lpstr>$broadcast Performance</vt:lpstr>
      <vt:lpstr>$on – Cleanup</vt:lpstr>
      <vt:lpstr>Scope Disposal</vt:lpstr>
      <vt:lpstr>Scope Disposal</vt:lpstr>
      <vt:lpstr>Scope Disposal</vt:lpstr>
      <vt:lpstr>Controller Disposal</vt:lpstr>
      <vt:lpstr>$eval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salah masalha</cp:lastModifiedBy>
  <cp:revision>291</cp:revision>
  <dcterms:created xsi:type="dcterms:W3CDTF">2011-02-24T08:59:43Z</dcterms:created>
  <dcterms:modified xsi:type="dcterms:W3CDTF">2016-09-20T12:29:16Z</dcterms:modified>
</cp:coreProperties>
</file>