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8" r:id="rId1"/>
  </p:sldMasterIdLst>
  <p:notesMasterIdLst>
    <p:notesMasterId r:id="rId45"/>
  </p:notesMasterIdLst>
  <p:sldIdLst>
    <p:sldId id="256" r:id="rId2"/>
    <p:sldId id="310" r:id="rId3"/>
    <p:sldId id="321" r:id="rId4"/>
    <p:sldId id="312" r:id="rId5"/>
    <p:sldId id="320" r:id="rId6"/>
    <p:sldId id="327" r:id="rId7"/>
    <p:sldId id="322" r:id="rId8"/>
    <p:sldId id="323" r:id="rId9"/>
    <p:sldId id="325" r:id="rId10"/>
    <p:sldId id="326" r:id="rId11"/>
    <p:sldId id="353" r:id="rId12"/>
    <p:sldId id="354" r:id="rId13"/>
    <p:sldId id="332" r:id="rId14"/>
    <p:sldId id="339" r:id="rId15"/>
    <p:sldId id="352" r:id="rId16"/>
    <p:sldId id="324" r:id="rId17"/>
    <p:sldId id="328" r:id="rId18"/>
    <p:sldId id="355" r:id="rId19"/>
    <p:sldId id="356" r:id="rId20"/>
    <p:sldId id="358" r:id="rId21"/>
    <p:sldId id="359" r:id="rId22"/>
    <p:sldId id="329" r:id="rId23"/>
    <p:sldId id="330" r:id="rId24"/>
    <p:sldId id="331" r:id="rId25"/>
    <p:sldId id="333" r:id="rId26"/>
    <p:sldId id="334" r:id="rId27"/>
    <p:sldId id="335" r:id="rId28"/>
    <p:sldId id="336" r:id="rId29"/>
    <p:sldId id="337" r:id="rId30"/>
    <p:sldId id="338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0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9A550-7F29-465E-A54F-2D9AA66BCF5B}" type="datetimeFigureOut">
              <a:rPr lang="en-US" smtClean="0"/>
              <a:t>28/07/2015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5199E-AAD1-453E-910B-C3AB59D3D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1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25199E-AAD1-453E-910B-C3AB59D3D7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10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41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כותרת אנכית וטקס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91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7894864" y="0"/>
            <a:ext cx="1249136" cy="514350"/>
          </a:xfrm>
        </p:spPr>
        <p:txBody>
          <a:bodyPr/>
          <a:lstStyle>
            <a:lvl1pPr algn="ctr">
              <a:defRPr sz="1000"/>
            </a:lvl1pPr>
          </a:lstStyle>
          <a:p>
            <a:r>
              <a:rPr lang="it-IT" dirty="0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מציין מיקום תוכן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מציין מיקום של מספר שקופית 28"/>
          <p:cNvSpPr txBox="1">
            <a:spLocks/>
          </p:cNvSpPr>
          <p:nvPr/>
        </p:nvSpPr>
        <p:spPr>
          <a:xfrm>
            <a:off x="8244408" y="6381328"/>
            <a:ext cx="838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kumimoji="0" sz="14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DEC3BC-0694-4586-AE63-02B4D54AB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מלבן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6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מציין מיקום של תאריך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מציין מיקום של מספר שקופית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מציין מיקום של כותרת תחתונה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1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מציין מיקום תוכן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מציין מיקום תוכן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מציין מיקום של תאריך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מציין מיקום של מספר שקופית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16" name="מציין מיקום טקסט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מציין מיקום טקסט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170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מציין מיקום תוכן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43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מלבן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מלבן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מציין מיקום של תאריך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מציין מיקום של מספר שקופית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מציין מיקום של כותרת תחתונה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53705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7" name="מלבן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מלבן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מלבן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D236043-CE72-4CDE-9BB5-BE03EF926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9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Forms &amp; validation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7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Multiple Messages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$error </a:t>
            </a:r>
            <a:r>
              <a:rPr lang="en-US" dirty="0" smtClean="0"/>
              <a:t>to determine the specific validation failure</a:t>
            </a:r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648" y="3070000"/>
            <a:ext cx="7725192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E-Mail: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="validation-message"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="form.email.$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error.required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form.email.$touched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Please specify an 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="validation-message"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="form.email.$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error.email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Please specify a valid 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Input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HTML5 attributes are great for validating single input</a:t>
            </a:r>
          </a:p>
          <a:p>
            <a:r>
              <a:rPr lang="en-US" dirty="0" smtClean="0"/>
              <a:t>Cross input validation should be implemented by the controller</a:t>
            </a:r>
          </a:p>
          <a:p>
            <a:r>
              <a:rPr lang="en-US" dirty="0" smtClean="0"/>
              <a:t>Use standard Angular API for reporting validation result</a:t>
            </a:r>
          </a:p>
          <a:p>
            <a:pPr lvl="1"/>
            <a:r>
              <a:rPr lang="en-US" dirty="0" smtClean="0"/>
              <a:t>$</a:t>
            </a:r>
            <a:r>
              <a:rPr lang="en-US" dirty="0" err="1" smtClean="0"/>
              <a:t>setValiditiy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37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Input Validation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9467" y="1655622"/>
            <a:ext cx="6744154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="validation-summary"&gt;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="form.$error.num1IsGreaterThanNum2"&gt;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Num1 must be less than num2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Num1: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="num1"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="num1"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Num2: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6856" y="4162111"/>
            <a:ext cx="4839786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num1 = $scope.num1 * 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num2 = $scope.num2 * 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valid = num1 &amp;&amp; num2 &amp;&amp; num1 &lt; num2;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$scope.form.$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setValidity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"num1IsGreaterThanNum2"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valid);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scope.form.$invalid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"Saving"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23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Allow Invalid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 when validation fails the model is set to undefined</a:t>
            </a:r>
          </a:p>
          <a:p>
            <a:pPr lvl="1"/>
            <a:r>
              <a:rPr lang="en-US" dirty="0" smtClean="0"/>
              <a:t>Model is not reset when it is changed manually by code</a:t>
            </a:r>
          </a:p>
          <a:p>
            <a:r>
              <a:rPr lang="en-US" dirty="0" smtClean="0"/>
              <a:t>Consider use </a:t>
            </a:r>
            <a:r>
              <a:rPr lang="en-US" dirty="0" err="1" smtClean="0">
                <a:solidFill>
                  <a:srgbClr val="FF0000"/>
                </a:solidFill>
              </a:rPr>
              <a:t>ngModelOptions.allowInvalid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It only effects the value of the model</a:t>
            </a:r>
          </a:p>
          <a:p>
            <a:pPr lvl="1"/>
            <a:r>
              <a:rPr lang="en-US" dirty="0" smtClean="0"/>
              <a:t>Does not effect the validation bits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73644" y="5149504"/>
            <a:ext cx="434766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ng-model-options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allowInvalid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true}"/&gt;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6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ngTrim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default Angular trim input value</a:t>
            </a:r>
          </a:p>
          <a:p>
            <a:pPr lvl="1"/>
            <a:r>
              <a:rPr lang="en-US" dirty="0" smtClean="0"/>
              <a:t>Never for password</a:t>
            </a:r>
          </a:p>
          <a:p>
            <a:r>
              <a:rPr lang="en-US" dirty="0" smtClean="0"/>
              <a:t>To prevent that use ng-trim attribute</a:t>
            </a:r>
          </a:p>
          <a:p>
            <a:pPr lvl="1"/>
            <a:r>
              <a:rPr lang="en-US" dirty="0" smtClean="0"/>
              <a:t>Must be set to false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6789" y="3890146"/>
            <a:ext cx="5121915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ng-trim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="false"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244999" y="5196938"/>
            <a:ext cx="3852337" cy="86177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"name: '"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$scope.name +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"'"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44999" y="4143632"/>
            <a:ext cx="1563705" cy="378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6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does not allow nesting one form below the other</a:t>
            </a:r>
          </a:p>
          <a:p>
            <a:r>
              <a:rPr lang="en-US" dirty="0" smtClean="0"/>
              <a:t>Angular does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36963" y="3200378"/>
            <a:ext cx="4830168" cy="21929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05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ng-form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formChild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E-Mail:</a:t>
            </a:r>
            <a:r>
              <a:rPr kumimoji="0" lang="en-US" altLang="en-US" sz="105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ng-form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1050" b="0" i="0" u="none" strike="noStrike" cap="none" normalizeH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27615" y="5648658"/>
            <a:ext cx="5686172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.$valid: 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$scope.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.$valid);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formChild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.$valid: 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$scope.formMain.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formChild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.$valid);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8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HTML5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validation logic might conflict with native browser behavior</a:t>
            </a:r>
          </a:p>
          <a:p>
            <a:r>
              <a:rPr lang="en-US" dirty="0" smtClean="0"/>
              <a:t>You may consider disabling browser native support by using the </a:t>
            </a:r>
            <a:r>
              <a:rPr lang="en-US" dirty="0" err="1" smtClean="0">
                <a:solidFill>
                  <a:srgbClr val="FF0000"/>
                </a:solidFill>
              </a:rPr>
              <a:t>novalidate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attribute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 Calvo @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92338" y="4254500"/>
            <a:ext cx="7661072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="form-group"&gt;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="form-control"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btn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-primary"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65405" y="4254500"/>
            <a:ext cx="1260390" cy="30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Behind the Scenes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FormController</a:t>
            </a:r>
            <a:endParaRPr lang="en-US" dirty="0" smtClean="0"/>
          </a:p>
          <a:p>
            <a:r>
              <a:rPr lang="en-US" dirty="0" err="1" smtClean="0"/>
              <a:t>NgModelController</a:t>
            </a:r>
            <a:endParaRPr lang="en-US" dirty="0" smtClean="0"/>
          </a:p>
          <a:p>
            <a:r>
              <a:rPr lang="en-US" dirty="0" err="1" smtClean="0"/>
              <a:t>inputDirective</a:t>
            </a:r>
            <a:endParaRPr lang="en-US" dirty="0" smtClean="0"/>
          </a:p>
          <a:p>
            <a:r>
              <a:rPr lang="en-US" dirty="0" smtClean="0"/>
              <a:t>Formatters</a:t>
            </a:r>
          </a:p>
          <a:p>
            <a:r>
              <a:rPr lang="en-US" dirty="0" smtClean="0"/>
              <a:t>Parsers</a:t>
            </a:r>
          </a:p>
          <a:p>
            <a:r>
              <a:rPr lang="en-US" dirty="0" smtClean="0"/>
              <a:t>Validators</a:t>
            </a:r>
          </a:p>
          <a:p>
            <a:r>
              <a:rPr lang="en-US" dirty="0" smtClean="0"/>
              <a:t>View Change Listeners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associated with a form element</a:t>
            </a:r>
          </a:p>
          <a:p>
            <a:r>
              <a:rPr lang="en-US" dirty="0" smtClean="0"/>
              <a:t>Creates a </a:t>
            </a:r>
            <a:r>
              <a:rPr lang="en-US" dirty="0" err="1" smtClean="0">
                <a:solidFill>
                  <a:srgbClr val="FF0000"/>
                </a:solidFill>
              </a:rPr>
              <a:t>FormController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instance which holds the form state</a:t>
            </a:r>
          </a:p>
          <a:p>
            <a:r>
              <a:rPr lang="en-US" dirty="0" smtClean="0"/>
              <a:t>Attaches the </a:t>
            </a:r>
            <a:r>
              <a:rPr lang="en-US" dirty="0" err="1" smtClean="0"/>
              <a:t>FormController</a:t>
            </a:r>
            <a:r>
              <a:rPr lang="en-US" dirty="0" smtClean="0"/>
              <a:t> instance to the current scope</a:t>
            </a:r>
          </a:p>
          <a:p>
            <a:r>
              <a:rPr lang="en-US" dirty="0" smtClean="0"/>
              <a:t>Handles form submission by preventing default behavior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57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32839" y="1890417"/>
            <a:ext cx="6462025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restrict: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isNgForm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?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'EAC'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compile: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ngFormCompile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pre: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ngFormPreLink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controller)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'action'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handleFormSubmission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(event)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controller.$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controller.$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setSubmitted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event.preventDefault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addEventListenerFn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formElement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'submit'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handleFormSubmission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controller.$$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setter(scope,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controller.$name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controller,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controller.$name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105372" y="2258886"/>
            <a:ext cx="1327468" cy="9373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7545"/>
              <a:gd name="adj6" fmla="val 19551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FormController</a:t>
            </a:r>
            <a:r>
              <a:rPr lang="en-US" sz="1400" dirty="0" smtClean="0"/>
              <a:t> manages the form state</a:t>
            </a:r>
            <a:endParaRPr lang="en-US" sz="1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241296" y="3950736"/>
            <a:ext cx="1327468" cy="9373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7332"/>
              <a:gd name="adj6" fmla="val 2259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Don’t let the form submit to server</a:t>
            </a:r>
            <a:endParaRPr lang="en-US" sz="14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6547117" y="5506746"/>
            <a:ext cx="1426867" cy="1110391"/>
          </a:xfrm>
          <a:prstGeom prst="callout2">
            <a:avLst>
              <a:gd name="adj1" fmla="val 43646"/>
              <a:gd name="adj2" fmla="val -6926"/>
              <a:gd name="adj3" fmla="val 63245"/>
              <a:gd name="adj4" fmla="val -6554"/>
              <a:gd name="adj5" fmla="val -25928"/>
              <a:gd name="adj6" fmla="val -1980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Attach the form controller to the scope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069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199"/>
            <a:ext cx="8153400" cy="4644081"/>
          </a:xfrm>
        </p:spPr>
        <p:txBody>
          <a:bodyPr>
            <a:normAutofit/>
          </a:bodyPr>
          <a:lstStyle/>
          <a:p>
            <a:r>
              <a:rPr lang="en-US" dirty="0" smtClean="0"/>
              <a:t>Angular offers validation logic through a list of directives</a:t>
            </a:r>
          </a:p>
          <a:p>
            <a:r>
              <a:rPr lang="en-US" dirty="0" smtClean="0"/>
              <a:t>Directive names are based on HTML5 input types and validation attributes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Angular set the bits, you need to check for them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 Calvo @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762306" y="3929796"/>
            <a:ext cx="604684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E-Mail: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2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managing the state behind a form element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82005" y="2859763"/>
            <a:ext cx="6814686" cy="270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$scope, $animate, $interpolate)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form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controls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form.$$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parentForm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element.parent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().controller(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'form'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form.$$success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form.$pending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undefined;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$interpolate(attrs.name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attrs.ngForm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)($scope);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form.$dirty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form.$pristine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form.$invalid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form.$submitted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80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Composition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form controller contains a list of all child controls</a:t>
            </a:r>
          </a:p>
          <a:p>
            <a:r>
              <a:rPr lang="en-US" dirty="0" smtClean="0"/>
              <a:t>Each child control registers itself when created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17900" y="2863166"/>
            <a:ext cx="5686172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compile: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pre: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ngModelPreLink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addControl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post: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ngModelPostLink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708865" y="4990798"/>
            <a:ext cx="2864887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addControl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(control)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(control);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control.$name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control.$name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 = control;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151540" y="4062975"/>
            <a:ext cx="1327468" cy="9373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7878"/>
              <a:gd name="adj6" fmla="val 17875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ngModel</a:t>
            </a:r>
            <a:r>
              <a:rPr lang="en-US" sz="1400" dirty="0" smtClean="0"/>
              <a:t> registers itself to the parent form controller</a:t>
            </a:r>
            <a:endParaRPr lang="en-US" sz="14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3277800" y="5575573"/>
            <a:ext cx="1327468" cy="93739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7878"/>
              <a:gd name="adj6" fmla="val 23026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 is now accessible from scope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712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72602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Responsible for the creation of an </a:t>
            </a:r>
            <a:r>
              <a:rPr lang="en-US" dirty="0" err="1" smtClean="0">
                <a:solidFill>
                  <a:srgbClr val="FF0000"/>
                </a:solidFill>
              </a:rPr>
              <a:t>NgModelController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Registers the controller into the parent </a:t>
            </a:r>
            <a:r>
              <a:rPr lang="en-US" dirty="0" err="1" smtClean="0">
                <a:solidFill>
                  <a:srgbClr val="FF0000"/>
                </a:solidFill>
              </a:rPr>
              <a:t>FormController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Once destroyed, removes it</a:t>
            </a:r>
          </a:p>
          <a:p>
            <a:r>
              <a:rPr lang="en-US" dirty="0" smtClean="0"/>
              <a:t>Registers to the </a:t>
            </a:r>
            <a:r>
              <a:rPr lang="en-US" dirty="0" err="1" smtClean="0">
                <a:solidFill>
                  <a:srgbClr val="FF0000"/>
                </a:solidFill>
              </a:rPr>
              <a:t>ngModelOptions.updateOn</a:t>
            </a:r>
            <a:r>
              <a:rPr lang="en-US" dirty="0" smtClean="0"/>
              <a:t> event and updates the model</a:t>
            </a:r>
          </a:p>
          <a:p>
            <a:r>
              <a:rPr lang="en-US" dirty="0" smtClean="0"/>
              <a:t>Forces digest cycle on blur event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28193" y="1781113"/>
            <a:ext cx="6038833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'A'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'^?form'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'^?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ngModelOptions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controller: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priority: 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compile: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ngModelCompile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(element)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pre: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ngModelPreLink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[1]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setOptions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[2]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[2].$options);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addControl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'$destroy'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removeControl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post: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ngModelPostLink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.$options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options.updateOn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options.updateOn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debounceViewValueCommit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ev.type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'blur'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setTouched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}];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105371" y="2258885"/>
            <a:ext cx="1426867" cy="1110391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34907"/>
              <a:gd name="adj6" fmla="val 23266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Controller manages the state of the input</a:t>
            </a:r>
            <a:endParaRPr lang="en-US" sz="14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257771" y="3657352"/>
            <a:ext cx="1426867" cy="1110391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0425"/>
              <a:gd name="adj6" fmla="val 17492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Registers itself into the parent form controller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7524014" y="3369276"/>
            <a:ext cx="1426867" cy="1110391"/>
          </a:xfrm>
          <a:prstGeom prst="callout2">
            <a:avLst>
              <a:gd name="adj1" fmla="val 43646"/>
              <a:gd name="adj2" fmla="val -6926"/>
              <a:gd name="adj3" fmla="val 63245"/>
              <a:gd name="adj4" fmla="val -6554"/>
              <a:gd name="adj5" fmla="val 132094"/>
              <a:gd name="adj6" fmla="val -646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Support for the </a:t>
            </a:r>
            <a:r>
              <a:rPr lang="en-US" sz="1400" dirty="0" err="1" smtClean="0"/>
              <a:t>updateOn</a:t>
            </a:r>
            <a:r>
              <a:rPr lang="en-US" sz="1400" dirty="0" smtClean="0"/>
              <a:t> </a:t>
            </a:r>
            <a:r>
              <a:rPr lang="en-US" sz="1400" dirty="0" err="1" smtClean="0"/>
              <a:t>ngModelOption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18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Manages the state behind an input</a:t>
            </a:r>
          </a:p>
          <a:p>
            <a:r>
              <a:rPr lang="en-US" dirty="0" smtClean="0"/>
              <a:t>Coordinates parsing/formatting/validation of the input</a:t>
            </a:r>
          </a:p>
          <a:p>
            <a:r>
              <a:rPr lang="en-US" dirty="0" smtClean="0"/>
              <a:t>Offers public API through which others (mostly directives) can participate inside the validation process</a:t>
            </a:r>
          </a:p>
          <a:p>
            <a:r>
              <a:rPr lang="en-US" dirty="0" smtClean="0"/>
              <a:t>Monitors model change and updates view accordingly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4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ngModelController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252606" y="1784740"/>
            <a:ext cx="6532558" cy="4862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'$scope'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'$element'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'$parse‘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($scope,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exceptionHandler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$element, $parse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Number.NaN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rawModelValue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undefined;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.$validators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asyncValidators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.$parsers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.$formatters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viewChangeListeners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.$untouched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.$touched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.$pristine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.$dirty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.$invalid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.$error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{};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.$$success = {};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.$pending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undefined; 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$interpolate($attr.name ||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)($scope);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private 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parsedNgModel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$parse($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attr.ngModel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altLang="en-US" sz="1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 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... 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105372" y="2258885"/>
            <a:ext cx="1097280" cy="822960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1964"/>
              <a:gd name="adj6" fmla="val 19728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value read from the input. Might be invalid</a:t>
            </a:r>
            <a:endParaRPr lang="en-US" sz="1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5900691" y="2258886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16913"/>
              <a:gd name="adj6" fmla="val -253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last value read from the scope</a:t>
            </a:r>
            <a:endParaRPr lang="en-US" sz="12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349653" y="3393215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-101205"/>
              <a:gd name="adj6" fmla="val -2719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The parsed value which might be invalid</a:t>
            </a:r>
            <a:endParaRPr lang="en-US" sz="12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130349" y="3710050"/>
            <a:ext cx="1097280" cy="822960"/>
          </a:xfrm>
          <a:prstGeom prst="callout2">
            <a:avLst>
              <a:gd name="adj1" fmla="val 40995"/>
              <a:gd name="adj2" fmla="val 105135"/>
              <a:gd name="adj3" fmla="val 65024"/>
              <a:gd name="adj4" fmla="val 164238"/>
              <a:gd name="adj5" fmla="val -28991"/>
              <a:gd name="adj6" fmla="val 16350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Validation bits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742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is Missing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ngModel</a:t>
            </a:r>
            <a:r>
              <a:rPr lang="en-US" dirty="0" smtClean="0"/>
              <a:t> directive only handles </a:t>
            </a:r>
            <a:r>
              <a:rPr lang="en-US" dirty="0" err="1" smtClean="0"/>
              <a:t>updateOn</a:t>
            </a:r>
            <a:r>
              <a:rPr lang="en-US" dirty="0" smtClean="0"/>
              <a:t> event</a:t>
            </a:r>
          </a:p>
          <a:p>
            <a:pPr lvl="1"/>
            <a:r>
              <a:rPr lang="en-US" dirty="0" smtClean="0"/>
              <a:t>Usually this option is off which means that </a:t>
            </a:r>
            <a:r>
              <a:rPr lang="en-US" dirty="0" err="1" smtClean="0"/>
              <a:t>ngModel</a:t>
            </a:r>
            <a:r>
              <a:rPr lang="en-US" dirty="0" smtClean="0"/>
              <a:t> does nothing</a:t>
            </a:r>
          </a:p>
          <a:p>
            <a:r>
              <a:rPr lang="en-US" dirty="0" err="1" smtClean="0"/>
              <a:t>ngModelController</a:t>
            </a:r>
            <a:r>
              <a:rPr lang="en-US" dirty="0" smtClean="0"/>
              <a:t> only monitors for scope changes</a:t>
            </a:r>
          </a:p>
          <a:p>
            <a:pPr lvl="1"/>
            <a:r>
              <a:rPr lang="en-US" dirty="0" smtClean="0"/>
              <a:t>Only when scope changes from code it updates the DOM</a:t>
            </a:r>
          </a:p>
          <a:p>
            <a:r>
              <a:rPr lang="en-US" dirty="0" smtClean="0"/>
              <a:t>So, where is the code which listens to DOM change event and updates the scope ?</a:t>
            </a:r>
          </a:p>
          <a:p>
            <a:r>
              <a:rPr lang="en-US" dirty="0" smtClean="0"/>
              <a:t>See next slide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0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Effective only if </a:t>
            </a:r>
            <a:r>
              <a:rPr lang="en-US" dirty="0" err="1" smtClean="0"/>
              <a:t>ngModel</a:t>
            </a:r>
            <a:r>
              <a:rPr lang="en-US" dirty="0" smtClean="0"/>
              <a:t> is present on the same element</a:t>
            </a:r>
          </a:p>
          <a:p>
            <a:r>
              <a:rPr lang="en-US" dirty="0" smtClean="0"/>
              <a:t>Behaves differently depends on the type of the input: text, date, </a:t>
            </a:r>
            <a:r>
              <a:rPr lang="en-US" dirty="0" err="1" smtClean="0"/>
              <a:t>datetime</a:t>
            </a:r>
            <a:r>
              <a:rPr lang="en-US" dirty="0" smtClean="0"/>
              <a:t>-local, time, week, month, number, </a:t>
            </a:r>
            <a:r>
              <a:rPr lang="en-US" dirty="0" err="1" smtClean="0"/>
              <a:t>url</a:t>
            </a:r>
            <a:r>
              <a:rPr lang="en-US" dirty="0" smtClean="0"/>
              <a:t>, email, radio, checkbox</a:t>
            </a:r>
          </a:p>
          <a:p>
            <a:r>
              <a:rPr lang="en-US" dirty="0" smtClean="0"/>
              <a:t>Responsible for</a:t>
            </a:r>
          </a:p>
          <a:p>
            <a:pPr lvl="1"/>
            <a:r>
              <a:rPr lang="en-US" dirty="0" smtClean="0"/>
              <a:t>Catching DOM event and update </a:t>
            </a:r>
            <a:r>
              <a:rPr lang="en-US" dirty="0" err="1" smtClean="0"/>
              <a:t>ngModelController</a:t>
            </a:r>
            <a:r>
              <a:rPr lang="en-US" dirty="0" smtClean="0"/>
              <a:t> state</a:t>
            </a:r>
          </a:p>
          <a:p>
            <a:pPr lvl="1"/>
            <a:r>
              <a:rPr lang="en-US" dirty="0" smtClean="0"/>
              <a:t>Rendering the current view value into the DOM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92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70408" y="1965109"/>
            <a:ext cx="7237879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'$browser'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'$sniffer'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'$filter'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'$parse'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($browser, $sniffer, $filter, $parse)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restrict: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link: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pre: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[lowercase(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attr.type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)]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inputType.text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[0], ...);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}];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3351080" y="5089593"/>
            <a:ext cx="1846996" cy="1242196"/>
          </a:xfrm>
          <a:prstGeom prst="callout2">
            <a:avLst>
              <a:gd name="adj1" fmla="val 55146"/>
              <a:gd name="adj2" fmla="val -3670"/>
              <a:gd name="adj3" fmla="val 37809"/>
              <a:gd name="adj4" fmla="val -3876"/>
              <a:gd name="adj5" fmla="val -133971"/>
              <a:gd name="adj6" fmla="val -574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map of types. Each type is associated with different behavior</a:t>
            </a:r>
            <a:endParaRPr lang="en-US" sz="14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102516" y="1759163"/>
            <a:ext cx="1097280" cy="822960"/>
          </a:xfrm>
          <a:prstGeom prst="callout2">
            <a:avLst>
              <a:gd name="adj1" fmla="val 62016"/>
              <a:gd name="adj2" fmla="val -9730"/>
              <a:gd name="adj3" fmla="val 46005"/>
              <a:gd name="adj4" fmla="val -9185"/>
              <a:gd name="adj5" fmla="val 172210"/>
              <a:gd name="adj6" fmla="val -29520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Does nothing in case </a:t>
            </a:r>
            <a:r>
              <a:rPr lang="en-US" sz="1200" dirty="0" err="1" smtClean="0"/>
              <a:t>ngModel</a:t>
            </a:r>
            <a:r>
              <a:rPr lang="en-US" sz="1200" dirty="0" smtClean="0"/>
              <a:t> is not present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014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Listens to DOM change events</a:t>
            </a:r>
          </a:p>
          <a:p>
            <a:pPr lvl="1"/>
            <a:r>
              <a:rPr lang="en-US" dirty="0" smtClean="0"/>
              <a:t>input, change, </a:t>
            </a:r>
            <a:r>
              <a:rPr lang="en-US" dirty="0" err="1" smtClean="0"/>
              <a:t>keydown</a:t>
            </a:r>
            <a:r>
              <a:rPr lang="en-US" dirty="0" smtClean="0"/>
              <a:t>, paste, cut</a:t>
            </a:r>
          </a:p>
          <a:p>
            <a:r>
              <a:rPr lang="en-US" dirty="0" smtClean="0"/>
              <a:t>Tries to commit a new value to the model</a:t>
            </a:r>
          </a:p>
          <a:p>
            <a:pPr lvl="1"/>
            <a:r>
              <a:rPr lang="en-US" dirty="0" smtClean="0"/>
              <a:t>Only if view value changed</a:t>
            </a:r>
          </a:p>
          <a:p>
            <a:r>
              <a:rPr lang="en-US" dirty="0" smtClean="0"/>
              <a:t>Implements the </a:t>
            </a:r>
            <a:r>
              <a:rPr lang="en-US" dirty="0" err="1" smtClean="0"/>
              <a:t>ngModelController</a:t>
            </a:r>
            <a:r>
              <a:rPr lang="en-US" dirty="0" smtClean="0">
                <a:solidFill>
                  <a:srgbClr val="FF0000"/>
                </a:solidFill>
              </a:rPr>
              <a:t>.$render </a:t>
            </a:r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Uses </a:t>
            </a:r>
            <a:r>
              <a:rPr lang="en-US" dirty="0" err="1" smtClean="0">
                <a:solidFill>
                  <a:srgbClr val="FF0000"/>
                </a:solidFill>
              </a:rPr>
              <a:t>element.val</a:t>
            </a:r>
            <a:r>
              <a:rPr lang="en-US" dirty="0" smtClean="0"/>
              <a:t> jQuery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Support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start with defining ng-model + validation attributes</a:t>
            </a:r>
          </a:p>
          <a:p>
            <a:r>
              <a:rPr lang="en-US" dirty="0" smtClean="0"/>
              <a:t>Angular automatically</a:t>
            </a:r>
          </a:p>
          <a:p>
            <a:pPr lvl="1"/>
            <a:r>
              <a:rPr lang="en-US" dirty="0" smtClean="0"/>
              <a:t>Injects CSS classes into the relevant DOM element</a:t>
            </a:r>
          </a:p>
          <a:p>
            <a:pPr lvl="1"/>
            <a:r>
              <a:rPr lang="en-US" dirty="0" smtClean="0"/>
              <a:t>Turns on/off some JavaScript bits on the controller’s scope</a:t>
            </a:r>
          </a:p>
          <a:p>
            <a:r>
              <a:rPr lang="en-US" dirty="0" smtClean="0"/>
              <a:t>Remove the ng-model and magic is lost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8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type text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5730" y="1873290"/>
            <a:ext cx="582723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baseInputType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ctrl, $sniffer, $browser)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listener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(), event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ev.type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(type !==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'password'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attr.ngTrim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attr.ngTrim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'false'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value = trim(value);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!== 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(value, event);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sniffer.hasEvent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'input'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'input'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listener);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'change'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listener);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ctrl.$render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element.val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?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Callout 2 (No Border) 5"/>
          <p:cNvSpPr/>
          <p:nvPr/>
        </p:nvSpPr>
        <p:spPr>
          <a:xfrm>
            <a:off x="344269" y="2201220"/>
            <a:ext cx="1237396" cy="116805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89013"/>
              <a:gd name="adj6" fmla="val 19312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Commits value to the scope only if input value is different than the previous one</a:t>
            </a:r>
            <a:endParaRPr lang="en-US" sz="1200" dirty="0"/>
          </a:p>
        </p:txBody>
      </p:sp>
      <p:sp>
        <p:nvSpPr>
          <p:cNvPr id="7" name="Line Callout 2 (No Border) 6"/>
          <p:cNvSpPr/>
          <p:nvPr/>
        </p:nvSpPr>
        <p:spPr>
          <a:xfrm>
            <a:off x="344269" y="3861145"/>
            <a:ext cx="1237396" cy="1168055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12139"/>
              <a:gd name="adj6" fmla="val 1698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input event happens every time the user changes the input value</a:t>
            </a:r>
            <a:endParaRPr lang="en-US" sz="12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7346224" y="3230951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216112"/>
              <a:gd name="adj6" fmla="val -41005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Renders the current view value into the DOM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846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setViewValue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committing the current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viewValue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into the model</a:t>
            </a:r>
          </a:p>
          <a:p>
            <a:r>
              <a:rPr lang="en-US" dirty="0" smtClean="0"/>
              <a:t>Model is updated only if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arsing and validation complete successfully</a:t>
            </a:r>
          </a:p>
          <a:p>
            <a:pPr lvl="1"/>
            <a:r>
              <a:rPr lang="en-US" dirty="0" smtClean="0"/>
              <a:t>New view value is different than previous</a:t>
            </a:r>
          </a:p>
        </p:txBody>
      </p:sp>
    </p:spTree>
    <p:extLst>
      <p:ext uri="{BB962C8B-B14F-4D97-AF65-F5344CB8AC3E}">
        <p14:creationId xmlns:p14="http://schemas.microsoft.com/office/powerpoint/2010/main" val="20689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setViewValue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22713" y="2156202"/>
            <a:ext cx="4346062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(value, trigger)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ctrl.$options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||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options.updateOnDefault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scope.$apply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30798" y="3195035"/>
            <a:ext cx="4063933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commitViewValue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(ctrl.$$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lastCommittedViewValue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===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ctrl.$$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lastCommittedViewValue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ctrl.$pristine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setDirty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parseAndValidate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212463" y="3848101"/>
            <a:ext cx="1237396" cy="100398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131564"/>
              <a:gd name="adj6" fmla="val 16383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$</a:t>
            </a:r>
            <a:r>
              <a:rPr lang="en-US" sz="1200" dirty="0" err="1" smtClean="0"/>
              <a:t>viewValue</a:t>
            </a:r>
            <a:r>
              <a:rPr lang="en-US" sz="1200" dirty="0" smtClean="0"/>
              <a:t> is updated before running validation logic</a:t>
            </a:r>
            <a:endParaRPr lang="en-US" sz="1200" dirty="0"/>
          </a:p>
        </p:txBody>
      </p:sp>
      <p:sp>
        <p:nvSpPr>
          <p:cNvPr id="10" name="Line Callout 2 (No Border) 9"/>
          <p:cNvSpPr/>
          <p:nvPr/>
        </p:nvSpPr>
        <p:spPr>
          <a:xfrm>
            <a:off x="2243090" y="5013755"/>
            <a:ext cx="1237396" cy="100398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9257"/>
              <a:gd name="adj6" fmla="val 17648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At last, here is the validation logic</a:t>
            </a:r>
            <a:endParaRPr lang="en-US" sz="12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7422152" y="1553183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264160"/>
              <a:gd name="adj6" fmla="val -9098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Does nothing if view value did not change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8340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$validators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Is managed by the </a:t>
            </a:r>
            <a:r>
              <a:rPr lang="en-US" dirty="0" err="1" smtClean="0">
                <a:solidFill>
                  <a:srgbClr val="FF0000"/>
                </a:solidFill>
              </a:rPr>
              <a:t>NgModelController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instance</a:t>
            </a:r>
          </a:p>
          <a:p>
            <a:r>
              <a:rPr lang="en-US" dirty="0" smtClean="0"/>
              <a:t>Is a map of validators</a:t>
            </a:r>
          </a:p>
          <a:p>
            <a:r>
              <a:rPr lang="en-US" dirty="0" smtClean="0"/>
              <a:t>Each validator has a unique name and a function</a:t>
            </a:r>
          </a:p>
          <a:p>
            <a:r>
              <a:rPr lang="en-US" dirty="0" smtClean="0"/>
              <a:t>The validation function accepts the parsed value and a view value</a:t>
            </a:r>
          </a:p>
          <a:p>
            <a:r>
              <a:rPr lang="en-US" dirty="0" smtClean="0"/>
              <a:t>Returns true/false to signal validation state</a:t>
            </a:r>
          </a:p>
          <a:p>
            <a:r>
              <a:rPr lang="en-US" dirty="0" smtClean="0"/>
              <a:t>Only if all registered validators complete successfully the model is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You register a validation function</a:t>
            </a:r>
          </a:p>
          <a:p>
            <a:r>
              <a:rPr lang="en-US" dirty="0" smtClean="0"/>
              <a:t>Angular uses it as part of the validation process</a:t>
            </a:r>
          </a:p>
          <a:p>
            <a:r>
              <a:rPr lang="en-US" dirty="0" smtClean="0"/>
              <a:t>Validation bits are set automatically 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648" y="3361413"/>
            <a:ext cx="4839786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$scope.$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evalAsync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$scope.form.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validators.lessThan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 = value &lt; 10;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09279" y="4966473"/>
            <a:ext cx="6179897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="number"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error.lessThan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 must be less than 10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7346224" y="3230951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51948"/>
              <a:gd name="adj6" fmla="val -3725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Why $</a:t>
            </a:r>
            <a:r>
              <a:rPr lang="en-US" sz="1200" dirty="0" err="1" smtClean="0"/>
              <a:t>evalAsync</a:t>
            </a:r>
            <a:r>
              <a:rPr lang="en-US" sz="1200" dirty="0" smtClean="0"/>
              <a:t> ?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179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Validator Directive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Validator can become reusable by registering it as a directive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2648" y="2652231"/>
            <a:ext cx="4769254" cy="36317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angular.module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1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MyApp</a:t>
            </a:r>
            <a:r>
              <a:rPr lang="en-US" altLang="en-US" sz="1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).directive(</a:t>
            </a:r>
            <a:r>
              <a:rPr lang="en-US" altLang="en-US" sz="1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000" dirty="0" err="1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lessThan</a:t>
            </a:r>
            <a:r>
              <a:rPr lang="en-US" altLang="en-US" sz="1000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altLang="en-US" sz="10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LessThanDirective</a:t>
            </a: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LessThanDirective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ctrl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(!ctrl)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.$observe(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lessThan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ctrl.$validate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validators.lessThan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 = !value || value &lt;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attrs.lessThan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29301" y="5565085"/>
            <a:ext cx="5698996" cy="10618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="number"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less-than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error.lessThan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Number must be less than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="change()"&gt;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Change Max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5976695" y="4530681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-17121"/>
              <a:gd name="adj6" fmla="val -3289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Detect change inside max field</a:t>
            </a:r>
            <a:endParaRPr lang="en-US" sz="12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6683902" y="2958414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93990"/>
              <a:gd name="adj6" fmla="val -37927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ngModel</a:t>
            </a:r>
            <a:r>
              <a:rPr lang="en-US" sz="1200" dirty="0" smtClean="0"/>
              <a:t> is optional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3617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$render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Responsible for rendering the current $</a:t>
            </a:r>
            <a:r>
              <a:rPr lang="en-US" dirty="0" err="1" smtClean="0"/>
              <a:t>viewValue</a:t>
            </a:r>
            <a:r>
              <a:rPr lang="en-US" dirty="0" smtClean="0"/>
              <a:t> into the DOM</a:t>
            </a:r>
          </a:p>
          <a:p>
            <a:r>
              <a:rPr lang="en-US" dirty="0" err="1" smtClean="0"/>
              <a:t>NgModelController</a:t>
            </a:r>
            <a:r>
              <a:rPr lang="en-US" dirty="0" smtClean="0"/>
              <a:t> offers empty implementation !!!</a:t>
            </a:r>
          </a:p>
          <a:p>
            <a:r>
              <a:rPr lang="en-US" dirty="0" err="1" smtClean="0"/>
              <a:t>inputDirective</a:t>
            </a:r>
            <a:r>
              <a:rPr lang="en-US" dirty="0" smtClean="0"/>
              <a:t> implements it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Useful when implementing a new type of input</a:t>
            </a:r>
          </a:p>
          <a:p>
            <a:pPr lvl="1"/>
            <a:r>
              <a:rPr lang="en-US" dirty="0" err="1" smtClean="0"/>
              <a:t>contenteditable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38485" y="3958451"/>
            <a:ext cx="63017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ctrl.$render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element.val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(ctrl.$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(ctrl.$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?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''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: ctrl.$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04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Control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3835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Suppose we want to implement a date input type</a:t>
            </a:r>
          </a:p>
          <a:p>
            <a:r>
              <a:rPr lang="en-US" dirty="0" smtClean="0"/>
              <a:t>Using $validators and $render is easy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what happens when we change the model from code ?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234188" y="2661269"/>
            <a:ext cx="4910319" cy="3016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ctrl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[0];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(!ctrl)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validators.date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 == undefined)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 = moment(value,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"D/M/YY"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88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$formatters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formatter is responsible for converting the </a:t>
            </a:r>
            <a:r>
              <a:rPr lang="en-US" dirty="0" smtClean="0"/>
              <a:t>model value </a:t>
            </a:r>
            <a:r>
              <a:rPr lang="en-US" dirty="0"/>
              <a:t>into a </a:t>
            </a:r>
            <a:r>
              <a:rPr lang="en-US" dirty="0" smtClean="0"/>
              <a:t>representable </a:t>
            </a:r>
            <a:r>
              <a:rPr lang="en-US" dirty="0"/>
              <a:t>format (A.K.A </a:t>
            </a:r>
            <a:r>
              <a:rPr lang="en-US" dirty="0">
                <a:solidFill>
                  <a:srgbClr val="FF0000"/>
                </a:solidFill>
              </a:rPr>
              <a:t>$</a:t>
            </a:r>
            <a:r>
              <a:rPr lang="en-US" dirty="0" err="1">
                <a:solidFill>
                  <a:srgbClr val="FF0000"/>
                </a:solidFill>
              </a:rPr>
              <a:t>viewValue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smtClean="0"/>
              <a:t>Every input type registers its own formatter</a:t>
            </a:r>
          </a:p>
          <a:p>
            <a:r>
              <a:rPr lang="en-US" dirty="0" smtClean="0"/>
              <a:t>For example, input type text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$formatters behaves as a pipe where each formatter tries to format the output of the previous one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48240" y="3703071"/>
            <a:ext cx="528221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formatters.push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ctrl.$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? value :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value.toString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28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Control: Formatting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0929" y="1819534"/>
            <a:ext cx="4346062" cy="24006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formatters.push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instanceof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moment(value).format(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"D/M/YY"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value;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29448" y="3617268"/>
            <a:ext cx="3852337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scope.$watch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ngModelWatch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ngModelGet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!==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formatters[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idx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684505" y="1819534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167063"/>
              <a:gd name="adj6" fmla="val -15179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Convert date value to string</a:t>
            </a:r>
            <a:endParaRPr lang="en-US" sz="12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1107792" y="4820525"/>
            <a:ext cx="1536553" cy="1242524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22456"/>
              <a:gd name="adj6" fmla="val 1920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Angular code which iterates over the $formatters and updates the view value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808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Validation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CSS classes are supported by Angular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ng-pristine/ng-dirty</a:t>
            </a:r>
            <a:r>
              <a:rPr lang="en-US" dirty="0" smtClean="0"/>
              <a:t>: Modified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ng-valid/ng-invalid</a:t>
            </a:r>
            <a:r>
              <a:rPr lang="en-US" dirty="0" smtClean="0"/>
              <a:t>: General field valid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ng-valid-[key]/ng-invalid-[key]</a:t>
            </a:r>
            <a:r>
              <a:rPr lang="en-US" dirty="0" smtClean="0"/>
              <a:t>: Specific validation type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ng-touched/ng-untouched</a:t>
            </a:r>
            <a:r>
              <a:rPr lang="en-US" dirty="0" smtClean="0"/>
              <a:t>: Blur/focus state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ng-pending</a:t>
            </a:r>
            <a:r>
              <a:rPr lang="en-US" dirty="0" smtClean="0"/>
              <a:t>: For </a:t>
            </a:r>
            <a:r>
              <a:rPr lang="en-US" dirty="0" err="1" smtClean="0"/>
              <a:t>async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 Calvo @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35810" y="5259366"/>
            <a:ext cx="2478564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.ng-dirty.ng-invalid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border-color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style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463736" y="5444031"/>
            <a:ext cx="375295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="text"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8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Control: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Continuing with our date control example</a:t>
            </a:r>
          </a:p>
          <a:p>
            <a:r>
              <a:rPr lang="en-US" dirty="0" smtClean="0"/>
              <a:t>In case the end user enters a </a:t>
            </a:r>
            <a:r>
              <a:rPr lang="en-US" u="sng" dirty="0" smtClean="0"/>
              <a:t>valid</a:t>
            </a:r>
            <a:r>
              <a:rPr lang="en-US" dirty="0" smtClean="0"/>
              <a:t> date string </a:t>
            </a:r>
          </a:p>
          <a:p>
            <a:r>
              <a:rPr lang="en-US" dirty="0" smtClean="0"/>
              <a:t>The value (string type) is copied to the scope as is</a:t>
            </a:r>
          </a:p>
          <a:p>
            <a:r>
              <a:rPr lang="en-US" dirty="0" smtClean="0"/>
              <a:t>It is better to convert it to Date type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endParaRPr lang="en-US" dirty="0" smtClean="0"/>
          </a:p>
          <a:p>
            <a:r>
              <a:rPr lang="en-US" dirty="0" smtClean="0"/>
              <a:t>Use your own parser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79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$parsers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list of parsers managed by </a:t>
            </a:r>
            <a:r>
              <a:rPr lang="en-US" dirty="0" err="1" smtClean="0">
                <a:solidFill>
                  <a:srgbClr val="FF0000"/>
                </a:solidFill>
              </a:rPr>
              <a:t>NgModelController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Whenever the </a:t>
            </a:r>
            <a:r>
              <a:rPr lang="en-US" dirty="0" smtClean="0">
                <a:solidFill>
                  <a:srgbClr val="FF0000"/>
                </a:solidFill>
              </a:rPr>
              <a:t>$</a:t>
            </a:r>
            <a:r>
              <a:rPr lang="en-US" dirty="0" err="1" smtClean="0">
                <a:solidFill>
                  <a:srgbClr val="FF0000"/>
                </a:solidFill>
              </a:rPr>
              <a:t>viewValue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changes, Angular tries to parse the value an validate it</a:t>
            </a:r>
          </a:p>
          <a:p>
            <a:r>
              <a:rPr lang="en-US" dirty="0" smtClean="0"/>
              <a:t>A parser transforms the view value (most of the time a string) into a more useful representation</a:t>
            </a:r>
          </a:p>
          <a:p>
            <a:r>
              <a:rPr lang="en-US" dirty="0" smtClean="0"/>
              <a:t>Should return </a:t>
            </a:r>
            <a:r>
              <a:rPr lang="en-US" dirty="0" smtClean="0">
                <a:solidFill>
                  <a:srgbClr val="FF0000"/>
                </a:solidFill>
              </a:rPr>
              <a:t>undefined</a:t>
            </a:r>
            <a:r>
              <a:rPr lang="en-US" dirty="0" smtClean="0"/>
              <a:t> to signal that parsing failed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13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Date Control: parsing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14971" y="1843408"/>
            <a:ext cx="4275529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DatepickerDirective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require: [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"?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ngModel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restrict: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link: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(scope, element,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attrs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parsers.push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(value)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date = moment(value,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"D/M/YY"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(!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date.isValid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undefined;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date.toDate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147090" y="3495955"/>
            <a:ext cx="3922869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parseAndValidate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ctrl.$$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lastCommittedViewValue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viewValue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0;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&lt;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parsers.length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ctrl.$parsers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isUndefined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parserValid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allowInvalid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ctrl.$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modelValue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writeToModelIfNeeded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ctrl.$$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runValidators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(...);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Callout 2 (No Border) 6"/>
          <p:cNvSpPr/>
          <p:nvPr/>
        </p:nvSpPr>
        <p:spPr>
          <a:xfrm>
            <a:off x="6972679" y="1836059"/>
            <a:ext cx="1097280" cy="822960"/>
          </a:xfrm>
          <a:prstGeom prst="callout2">
            <a:avLst>
              <a:gd name="adj1" fmla="val 59226"/>
              <a:gd name="adj2" fmla="val -12699"/>
              <a:gd name="adj3" fmla="val 45440"/>
              <a:gd name="adj4" fmla="val -12328"/>
              <a:gd name="adj5" fmla="val 185081"/>
              <a:gd name="adj6" fmla="val -30494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Undefined means parsing failed</a:t>
            </a:r>
            <a:endParaRPr lang="en-US" sz="1200" dirty="0"/>
          </a:p>
        </p:txBody>
      </p:sp>
      <p:sp>
        <p:nvSpPr>
          <p:cNvPr id="8" name="Line Callout 2 (No Border) 7"/>
          <p:cNvSpPr/>
          <p:nvPr/>
        </p:nvSpPr>
        <p:spPr>
          <a:xfrm>
            <a:off x="1107792" y="4820525"/>
            <a:ext cx="1157613" cy="81415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-7279"/>
              <a:gd name="adj6" fmla="val 34360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Stop on first parse </a:t>
            </a:r>
            <a:r>
              <a:rPr lang="en-US" sz="1200" dirty="0" err="1" smtClean="0"/>
              <a:t>failue</a:t>
            </a:r>
            <a:endParaRPr lang="en-US" sz="1200" dirty="0"/>
          </a:p>
        </p:txBody>
      </p:sp>
      <p:sp>
        <p:nvSpPr>
          <p:cNvPr id="9" name="Line Callout 2 (No Border) 8"/>
          <p:cNvSpPr/>
          <p:nvPr/>
        </p:nvSpPr>
        <p:spPr>
          <a:xfrm>
            <a:off x="2627441" y="5854373"/>
            <a:ext cx="1157613" cy="814156"/>
          </a:xfrm>
          <a:prstGeom prst="callout2">
            <a:avLst>
              <a:gd name="adj1" fmla="val 77031"/>
              <a:gd name="adj2" fmla="val 107387"/>
              <a:gd name="adj3" fmla="val 61020"/>
              <a:gd name="adj4" fmla="val 107181"/>
              <a:gd name="adj5" fmla="val 28135"/>
              <a:gd name="adj6" fmla="val 16783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Always run validation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435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first glance </a:t>
            </a:r>
            <a:r>
              <a:rPr lang="en-US" dirty="0"/>
              <a:t>v</a:t>
            </a:r>
            <a:r>
              <a:rPr lang="en-US" dirty="0" smtClean="0"/>
              <a:t>alidation is easy</a:t>
            </a:r>
          </a:p>
          <a:p>
            <a:r>
              <a:rPr lang="en-US" dirty="0" smtClean="0"/>
              <a:t>You throw some validation attributes</a:t>
            </a:r>
          </a:p>
          <a:p>
            <a:r>
              <a:rPr lang="en-US" dirty="0" smtClean="0"/>
              <a:t>Angular sets this bits</a:t>
            </a:r>
          </a:p>
          <a:p>
            <a:r>
              <a:rPr lang="en-US" dirty="0" smtClean="0"/>
              <a:t>You check for them</a:t>
            </a:r>
          </a:p>
          <a:p>
            <a:r>
              <a:rPr lang="en-US" dirty="0" smtClean="0"/>
              <a:t>Writing your own control/validators </a:t>
            </a:r>
            <a:r>
              <a:rPr lang="en-US" dirty="0" err="1" smtClean="0"/>
              <a:t>resuires</a:t>
            </a:r>
            <a:r>
              <a:rPr lang="en-US" dirty="0" smtClean="0"/>
              <a:t> integration with Angular facilities like parsers, formatters, validators and </a:t>
            </a:r>
            <a:r>
              <a:rPr lang="en-US" smtClean="0"/>
              <a:t>ngModelController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62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Validation – When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Angular validates the model any time it changes</a:t>
            </a:r>
          </a:p>
          <a:p>
            <a:r>
              <a:rPr lang="en-US" dirty="0" smtClean="0"/>
              <a:t>For input elements, every key stroke</a:t>
            </a:r>
          </a:p>
          <a:p>
            <a:pPr lvl="1"/>
            <a:r>
              <a:rPr lang="en-US" dirty="0" smtClean="0"/>
              <a:t>Angular uses the standard </a:t>
            </a:r>
            <a:r>
              <a:rPr lang="en-US" dirty="0" smtClean="0">
                <a:solidFill>
                  <a:srgbClr val="FF0000"/>
                </a:solidFill>
              </a:rPr>
              <a:t>input</a:t>
            </a:r>
            <a:r>
              <a:rPr lang="en-US" dirty="0" smtClean="0"/>
              <a:t> event</a:t>
            </a:r>
          </a:p>
          <a:p>
            <a:r>
              <a:rPr lang="en-US" dirty="0" smtClean="0"/>
              <a:t>You can change that behavior using </a:t>
            </a:r>
            <a:r>
              <a:rPr lang="en-US" dirty="0" smtClean="0">
                <a:solidFill>
                  <a:srgbClr val="FF0000"/>
                </a:solidFill>
              </a:rPr>
              <a:t>ng-model-options</a:t>
            </a:r>
            <a:r>
              <a:rPr lang="en-US" dirty="0" smtClean="0"/>
              <a:t> directive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Ori Calvo @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D236043-CE72-4CDE-9BB5-BE03EF92694B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326087" y="4381057"/>
            <a:ext cx="672652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ng-model-options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'blur'}"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 expression is updated only on blur event: 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{{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7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Debounce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some cases validation occurs too fast</a:t>
            </a:r>
          </a:p>
          <a:p>
            <a:r>
              <a:rPr lang="en-US" dirty="0" smtClean="0"/>
              <a:t>For example, when the end user types an email</a:t>
            </a:r>
          </a:p>
          <a:p>
            <a:pPr lvl="1"/>
            <a:r>
              <a:rPr lang="en-US" dirty="0" smtClean="0"/>
              <a:t>Validation error should not be displayed during typing</a:t>
            </a:r>
          </a:p>
          <a:p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FF0000"/>
                </a:solidFill>
              </a:rPr>
              <a:t>debounce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option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85434" y="4449288"/>
            <a:ext cx="4007828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ng-model-options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="{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debounce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 1500}"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5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Bits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Beside setting some CSS classes Angular also sets some bits on the $scope object</a:t>
            </a:r>
          </a:p>
          <a:p>
            <a:r>
              <a:rPr lang="en-US" dirty="0" smtClean="0"/>
              <a:t>You must use</a:t>
            </a:r>
          </a:p>
          <a:p>
            <a:pPr lvl="1"/>
            <a:r>
              <a:rPr lang="en-US" dirty="0" smtClean="0"/>
              <a:t>A form tag with a name</a:t>
            </a:r>
          </a:p>
          <a:p>
            <a:pPr lvl="1"/>
            <a:r>
              <a:rPr lang="en-US" dirty="0" smtClean="0"/>
              <a:t>An input with a name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6814" y="4496990"/>
            <a:ext cx="460254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ng-controller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alt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name"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 </a:t>
            </a:r>
            <a:r>
              <a:rPr lang="en-US" altLang="en-US" sz="1200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lang="en-US" altLang="en-US" sz="1200" dirty="0" smtClea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="save()"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923787" y="3595151"/>
            <a:ext cx="3667992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scope.form.name.$invalid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"Saving ..."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93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form.$invalid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input has its own $invalid bit</a:t>
            </a:r>
          </a:p>
          <a:p>
            <a:r>
              <a:rPr lang="en-US" dirty="0" smtClean="0"/>
              <a:t>In most cases you just want to check the aggregate result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form.$invalid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2391" y="4531459"/>
            <a:ext cx="4493538" cy="16158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E-Mail: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47013" y="3807941"/>
            <a:ext cx="3954929" cy="14465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HomeCtrl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($scope,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rootScope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$compile)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scope.save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($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scope.form.$invalid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console.log(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"Saving ..."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Validation Messages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© 2015 Ori Calvo http://oricalvo.com ori.calvo@gmail.com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span with a localized validation message</a:t>
            </a:r>
          </a:p>
          <a:p>
            <a:r>
              <a:rPr lang="en-US" dirty="0" smtClean="0"/>
              <a:t>Use ng-show with the correct validation bits</a:t>
            </a:r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05507" y="3094798"/>
            <a:ext cx="7746031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="form"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novalidate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Name: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="name"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required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autofocus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="validation-message"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form.name.$invalid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&amp;&amp; 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form.name.$touched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Please specify a non empty 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E-Mail: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ng-model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="email"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="validation-message"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ng-show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form.email.$invalid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Please specify a valid 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/&gt;&lt;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ng-click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="save()"&gt;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42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חציון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חציון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חציון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C07D1EF5-CFA4-481C-A7D2-7AB04A1257BD}" vid="{1FA15819-AEC1-4F4C-A646-0B3D7A3D54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11506</TotalTime>
  <Words>1685</Words>
  <Application>Microsoft Office PowerPoint</Application>
  <PresentationFormat>On-screen Show (4:3)</PresentationFormat>
  <Paragraphs>758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Consolas</vt:lpstr>
      <vt:lpstr>Levenim MT</vt:lpstr>
      <vt:lpstr>Tw Cen MT</vt:lpstr>
      <vt:lpstr>Wingdings</vt:lpstr>
      <vt:lpstr>Wingdings 2</vt:lpstr>
      <vt:lpstr>Theme1</vt:lpstr>
      <vt:lpstr>Forms &amp; validation</vt:lpstr>
      <vt:lpstr>Validation</vt:lpstr>
      <vt:lpstr>Validation Support</vt:lpstr>
      <vt:lpstr>CSS Validation Classes</vt:lpstr>
      <vt:lpstr>CSS Validation – When ?</vt:lpstr>
      <vt:lpstr>Debounce</vt:lpstr>
      <vt:lpstr>Validation Bits</vt:lpstr>
      <vt:lpstr>form.$invalid</vt:lpstr>
      <vt:lpstr>Display Validation Messages</vt:lpstr>
      <vt:lpstr>Display Multiple Messages</vt:lpstr>
      <vt:lpstr>Cross Input Validation</vt:lpstr>
      <vt:lpstr>Cross Input Validation</vt:lpstr>
      <vt:lpstr>Allow Invalid</vt:lpstr>
      <vt:lpstr>ngTrim</vt:lpstr>
      <vt:lpstr>Nested Forms</vt:lpstr>
      <vt:lpstr>HTML5 Validation</vt:lpstr>
      <vt:lpstr>Behind the Scenes</vt:lpstr>
      <vt:lpstr>Form Directive</vt:lpstr>
      <vt:lpstr>Form Directive</vt:lpstr>
      <vt:lpstr>Form Controller</vt:lpstr>
      <vt:lpstr>Form Composition</vt:lpstr>
      <vt:lpstr>ngModel Directive</vt:lpstr>
      <vt:lpstr>ngModel Directive</vt:lpstr>
      <vt:lpstr>ngModelController</vt:lpstr>
      <vt:lpstr>ngModelController</vt:lpstr>
      <vt:lpstr>Something is Missing </vt:lpstr>
      <vt:lpstr>input Directive</vt:lpstr>
      <vt:lpstr>input Directive</vt:lpstr>
      <vt:lpstr>input type text</vt:lpstr>
      <vt:lpstr>input type text</vt:lpstr>
      <vt:lpstr>$setViewValue</vt:lpstr>
      <vt:lpstr>$setViewValue</vt:lpstr>
      <vt:lpstr>$validators</vt:lpstr>
      <vt:lpstr>Custom Validator</vt:lpstr>
      <vt:lpstr>Custom Validator Directive</vt:lpstr>
      <vt:lpstr>$render</vt:lpstr>
      <vt:lpstr>Date Control</vt:lpstr>
      <vt:lpstr>$formatters</vt:lpstr>
      <vt:lpstr>Date Control: Formatting</vt:lpstr>
      <vt:lpstr>Date Control: Parsing</vt:lpstr>
      <vt:lpstr>$parsers</vt:lpstr>
      <vt:lpstr>Date Control: parsing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AngularJS Application Developement</dc:title>
  <dc:creator>Ori Calvo</dc:creator>
  <cp:lastModifiedBy>Ori Calvo</cp:lastModifiedBy>
  <cp:revision>326</cp:revision>
  <dcterms:created xsi:type="dcterms:W3CDTF">2014-02-15T08:32:08Z</dcterms:created>
  <dcterms:modified xsi:type="dcterms:W3CDTF">2015-07-28T20:27:58Z</dcterms:modified>
</cp:coreProperties>
</file>