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Angular development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45D2084-4464-4A09-98A4-E4B02EC1C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3688" y="1196752"/>
            <a:ext cx="4536504" cy="6700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Become Angular developer</a:t>
            </a:r>
          </a:p>
          <a:p>
            <a:r>
              <a:rPr lang="en-US" dirty="0"/>
              <a:t>Identify strengths and weaknesses</a:t>
            </a:r>
          </a:p>
          <a:p>
            <a:r>
              <a:rPr lang="en-US" dirty="0"/>
              <a:t>Explain alternatives and approaches</a:t>
            </a:r>
          </a:p>
          <a:p>
            <a:r>
              <a:rPr lang="en-US" dirty="0"/>
              <a:t>Use advanced API</a:t>
            </a:r>
          </a:p>
          <a:p>
            <a:r>
              <a:rPr lang="en-US" dirty="0"/>
              <a:t>Look at Angular source code</a:t>
            </a:r>
          </a:p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Good understanding of HTML and HTTP</a:t>
            </a:r>
          </a:p>
          <a:p>
            <a:r>
              <a:rPr lang="en-US" dirty="0"/>
              <a:t>Good understanding of JavaScript</a:t>
            </a:r>
          </a:p>
          <a:p>
            <a:r>
              <a:rPr lang="en-US" dirty="0"/>
              <a:t>Object oriented programming experience</a:t>
            </a:r>
          </a:p>
          <a:p>
            <a:r>
              <a:rPr lang="en-US" dirty="0"/>
              <a:t>No Angular experience</a:t>
            </a:r>
          </a:p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ECMAScript &amp; Typescript</a:t>
            </a:r>
          </a:p>
          <a:p>
            <a:r>
              <a:rPr lang="en-US" dirty="0"/>
              <a:t>Getting Started</a:t>
            </a:r>
          </a:p>
          <a:p>
            <a:r>
              <a:rPr lang="en-US" dirty="0"/>
              <a:t>Understanding Angular</a:t>
            </a:r>
          </a:p>
          <a:p>
            <a:pPr lvl="1"/>
            <a:r>
              <a:rPr lang="en-US" dirty="0"/>
              <a:t>Building components</a:t>
            </a:r>
          </a:p>
          <a:p>
            <a:pPr lvl="1"/>
            <a:r>
              <a:rPr lang="en-US" dirty="0"/>
              <a:t>Change detection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/>
              <a:t>Advanced components</a:t>
            </a:r>
            <a:endParaRPr lang="en-US" dirty="0"/>
          </a:p>
          <a:p>
            <a:r>
              <a:rPr lang="en-US" dirty="0"/>
              <a:t>Routing</a:t>
            </a:r>
          </a:p>
          <a:p>
            <a:r>
              <a:rPr lang="en-US" dirty="0"/>
              <a:t>State Management &amp; Redux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AngularJS Migration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Delivery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r>
              <a:rPr lang="en-US" dirty="0"/>
              <a:t>Labs</a:t>
            </a:r>
          </a:p>
          <a:p>
            <a:r>
              <a:rPr lang="en-US" dirty="0"/>
              <a:t>Breaks</a:t>
            </a:r>
          </a:p>
          <a:p>
            <a:r>
              <a:rPr lang="en-US" dirty="0"/>
              <a:t>General information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 about myself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Questions ?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731</TotalTime>
  <Words>120</Words>
  <Application>Microsoft Office PowerPoint</Application>
  <PresentationFormat>On-screen Show (4:3)</PresentationFormat>
  <Paragraphs>47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Angular development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89</cp:revision>
  <dcterms:created xsi:type="dcterms:W3CDTF">2011-02-24T08:59:43Z</dcterms:created>
  <dcterms:modified xsi:type="dcterms:W3CDTF">2017-09-10T03:45:44Z</dcterms:modified>
</cp:coreProperties>
</file>