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3"/>
  </p:notesMasterIdLst>
  <p:sldIdLst>
    <p:sldId id="256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42" r:id="rId11"/>
    <p:sldId id="343" r:id="rId12"/>
    <p:sldId id="354" r:id="rId13"/>
    <p:sldId id="344" r:id="rId14"/>
    <p:sldId id="345" r:id="rId15"/>
    <p:sldId id="356" r:id="rId16"/>
    <p:sldId id="357" r:id="rId17"/>
    <p:sldId id="358" r:id="rId18"/>
    <p:sldId id="359" r:id="rId19"/>
    <p:sldId id="360" r:id="rId20"/>
    <p:sldId id="361" r:id="rId21"/>
    <p:sldId id="34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9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A694B5-0DD1-4514-8AEE-CED69BB05FC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C2C4B9-51E5-4F53-9509-BA91C9389617}">
      <dgm:prSet phldrT="[Text]"/>
      <dgm:spPr/>
      <dgm:t>
        <a:bodyPr/>
        <a:lstStyle/>
        <a:p>
          <a:r>
            <a:rPr lang="en-US" dirty="0"/>
            <a:t>Root</a:t>
          </a:r>
        </a:p>
      </dgm:t>
    </dgm:pt>
    <dgm:pt modelId="{14027DC2-8D15-4786-A7AD-FF6A21B55008}" type="parTrans" cxnId="{87A6D056-C8F9-411F-9AEA-58DDFD984300}">
      <dgm:prSet/>
      <dgm:spPr/>
      <dgm:t>
        <a:bodyPr/>
        <a:lstStyle/>
        <a:p>
          <a:endParaRPr lang="en-US"/>
        </a:p>
      </dgm:t>
    </dgm:pt>
    <dgm:pt modelId="{D66268BB-4B71-400B-90EE-AA1BA85739A9}" type="sibTrans" cxnId="{87A6D056-C8F9-411F-9AEA-58DDFD984300}">
      <dgm:prSet/>
      <dgm:spPr/>
      <dgm:t>
        <a:bodyPr/>
        <a:lstStyle/>
        <a:p>
          <a:endParaRPr lang="en-US"/>
        </a:p>
      </dgm:t>
    </dgm:pt>
    <dgm:pt modelId="{679DCB1C-9325-4760-93A2-AA90C5A9AAC8}" type="asst">
      <dgm:prSet phldrT="[Text]"/>
      <dgm:spPr/>
      <dgm:t>
        <a:bodyPr/>
        <a:lstStyle/>
        <a:p>
          <a:r>
            <a:rPr lang="en-US" dirty="0" err="1"/>
            <a:t>ContactPage</a:t>
          </a:r>
          <a:endParaRPr lang="en-US" dirty="0"/>
        </a:p>
      </dgm:t>
    </dgm:pt>
    <dgm:pt modelId="{0B08D0D0-20DC-4A33-894F-71929FCDBCC1}" type="parTrans" cxnId="{6D4A0A06-B3BA-4211-A117-87C7E119F20A}">
      <dgm:prSet/>
      <dgm:spPr/>
      <dgm:t>
        <a:bodyPr/>
        <a:lstStyle/>
        <a:p>
          <a:endParaRPr lang="en-US"/>
        </a:p>
      </dgm:t>
    </dgm:pt>
    <dgm:pt modelId="{6F098C31-EAA0-487D-AF4A-3CA7D481E91C}" type="sibTrans" cxnId="{6D4A0A06-B3BA-4211-A117-87C7E119F20A}">
      <dgm:prSet/>
      <dgm:spPr/>
      <dgm:t>
        <a:bodyPr/>
        <a:lstStyle/>
        <a:p>
          <a:endParaRPr lang="en-US"/>
        </a:p>
      </dgm:t>
    </dgm:pt>
    <dgm:pt modelId="{2EFC78C2-84EE-48AB-9DC7-0161F61C6FC4}" type="asst">
      <dgm:prSet/>
      <dgm:spPr/>
      <dgm:t>
        <a:bodyPr/>
        <a:lstStyle/>
        <a:p>
          <a:r>
            <a:rPr lang="en-US" dirty="0" err="1"/>
            <a:t>AdminPage</a:t>
          </a:r>
          <a:endParaRPr lang="en-US" dirty="0"/>
        </a:p>
      </dgm:t>
    </dgm:pt>
    <dgm:pt modelId="{BE0D9065-B89A-4A19-AE39-9AAFB096D0ED}" type="parTrans" cxnId="{03A8A318-D51E-4E15-AA30-9A6840E57E6D}">
      <dgm:prSet/>
      <dgm:spPr/>
      <dgm:t>
        <a:bodyPr/>
        <a:lstStyle/>
        <a:p>
          <a:endParaRPr lang="en-US"/>
        </a:p>
      </dgm:t>
    </dgm:pt>
    <dgm:pt modelId="{AF339AC7-9072-4D4D-A63A-BAAD466EE4F8}" type="sibTrans" cxnId="{03A8A318-D51E-4E15-AA30-9A6840E57E6D}">
      <dgm:prSet/>
      <dgm:spPr/>
      <dgm:t>
        <a:bodyPr/>
        <a:lstStyle/>
        <a:p>
          <a:endParaRPr lang="en-US"/>
        </a:p>
      </dgm:t>
    </dgm:pt>
    <dgm:pt modelId="{8EB12A61-E505-4271-8EF5-357BD20558B5}">
      <dgm:prSet/>
      <dgm:spPr/>
      <dgm:t>
        <a:bodyPr/>
        <a:lstStyle/>
        <a:p>
          <a:r>
            <a:rPr lang="en-US" dirty="0"/>
            <a:t>Contacts</a:t>
          </a:r>
        </a:p>
      </dgm:t>
    </dgm:pt>
    <dgm:pt modelId="{B35DECA1-7E49-4EBE-8C67-8CCD418329A2}" type="parTrans" cxnId="{6ACAEFCF-30D0-4122-B620-ADD2B720BDD9}">
      <dgm:prSet/>
      <dgm:spPr/>
      <dgm:t>
        <a:bodyPr/>
        <a:lstStyle/>
        <a:p>
          <a:endParaRPr lang="en-US"/>
        </a:p>
      </dgm:t>
    </dgm:pt>
    <dgm:pt modelId="{55F3F9B4-F0F0-48C9-9B28-B43CD38DD35B}" type="sibTrans" cxnId="{6ACAEFCF-30D0-4122-B620-ADD2B720BDD9}">
      <dgm:prSet/>
      <dgm:spPr/>
      <dgm:t>
        <a:bodyPr/>
        <a:lstStyle/>
        <a:p>
          <a:endParaRPr lang="en-US"/>
        </a:p>
      </dgm:t>
    </dgm:pt>
    <dgm:pt modelId="{E6502757-7D6B-4A8C-B17C-99D0AD555C95}">
      <dgm:prSet/>
      <dgm:spPr/>
      <dgm:t>
        <a:bodyPr/>
        <a:lstStyle/>
        <a:p>
          <a:r>
            <a:rPr lang="en-US" dirty="0"/>
            <a:t>Contact</a:t>
          </a:r>
        </a:p>
      </dgm:t>
    </dgm:pt>
    <dgm:pt modelId="{60686301-1C22-4984-82D3-829B09361165}" type="parTrans" cxnId="{410BB652-B561-49CE-8427-ABC67ECB765C}">
      <dgm:prSet/>
      <dgm:spPr/>
      <dgm:t>
        <a:bodyPr/>
        <a:lstStyle/>
        <a:p>
          <a:endParaRPr lang="en-US"/>
        </a:p>
      </dgm:t>
    </dgm:pt>
    <dgm:pt modelId="{01F08ED3-D203-4EBF-9B96-4693F7BFDAD8}" type="sibTrans" cxnId="{410BB652-B561-49CE-8427-ABC67ECB765C}">
      <dgm:prSet/>
      <dgm:spPr/>
      <dgm:t>
        <a:bodyPr/>
        <a:lstStyle/>
        <a:p>
          <a:endParaRPr lang="en-US"/>
        </a:p>
      </dgm:t>
    </dgm:pt>
    <dgm:pt modelId="{D3049039-EBFE-45B1-85E9-39AE81D30539}">
      <dgm:prSet/>
      <dgm:spPr/>
      <dgm:t>
        <a:bodyPr/>
        <a:lstStyle/>
        <a:p>
          <a:r>
            <a:rPr lang="en-US" dirty="0" err="1"/>
            <a:t>NewContact</a:t>
          </a:r>
          <a:endParaRPr lang="en-US" dirty="0"/>
        </a:p>
      </dgm:t>
    </dgm:pt>
    <dgm:pt modelId="{51C8CE82-15FC-45A9-9F5C-79EE38D23A8C}" type="parTrans" cxnId="{5001F4A5-59D4-4317-9A62-1C95EDE7F9BB}">
      <dgm:prSet/>
      <dgm:spPr/>
      <dgm:t>
        <a:bodyPr/>
        <a:lstStyle/>
        <a:p>
          <a:endParaRPr lang="en-US"/>
        </a:p>
      </dgm:t>
    </dgm:pt>
    <dgm:pt modelId="{9578E667-FFFA-40F3-A64E-257CCB30AFA8}" type="sibTrans" cxnId="{5001F4A5-59D4-4317-9A62-1C95EDE7F9BB}">
      <dgm:prSet/>
      <dgm:spPr/>
      <dgm:t>
        <a:bodyPr/>
        <a:lstStyle/>
        <a:p>
          <a:endParaRPr lang="en-US"/>
        </a:p>
      </dgm:t>
    </dgm:pt>
    <dgm:pt modelId="{7C80D15E-99E7-4CFE-8923-A10A7C3ED634}">
      <dgm:prSet/>
      <dgm:spPr/>
      <dgm:t>
        <a:bodyPr/>
        <a:lstStyle/>
        <a:p>
          <a:r>
            <a:rPr lang="en-US" dirty="0"/>
            <a:t>Users</a:t>
          </a:r>
        </a:p>
      </dgm:t>
    </dgm:pt>
    <dgm:pt modelId="{5FF24B99-650C-4821-BA6B-327964D60F26}" type="parTrans" cxnId="{C54814EA-6AC8-4CC7-BF81-CF68358B681C}">
      <dgm:prSet/>
      <dgm:spPr/>
      <dgm:t>
        <a:bodyPr/>
        <a:lstStyle/>
        <a:p>
          <a:endParaRPr lang="en-US"/>
        </a:p>
      </dgm:t>
    </dgm:pt>
    <dgm:pt modelId="{6D1B7243-D8D1-4756-8473-C84DE0D92406}" type="sibTrans" cxnId="{C54814EA-6AC8-4CC7-BF81-CF68358B681C}">
      <dgm:prSet/>
      <dgm:spPr/>
      <dgm:t>
        <a:bodyPr/>
        <a:lstStyle/>
        <a:p>
          <a:endParaRPr lang="en-US"/>
        </a:p>
      </dgm:t>
    </dgm:pt>
    <dgm:pt modelId="{0F1689D4-0F26-4514-9BAF-3B2C1391CC5D}">
      <dgm:prSet/>
      <dgm:spPr/>
      <dgm:t>
        <a:bodyPr/>
        <a:lstStyle/>
        <a:p>
          <a:r>
            <a:rPr lang="en-US" dirty="0"/>
            <a:t>User</a:t>
          </a:r>
        </a:p>
      </dgm:t>
    </dgm:pt>
    <dgm:pt modelId="{57E2EC46-EC38-4F64-8B23-297D64525369}" type="parTrans" cxnId="{86883944-E52B-45D3-B9F1-573BA61D1030}">
      <dgm:prSet/>
      <dgm:spPr/>
      <dgm:t>
        <a:bodyPr/>
        <a:lstStyle/>
        <a:p>
          <a:endParaRPr lang="en-US"/>
        </a:p>
      </dgm:t>
    </dgm:pt>
    <dgm:pt modelId="{DD570716-7111-4431-84DD-E5883483CC42}" type="sibTrans" cxnId="{86883944-E52B-45D3-B9F1-573BA61D1030}">
      <dgm:prSet/>
      <dgm:spPr/>
      <dgm:t>
        <a:bodyPr/>
        <a:lstStyle/>
        <a:p>
          <a:endParaRPr lang="en-US"/>
        </a:p>
      </dgm:t>
    </dgm:pt>
    <dgm:pt modelId="{CF232ABF-56E3-4708-9B1C-852262C86827}">
      <dgm:prSet/>
      <dgm:spPr/>
      <dgm:t>
        <a:bodyPr/>
        <a:lstStyle/>
        <a:p>
          <a:r>
            <a:rPr lang="en-US" dirty="0"/>
            <a:t>Roles</a:t>
          </a:r>
        </a:p>
      </dgm:t>
    </dgm:pt>
    <dgm:pt modelId="{56C41747-B22E-44E7-BF46-E523747E054E}" type="parTrans" cxnId="{37B571DB-942D-4248-8A88-D4F85CBE317E}">
      <dgm:prSet/>
      <dgm:spPr/>
      <dgm:t>
        <a:bodyPr/>
        <a:lstStyle/>
        <a:p>
          <a:endParaRPr lang="en-US"/>
        </a:p>
      </dgm:t>
    </dgm:pt>
    <dgm:pt modelId="{A28B312E-75DB-47D2-A56B-29D4C7466CF3}" type="sibTrans" cxnId="{37B571DB-942D-4248-8A88-D4F85CBE317E}">
      <dgm:prSet/>
      <dgm:spPr/>
      <dgm:t>
        <a:bodyPr/>
        <a:lstStyle/>
        <a:p>
          <a:endParaRPr lang="en-US"/>
        </a:p>
      </dgm:t>
    </dgm:pt>
    <dgm:pt modelId="{127AEF68-93EB-459E-91BE-BB51D89FE1EE}">
      <dgm:prSet/>
      <dgm:spPr/>
      <dgm:t>
        <a:bodyPr/>
        <a:lstStyle/>
        <a:p>
          <a:r>
            <a:rPr lang="en-US" dirty="0"/>
            <a:t>Role</a:t>
          </a:r>
        </a:p>
      </dgm:t>
    </dgm:pt>
    <dgm:pt modelId="{BD7A547D-2383-48C1-A5FB-D66C2E148D96}" type="parTrans" cxnId="{8296599F-3529-4292-87ED-E70644BBBC6C}">
      <dgm:prSet/>
      <dgm:spPr/>
      <dgm:t>
        <a:bodyPr/>
        <a:lstStyle/>
        <a:p>
          <a:endParaRPr lang="en-US"/>
        </a:p>
      </dgm:t>
    </dgm:pt>
    <dgm:pt modelId="{1E572402-16CD-444B-9ACA-C51146FA51E7}" type="sibTrans" cxnId="{8296599F-3529-4292-87ED-E70644BBBC6C}">
      <dgm:prSet/>
      <dgm:spPr/>
      <dgm:t>
        <a:bodyPr/>
        <a:lstStyle/>
        <a:p>
          <a:endParaRPr lang="en-US"/>
        </a:p>
      </dgm:t>
    </dgm:pt>
    <dgm:pt modelId="{2245501C-2C27-4EFB-9FE2-8FE91AB95E43}" type="pres">
      <dgm:prSet presAssocID="{84A694B5-0DD1-4514-8AEE-CED69BB05F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9D27833-FAEA-4446-9457-F40834552C93}" type="pres">
      <dgm:prSet presAssocID="{58C2C4B9-51E5-4F53-9509-BA91C9389617}" presName="hierRoot1" presStyleCnt="0">
        <dgm:presLayoutVars>
          <dgm:hierBranch val="init"/>
        </dgm:presLayoutVars>
      </dgm:prSet>
      <dgm:spPr/>
    </dgm:pt>
    <dgm:pt modelId="{C7FADA63-56E9-47F8-AC1F-F7A691AC08DE}" type="pres">
      <dgm:prSet presAssocID="{58C2C4B9-51E5-4F53-9509-BA91C9389617}" presName="rootComposite1" presStyleCnt="0"/>
      <dgm:spPr/>
    </dgm:pt>
    <dgm:pt modelId="{DC6F4B62-678E-4421-8F2C-905647D1FF54}" type="pres">
      <dgm:prSet presAssocID="{58C2C4B9-51E5-4F53-9509-BA91C9389617}" presName="rootText1" presStyleLbl="node0" presStyleIdx="0" presStyleCnt="1">
        <dgm:presLayoutVars>
          <dgm:chPref val="3"/>
        </dgm:presLayoutVars>
      </dgm:prSet>
      <dgm:spPr/>
    </dgm:pt>
    <dgm:pt modelId="{F76D5712-4B0A-4B68-97EF-3A040D4CBAF3}" type="pres">
      <dgm:prSet presAssocID="{58C2C4B9-51E5-4F53-9509-BA91C9389617}" presName="rootConnector1" presStyleLbl="node1" presStyleIdx="0" presStyleCnt="0"/>
      <dgm:spPr/>
    </dgm:pt>
    <dgm:pt modelId="{31A9BB44-5E35-4DAD-B817-DA7124C06FDC}" type="pres">
      <dgm:prSet presAssocID="{58C2C4B9-51E5-4F53-9509-BA91C9389617}" presName="hierChild2" presStyleCnt="0"/>
      <dgm:spPr/>
    </dgm:pt>
    <dgm:pt modelId="{DA14E4C0-2157-4325-8DA6-71AA766F4C30}" type="pres">
      <dgm:prSet presAssocID="{58C2C4B9-51E5-4F53-9509-BA91C9389617}" presName="hierChild3" presStyleCnt="0"/>
      <dgm:spPr/>
    </dgm:pt>
    <dgm:pt modelId="{B9867241-39C4-4FE0-8030-2468903AA9ED}" type="pres">
      <dgm:prSet presAssocID="{0B08D0D0-20DC-4A33-894F-71929FCDBCC1}" presName="Name111" presStyleLbl="parChTrans1D2" presStyleIdx="0" presStyleCnt="2"/>
      <dgm:spPr/>
    </dgm:pt>
    <dgm:pt modelId="{46EC92C8-0C97-4638-953F-BEFBC5683CE3}" type="pres">
      <dgm:prSet presAssocID="{679DCB1C-9325-4760-93A2-AA90C5A9AAC8}" presName="hierRoot3" presStyleCnt="0">
        <dgm:presLayoutVars>
          <dgm:hierBranch val="init"/>
        </dgm:presLayoutVars>
      </dgm:prSet>
      <dgm:spPr/>
    </dgm:pt>
    <dgm:pt modelId="{543EC3BE-DE85-430B-8C79-95F0E2490FFB}" type="pres">
      <dgm:prSet presAssocID="{679DCB1C-9325-4760-93A2-AA90C5A9AAC8}" presName="rootComposite3" presStyleCnt="0"/>
      <dgm:spPr/>
    </dgm:pt>
    <dgm:pt modelId="{EAC57C67-D74C-45F7-9AD9-E5641F04CDB0}" type="pres">
      <dgm:prSet presAssocID="{679DCB1C-9325-4760-93A2-AA90C5A9AAC8}" presName="rootText3" presStyleLbl="asst1" presStyleIdx="0" presStyleCnt="2">
        <dgm:presLayoutVars>
          <dgm:chPref val="3"/>
        </dgm:presLayoutVars>
      </dgm:prSet>
      <dgm:spPr/>
    </dgm:pt>
    <dgm:pt modelId="{796E505B-7699-48E0-A0C5-24D0A703AAA0}" type="pres">
      <dgm:prSet presAssocID="{679DCB1C-9325-4760-93A2-AA90C5A9AAC8}" presName="rootConnector3" presStyleLbl="asst1" presStyleIdx="0" presStyleCnt="2"/>
      <dgm:spPr/>
    </dgm:pt>
    <dgm:pt modelId="{00D26FF4-8018-4FF3-A558-43BD1490501F}" type="pres">
      <dgm:prSet presAssocID="{679DCB1C-9325-4760-93A2-AA90C5A9AAC8}" presName="hierChild6" presStyleCnt="0"/>
      <dgm:spPr/>
    </dgm:pt>
    <dgm:pt modelId="{646F07BD-BD77-4DCC-AE07-F136D046F5FC}" type="pres">
      <dgm:prSet presAssocID="{B35DECA1-7E49-4EBE-8C67-8CCD418329A2}" presName="Name37" presStyleLbl="parChTrans1D3" presStyleIdx="0" presStyleCnt="4"/>
      <dgm:spPr/>
    </dgm:pt>
    <dgm:pt modelId="{D6D8FF99-77A6-48CF-85FD-318E4A4958ED}" type="pres">
      <dgm:prSet presAssocID="{8EB12A61-E505-4271-8EF5-357BD20558B5}" presName="hierRoot2" presStyleCnt="0">
        <dgm:presLayoutVars>
          <dgm:hierBranch val="init"/>
        </dgm:presLayoutVars>
      </dgm:prSet>
      <dgm:spPr/>
    </dgm:pt>
    <dgm:pt modelId="{1F2DE1FD-A448-4459-8A21-D7CB4D3F317F}" type="pres">
      <dgm:prSet presAssocID="{8EB12A61-E505-4271-8EF5-357BD20558B5}" presName="rootComposite" presStyleCnt="0"/>
      <dgm:spPr/>
    </dgm:pt>
    <dgm:pt modelId="{B98F66D3-7E85-492A-B7E7-2F31497EAFA7}" type="pres">
      <dgm:prSet presAssocID="{8EB12A61-E505-4271-8EF5-357BD20558B5}" presName="rootText" presStyleLbl="node3" presStyleIdx="0" presStyleCnt="4">
        <dgm:presLayoutVars>
          <dgm:chPref val="3"/>
        </dgm:presLayoutVars>
      </dgm:prSet>
      <dgm:spPr/>
    </dgm:pt>
    <dgm:pt modelId="{FB182538-6186-4C0C-8F27-93BF7C80C8CA}" type="pres">
      <dgm:prSet presAssocID="{8EB12A61-E505-4271-8EF5-357BD20558B5}" presName="rootConnector" presStyleLbl="node3" presStyleIdx="0" presStyleCnt="4"/>
      <dgm:spPr/>
    </dgm:pt>
    <dgm:pt modelId="{B2B7BFD0-55AD-45DB-A301-91E63F9FE2FA}" type="pres">
      <dgm:prSet presAssocID="{8EB12A61-E505-4271-8EF5-357BD20558B5}" presName="hierChild4" presStyleCnt="0"/>
      <dgm:spPr/>
    </dgm:pt>
    <dgm:pt modelId="{11D27165-F3C1-4035-BA87-CEC1B06F4D48}" type="pres">
      <dgm:prSet presAssocID="{60686301-1C22-4984-82D3-829B09361165}" presName="Name37" presStyleLbl="parChTrans1D4" presStyleIdx="0" presStyleCnt="3"/>
      <dgm:spPr/>
    </dgm:pt>
    <dgm:pt modelId="{4FB96555-8B9A-4573-8E5E-AE14F6AF672D}" type="pres">
      <dgm:prSet presAssocID="{E6502757-7D6B-4A8C-B17C-99D0AD555C95}" presName="hierRoot2" presStyleCnt="0">
        <dgm:presLayoutVars>
          <dgm:hierBranch val="init"/>
        </dgm:presLayoutVars>
      </dgm:prSet>
      <dgm:spPr/>
    </dgm:pt>
    <dgm:pt modelId="{56432065-24E5-42BD-8CD1-21A9C9AE8ABE}" type="pres">
      <dgm:prSet presAssocID="{E6502757-7D6B-4A8C-B17C-99D0AD555C95}" presName="rootComposite" presStyleCnt="0"/>
      <dgm:spPr/>
    </dgm:pt>
    <dgm:pt modelId="{A84D4A3D-1AD6-4F56-9D40-16262DA6CEB8}" type="pres">
      <dgm:prSet presAssocID="{E6502757-7D6B-4A8C-B17C-99D0AD555C95}" presName="rootText" presStyleLbl="node4" presStyleIdx="0" presStyleCnt="3">
        <dgm:presLayoutVars>
          <dgm:chPref val="3"/>
        </dgm:presLayoutVars>
      </dgm:prSet>
      <dgm:spPr/>
    </dgm:pt>
    <dgm:pt modelId="{E5468907-9B39-436D-AFBC-9D74EEBB2949}" type="pres">
      <dgm:prSet presAssocID="{E6502757-7D6B-4A8C-B17C-99D0AD555C95}" presName="rootConnector" presStyleLbl="node4" presStyleIdx="0" presStyleCnt="3"/>
      <dgm:spPr/>
    </dgm:pt>
    <dgm:pt modelId="{954C4C7B-2F71-4657-835F-9542A0162D8E}" type="pres">
      <dgm:prSet presAssocID="{E6502757-7D6B-4A8C-B17C-99D0AD555C95}" presName="hierChild4" presStyleCnt="0"/>
      <dgm:spPr/>
    </dgm:pt>
    <dgm:pt modelId="{16B1985E-398F-41CB-A40D-BE994F35660E}" type="pres">
      <dgm:prSet presAssocID="{E6502757-7D6B-4A8C-B17C-99D0AD555C95}" presName="hierChild5" presStyleCnt="0"/>
      <dgm:spPr/>
    </dgm:pt>
    <dgm:pt modelId="{263D817C-7CD1-4A64-AC82-C837D78083B6}" type="pres">
      <dgm:prSet presAssocID="{8EB12A61-E505-4271-8EF5-357BD20558B5}" presName="hierChild5" presStyleCnt="0"/>
      <dgm:spPr/>
    </dgm:pt>
    <dgm:pt modelId="{E2F6E9E9-9F0F-4A53-8714-D373FA2675FA}" type="pres">
      <dgm:prSet presAssocID="{51C8CE82-15FC-45A9-9F5C-79EE38D23A8C}" presName="Name37" presStyleLbl="parChTrans1D3" presStyleIdx="1" presStyleCnt="4"/>
      <dgm:spPr/>
    </dgm:pt>
    <dgm:pt modelId="{21AA446E-BF59-4E6B-BA3C-26C383A80C58}" type="pres">
      <dgm:prSet presAssocID="{D3049039-EBFE-45B1-85E9-39AE81D30539}" presName="hierRoot2" presStyleCnt="0">
        <dgm:presLayoutVars>
          <dgm:hierBranch val="init"/>
        </dgm:presLayoutVars>
      </dgm:prSet>
      <dgm:spPr/>
    </dgm:pt>
    <dgm:pt modelId="{6FEBD0D0-2AC1-480C-9D2A-94ABDE56327C}" type="pres">
      <dgm:prSet presAssocID="{D3049039-EBFE-45B1-85E9-39AE81D30539}" presName="rootComposite" presStyleCnt="0"/>
      <dgm:spPr/>
    </dgm:pt>
    <dgm:pt modelId="{5DFD80FC-9663-4A19-BAEF-A5964CE0D0AC}" type="pres">
      <dgm:prSet presAssocID="{D3049039-EBFE-45B1-85E9-39AE81D30539}" presName="rootText" presStyleLbl="node3" presStyleIdx="1" presStyleCnt="4">
        <dgm:presLayoutVars>
          <dgm:chPref val="3"/>
        </dgm:presLayoutVars>
      </dgm:prSet>
      <dgm:spPr/>
    </dgm:pt>
    <dgm:pt modelId="{FC395F5C-253F-45F4-94AE-F6CC99CC16FA}" type="pres">
      <dgm:prSet presAssocID="{D3049039-EBFE-45B1-85E9-39AE81D30539}" presName="rootConnector" presStyleLbl="node3" presStyleIdx="1" presStyleCnt="4"/>
      <dgm:spPr/>
    </dgm:pt>
    <dgm:pt modelId="{5359CF6D-C82D-433B-98FE-D4C9012B8026}" type="pres">
      <dgm:prSet presAssocID="{D3049039-EBFE-45B1-85E9-39AE81D30539}" presName="hierChild4" presStyleCnt="0"/>
      <dgm:spPr/>
    </dgm:pt>
    <dgm:pt modelId="{EFAF72EB-8492-4D1F-B3D8-4597E198AE84}" type="pres">
      <dgm:prSet presAssocID="{D3049039-EBFE-45B1-85E9-39AE81D30539}" presName="hierChild5" presStyleCnt="0"/>
      <dgm:spPr/>
    </dgm:pt>
    <dgm:pt modelId="{E6195716-B555-4094-BC1F-D9D365B575FA}" type="pres">
      <dgm:prSet presAssocID="{679DCB1C-9325-4760-93A2-AA90C5A9AAC8}" presName="hierChild7" presStyleCnt="0"/>
      <dgm:spPr/>
    </dgm:pt>
    <dgm:pt modelId="{E72DB4FB-5049-4AE4-A623-3D902BC0B3D3}" type="pres">
      <dgm:prSet presAssocID="{BE0D9065-B89A-4A19-AE39-9AAFB096D0ED}" presName="Name111" presStyleLbl="parChTrans1D2" presStyleIdx="1" presStyleCnt="2"/>
      <dgm:spPr/>
    </dgm:pt>
    <dgm:pt modelId="{13729249-5213-4477-B55F-032D81606DBE}" type="pres">
      <dgm:prSet presAssocID="{2EFC78C2-84EE-48AB-9DC7-0161F61C6FC4}" presName="hierRoot3" presStyleCnt="0">
        <dgm:presLayoutVars>
          <dgm:hierBranch val="init"/>
        </dgm:presLayoutVars>
      </dgm:prSet>
      <dgm:spPr/>
    </dgm:pt>
    <dgm:pt modelId="{CDEB800A-3E2E-4A6C-BB81-974D3ED1352D}" type="pres">
      <dgm:prSet presAssocID="{2EFC78C2-84EE-48AB-9DC7-0161F61C6FC4}" presName="rootComposite3" presStyleCnt="0"/>
      <dgm:spPr/>
    </dgm:pt>
    <dgm:pt modelId="{8F905984-B6CF-4362-B116-4C06F9D564FE}" type="pres">
      <dgm:prSet presAssocID="{2EFC78C2-84EE-48AB-9DC7-0161F61C6FC4}" presName="rootText3" presStyleLbl="asst1" presStyleIdx="1" presStyleCnt="2">
        <dgm:presLayoutVars>
          <dgm:chPref val="3"/>
        </dgm:presLayoutVars>
      </dgm:prSet>
      <dgm:spPr/>
    </dgm:pt>
    <dgm:pt modelId="{6411B8F3-6B3E-437B-9942-F8CA12746AA6}" type="pres">
      <dgm:prSet presAssocID="{2EFC78C2-84EE-48AB-9DC7-0161F61C6FC4}" presName="rootConnector3" presStyleLbl="asst1" presStyleIdx="1" presStyleCnt="2"/>
      <dgm:spPr/>
    </dgm:pt>
    <dgm:pt modelId="{BF2EABB2-B916-4375-97C4-88FD89BFC9F7}" type="pres">
      <dgm:prSet presAssocID="{2EFC78C2-84EE-48AB-9DC7-0161F61C6FC4}" presName="hierChild6" presStyleCnt="0"/>
      <dgm:spPr/>
    </dgm:pt>
    <dgm:pt modelId="{BA70B424-4582-4883-A87E-685648A58DB5}" type="pres">
      <dgm:prSet presAssocID="{5FF24B99-650C-4821-BA6B-327964D60F26}" presName="Name37" presStyleLbl="parChTrans1D3" presStyleIdx="2" presStyleCnt="4"/>
      <dgm:spPr/>
    </dgm:pt>
    <dgm:pt modelId="{B77EE3C9-002F-4888-A894-22BBE20181F5}" type="pres">
      <dgm:prSet presAssocID="{7C80D15E-99E7-4CFE-8923-A10A7C3ED634}" presName="hierRoot2" presStyleCnt="0">
        <dgm:presLayoutVars>
          <dgm:hierBranch val="init"/>
        </dgm:presLayoutVars>
      </dgm:prSet>
      <dgm:spPr/>
    </dgm:pt>
    <dgm:pt modelId="{7A5E8450-8BA3-456B-A806-DB90444AF557}" type="pres">
      <dgm:prSet presAssocID="{7C80D15E-99E7-4CFE-8923-A10A7C3ED634}" presName="rootComposite" presStyleCnt="0"/>
      <dgm:spPr/>
    </dgm:pt>
    <dgm:pt modelId="{88A67B9D-4015-46C3-B956-752D8DB83B1C}" type="pres">
      <dgm:prSet presAssocID="{7C80D15E-99E7-4CFE-8923-A10A7C3ED634}" presName="rootText" presStyleLbl="node3" presStyleIdx="2" presStyleCnt="4">
        <dgm:presLayoutVars>
          <dgm:chPref val="3"/>
        </dgm:presLayoutVars>
      </dgm:prSet>
      <dgm:spPr/>
    </dgm:pt>
    <dgm:pt modelId="{45855DA8-A336-4178-A302-5EA0B9BD7B21}" type="pres">
      <dgm:prSet presAssocID="{7C80D15E-99E7-4CFE-8923-A10A7C3ED634}" presName="rootConnector" presStyleLbl="node3" presStyleIdx="2" presStyleCnt="4"/>
      <dgm:spPr/>
    </dgm:pt>
    <dgm:pt modelId="{32C2D658-B11F-4A60-8EA7-7B57920F4E88}" type="pres">
      <dgm:prSet presAssocID="{7C80D15E-99E7-4CFE-8923-A10A7C3ED634}" presName="hierChild4" presStyleCnt="0"/>
      <dgm:spPr/>
    </dgm:pt>
    <dgm:pt modelId="{2D7238C7-64CE-43E9-9710-B5FE19E4CDEA}" type="pres">
      <dgm:prSet presAssocID="{57E2EC46-EC38-4F64-8B23-297D64525369}" presName="Name37" presStyleLbl="parChTrans1D4" presStyleIdx="1" presStyleCnt="3"/>
      <dgm:spPr/>
    </dgm:pt>
    <dgm:pt modelId="{CEA8F7C2-AC95-4D59-802F-DA446498CE26}" type="pres">
      <dgm:prSet presAssocID="{0F1689D4-0F26-4514-9BAF-3B2C1391CC5D}" presName="hierRoot2" presStyleCnt="0">
        <dgm:presLayoutVars>
          <dgm:hierBranch val="init"/>
        </dgm:presLayoutVars>
      </dgm:prSet>
      <dgm:spPr/>
    </dgm:pt>
    <dgm:pt modelId="{5FE10480-56DE-4585-9593-F195D46990D7}" type="pres">
      <dgm:prSet presAssocID="{0F1689D4-0F26-4514-9BAF-3B2C1391CC5D}" presName="rootComposite" presStyleCnt="0"/>
      <dgm:spPr/>
    </dgm:pt>
    <dgm:pt modelId="{32B0C02C-53E7-4B40-A43B-3D7E00280DCE}" type="pres">
      <dgm:prSet presAssocID="{0F1689D4-0F26-4514-9BAF-3B2C1391CC5D}" presName="rootText" presStyleLbl="node4" presStyleIdx="1" presStyleCnt="3">
        <dgm:presLayoutVars>
          <dgm:chPref val="3"/>
        </dgm:presLayoutVars>
      </dgm:prSet>
      <dgm:spPr/>
    </dgm:pt>
    <dgm:pt modelId="{B486D833-520C-445F-843C-5587C968AA92}" type="pres">
      <dgm:prSet presAssocID="{0F1689D4-0F26-4514-9BAF-3B2C1391CC5D}" presName="rootConnector" presStyleLbl="node4" presStyleIdx="1" presStyleCnt="3"/>
      <dgm:spPr/>
    </dgm:pt>
    <dgm:pt modelId="{AB15AAAB-0FA0-481A-8A8F-6DA775D528C4}" type="pres">
      <dgm:prSet presAssocID="{0F1689D4-0F26-4514-9BAF-3B2C1391CC5D}" presName="hierChild4" presStyleCnt="0"/>
      <dgm:spPr/>
    </dgm:pt>
    <dgm:pt modelId="{C71937C4-E011-41E5-AE77-D6A529ADFA59}" type="pres">
      <dgm:prSet presAssocID="{0F1689D4-0F26-4514-9BAF-3B2C1391CC5D}" presName="hierChild5" presStyleCnt="0"/>
      <dgm:spPr/>
    </dgm:pt>
    <dgm:pt modelId="{7B668EAE-AB1B-479B-8803-F621C644DEA7}" type="pres">
      <dgm:prSet presAssocID="{7C80D15E-99E7-4CFE-8923-A10A7C3ED634}" presName="hierChild5" presStyleCnt="0"/>
      <dgm:spPr/>
    </dgm:pt>
    <dgm:pt modelId="{6D20B008-893D-40B4-832F-22CD73BF72E5}" type="pres">
      <dgm:prSet presAssocID="{56C41747-B22E-44E7-BF46-E523747E054E}" presName="Name37" presStyleLbl="parChTrans1D3" presStyleIdx="3" presStyleCnt="4"/>
      <dgm:spPr/>
    </dgm:pt>
    <dgm:pt modelId="{86C4D863-6C98-47D7-8FFF-9B2024990354}" type="pres">
      <dgm:prSet presAssocID="{CF232ABF-56E3-4708-9B1C-852262C86827}" presName="hierRoot2" presStyleCnt="0">
        <dgm:presLayoutVars>
          <dgm:hierBranch val="init"/>
        </dgm:presLayoutVars>
      </dgm:prSet>
      <dgm:spPr/>
    </dgm:pt>
    <dgm:pt modelId="{4E029860-3D06-4A4E-A8A4-8F25945965D3}" type="pres">
      <dgm:prSet presAssocID="{CF232ABF-56E3-4708-9B1C-852262C86827}" presName="rootComposite" presStyleCnt="0"/>
      <dgm:spPr/>
    </dgm:pt>
    <dgm:pt modelId="{100CD4F0-26E6-42A7-A17A-8E765A5A45D4}" type="pres">
      <dgm:prSet presAssocID="{CF232ABF-56E3-4708-9B1C-852262C86827}" presName="rootText" presStyleLbl="node3" presStyleIdx="3" presStyleCnt="4">
        <dgm:presLayoutVars>
          <dgm:chPref val="3"/>
        </dgm:presLayoutVars>
      </dgm:prSet>
      <dgm:spPr/>
    </dgm:pt>
    <dgm:pt modelId="{8317B2DD-57C7-4D4C-909D-341DAC321FCA}" type="pres">
      <dgm:prSet presAssocID="{CF232ABF-56E3-4708-9B1C-852262C86827}" presName="rootConnector" presStyleLbl="node3" presStyleIdx="3" presStyleCnt="4"/>
      <dgm:spPr/>
    </dgm:pt>
    <dgm:pt modelId="{525FCAC5-5D31-4CF1-98BD-D1EDA42C2E36}" type="pres">
      <dgm:prSet presAssocID="{CF232ABF-56E3-4708-9B1C-852262C86827}" presName="hierChild4" presStyleCnt="0"/>
      <dgm:spPr/>
    </dgm:pt>
    <dgm:pt modelId="{90B58FA0-56F8-4808-B30B-B7690051FCB8}" type="pres">
      <dgm:prSet presAssocID="{BD7A547D-2383-48C1-A5FB-D66C2E148D96}" presName="Name37" presStyleLbl="parChTrans1D4" presStyleIdx="2" presStyleCnt="3"/>
      <dgm:spPr/>
    </dgm:pt>
    <dgm:pt modelId="{01C799DE-097E-4DCD-9C96-E6A0DCC1809C}" type="pres">
      <dgm:prSet presAssocID="{127AEF68-93EB-459E-91BE-BB51D89FE1EE}" presName="hierRoot2" presStyleCnt="0">
        <dgm:presLayoutVars>
          <dgm:hierBranch val="init"/>
        </dgm:presLayoutVars>
      </dgm:prSet>
      <dgm:spPr/>
    </dgm:pt>
    <dgm:pt modelId="{CAE779DF-3C0E-4960-A72C-BAB55E375643}" type="pres">
      <dgm:prSet presAssocID="{127AEF68-93EB-459E-91BE-BB51D89FE1EE}" presName="rootComposite" presStyleCnt="0"/>
      <dgm:spPr/>
    </dgm:pt>
    <dgm:pt modelId="{5489DEB0-1F71-4092-B681-91853F35E45F}" type="pres">
      <dgm:prSet presAssocID="{127AEF68-93EB-459E-91BE-BB51D89FE1EE}" presName="rootText" presStyleLbl="node4" presStyleIdx="2" presStyleCnt="3">
        <dgm:presLayoutVars>
          <dgm:chPref val="3"/>
        </dgm:presLayoutVars>
      </dgm:prSet>
      <dgm:spPr/>
    </dgm:pt>
    <dgm:pt modelId="{E250A065-7EBA-47AF-B89C-88AE62A78F0D}" type="pres">
      <dgm:prSet presAssocID="{127AEF68-93EB-459E-91BE-BB51D89FE1EE}" presName="rootConnector" presStyleLbl="node4" presStyleIdx="2" presStyleCnt="3"/>
      <dgm:spPr/>
    </dgm:pt>
    <dgm:pt modelId="{61A7017E-7324-40ED-BC09-B88F5A0E7BD5}" type="pres">
      <dgm:prSet presAssocID="{127AEF68-93EB-459E-91BE-BB51D89FE1EE}" presName="hierChild4" presStyleCnt="0"/>
      <dgm:spPr/>
    </dgm:pt>
    <dgm:pt modelId="{F36A0ED2-B32E-42AA-925F-16350EB8688B}" type="pres">
      <dgm:prSet presAssocID="{127AEF68-93EB-459E-91BE-BB51D89FE1EE}" presName="hierChild5" presStyleCnt="0"/>
      <dgm:spPr/>
    </dgm:pt>
    <dgm:pt modelId="{36D10F0F-4A51-4895-8E06-AC4C53860181}" type="pres">
      <dgm:prSet presAssocID="{CF232ABF-56E3-4708-9B1C-852262C86827}" presName="hierChild5" presStyleCnt="0"/>
      <dgm:spPr/>
    </dgm:pt>
    <dgm:pt modelId="{61C842E9-E1B6-4A0A-8E63-311119E5E588}" type="pres">
      <dgm:prSet presAssocID="{2EFC78C2-84EE-48AB-9DC7-0161F61C6FC4}" presName="hierChild7" presStyleCnt="0"/>
      <dgm:spPr/>
    </dgm:pt>
  </dgm:ptLst>
  <dgm:cxnLst>
    <dgm:cxn modelId="{6D4A0A06-B3BA-4211-A117-87C7E119F20A}" srcId="{58C2C4B9-51E5-4F53-9509-BA91C9389617}" destId="{679DCB1C-9325-4760-93A2-AA90C5A9AAC8}" srcOrd="0" destOrd="0" parTransId="{0B08D0D0-20DC-4A33-894F-71929FCDBCC1}" sibTransId="{6F098C31-EAA0-487D-AF4A-3CA7D481E91C}"/>
    <dgm:cxn modelId="{DEB2470E-B6E0-4CA0-9BEA-3CF75E6931DE}" type="presOf" srcId="{0F1689D4-0F26-4514-9BAF-3B2C1391CC5D}" destId="{32B0C02C-53E7-4B40-A43B-3D7E00280DCE}" srcOrd="0" destOrd="0" presId="urn:microsoft.com/office/officeart/2005/8/layout/orgChart1"/>
    <dgm:cxn modelId="{2B776F12-2C70-49D9-8F79-37EDACC9E7B5}" type="presOf" srcId="{51C8CE82-15FC-45A9-9F5C-79EE38D23A8C}" destId="{E2F6E9E9-9F0F-4A53-8714-D373FA2675FA}" srcOrd="0" destOrd="0" presId="urn:microsoft.com/office/officeart/2005/8/layout/orgChart1"/>
    <dgm:cxn modelId="{947BED13-9BD3-4356-8023-E62B82BB9C66}" type="presOf" srcId="{58C2C4B9-51E5-4F53-9509-BA91C9389617}" destId="{F76D5712-4B0A-4B68-97EF-3A040D4CBAF3}" srcOrd="1" destOrd="0" presId="urn:microsoft.com/office/officeart/2005/8/layout/orgChart1"/>
    <dgm:cxn modelId="{03A8A318-D51E-4E15-AA30-9A6840E57E6D}" srcId="{58C2C4B9-51E5-4F53-9509-BA91C9389617}" destId="{2EFC78C2-84EE-48AB-9DC7-0161F61C6FC4}" srcOrd="1" destOrd="0" parTransId="{BE0D9065-B89A-4A19-AE39-9AAFB096D0ED}" sibTransId="{AF339AC7-9072-4D4D-A63A-BAAD466EE4F8}"/>
    <dgm:cxn modelId="{91CEBF21-D8E5-4A52-8F3F-05287F599BA0}" type="presOf" srcId="{679DCB1C-9325-4760-93A2-AA90C5A9AAC8}" destId="{796E505B-7699-48E0-A0C5-24D0A703AAA0}" srcOrd="1" destOrd="0" presId="urn:microsoft.com/office/officeart/2005/8/layout/orgChart1"/>
    <dgm:cxn modelId="{93A0E724-6116-4877-9D5F-9A0179FD7506}" type="presOf" srcId="{E6502757-7D6B-4A8C-B17C-99D0AD555C95}" destId="{A84D4A3D-1AD6-4F56-9D40-16262DA6CEB8}" srcOrd="0" destOrd="0" presId="urn:microsoft.com/office/officeart/2005/8/layout/orgChart1"/>
    <dgm:cxn modelId="{8E23AC33-6071-43E4-85B1-7B3D22EEF755}" type="presOf" srcId="{BD7A547D-2383-48C1-A5FB-D66C2E148D96}" destId="{90B58FA0-56F8-4808-B30B-B7690051FCB8}" srcOrd="0" destOrd="0" presId="urn:microsoft.com/office/officeart/2005/8/layout/orgChart1"/>
    <dgm:cxn modelId="{24471F3C-3324-4A4F-A480-B392F743834A}" type="presOf" srcId="{D3049039-EBFE-45B1-85E9-39AE81D30539}" destId="{FC395F5C-253F-45F4-94AE-F6CC99CC16FA}" srcOrd="1" destOrd="0" presId="urn:microsoft.com/office/officeart/2005/8/layout/orgChart1"/>
    <dgm:cxn modelId="{7F16085C-F792-4E54-9FCD-F35B5386ED6A}" type="presOf" srcId="{8EB12A61-E505-4271-8EF5-357BD20558B5}" destId="{B98F66D3-7E85-492A-B7E7-2F31497EAFA7}" srcOrd="0" destOrd="0" presId="urn:microsoft.com/office/officeart/2005/8/layout/orgChart1"/>
    <dgm:cxn modelId="{86883944-E52B-45D3-B9F1-573BA61D1030}" srcId="{7C80D15E-99E7-4CFE-8923-A10A7C3ED634}" destId="{0F1689D4-0F26-4514-9BAF-3B2C1391CC5D}" srcOrd="0" destOrd="0" parTransId="{57E2EC46-EC38-4F64-8B23-297D64525369}" sibTransId="{DD570716-7111-4431-84DD-E5883483CC42}"/>
    <dgm:cxn modelId="{16061A6B-353B-4FA8-B55D-2C0E4C20E86B}" type="presOf" srcId="{58C2C4B9-51E5-4F53-9509-BA91C9389617}" destId="{DC6F4B62-678E-4421-8F2C-905647D1FF54}" srcOrd="0" destOrd="0" presId="urn:microsoft.com/office/officeart/2005/8/layout/orgChart1"/>
    <dgm:cxn modelId="{37AD374F-49B4-49A9-950C-78FA1E01E639}" type="presOf" srcId="{2EFC78C2-84EE-48AB-9DC7-0161F61C6FC4}" destId="{6411B8F3-6B3E-437B-9942-F8CA12746AA6}" srcOrd="1" destOrd="0" presId="urn:microsoft.com/office/officeart/2005/8/layout/orgChart1"/>
    <dgm:cxn modelId="{B739B54F-BD79-44E1-A40B-4BC7E95A7BD0}" type="presOf" srcId="{CF232ABF-56E3-4708-9B1C-852262C86827}" destId="{8317B2DD-57C7-4D4C-909D-341DAC321FCA}" srcOrd="1" destOrd="0" presId="urn:microsoft.com/office/officeart/2005/8/layout/orgChart1"/>
    <dgm:cxn modelId="{410BB652-B561-49CE-8427-ABC67ECB765C}" srcId="{8EB12A61-E505-4271-8EF5-357BD20558B5}" destId="{E6502757-7D6B-4A8C-B17C-99D0AD555C95}" srcOrd="0" destOrd="0" parTransId="{60686301-1C22-4984-82D3-829B09361165}" sibTransId="{01F08ED3-D203-4EBF-9B96-4693F7BFDAD8}"/>
    <dgm:cxn modelId="{8B384653-3696-4A19-A7C3-F2361BB9F793}" type="presOf" srcId="{E6502757-7D6B-4A8C-B17C-99D0AD555C95}" destId="{E5468907-9B39-436D-AFBC-9D74EEBB2949}" srcOrd="1" destOrd="0" presId="urn:microsoft.com/office/officeart/2005/8/layout/orgChart1"/>
    <dgm:cxn modelId="{87A6D056-C8F9-411F-9AEA-58DDFD984300}" srcId="{84A694B5-0DD1-4514-8AEE-CED69BB05FC1}" destId="{58C2C4B9-51E5-4F53-9509-BA91C9389617}" srcOrd="0" destOrd="0" parTransId="{14027DC2-8D15-4786-A7AD-FF6A21B55008}" sibTransId="{D66268BB-4B71-400B-90EE-AA1BA85739A9}"/>
    <dgm:cxn modelId="{FBC0C277-5C81-43C2-AA01-5EFE18265CE5}" type="presOf" srcId="{CF232ABF-56E3-4708-9B1C-852262C86827}" destId="{100CD4F0-26E6-42A7-A17A-8E765A5A45D4}" srcOrd="0" destOrd="0" presId="urn:microsoft.com/office/officeart/2005/8/layout/orgChart1"/>
    <dgm:cxn modelId="{6B77237A-B01E-4048-9373-021A22527738}" type="presOf" srcId="{60686301-1C22-4984-82D3-829B09361165}" destId="{11D27165-F3C1-4035-BA87-CEC1B06F4D48}" srcOrd="0" destOrd="0" presId="urn:microsoft.com/office/officeart/2005/8/layout/orgChart1"/>
    <dgm:cxn modelId="{40C1047D-903D-4BD6-A5F0-89B2314A54A1}" type="presOf" srcId="{7C80D15E-99E7-4CFE-8923-A10A7C3ED634}" destId="{45855DA8-A336-4178-A302-5EA0B9BD7B21}" srcOrd="1" destOrd="0" presId="urn:microsoft.com/office/officeart/2005/8/layout/orgChart1"/>
    <dgm:cxn modelId="{3A786089-9B3F-4CE1-8C43-895E0D9CCF09}" type="presOf" srcId="{0B08D0D0-20DC-4A33-894F-71929FCDBCC1}" destId="{B9867241-39C4-4FE0-8030-2468903AA9ED}" srcOrd="0" destOrd="0" presId="urn:microsoft.com/office/officeart/2005/8/layout/orgChart1"/>
    <dgm:cxn modelId="{CD64B98E-2CC3-4A05-8897-CD7CAE231278}" type="presOf" srcId="{8EB12A61-E505-4271-8EF5-357BD20558B5}" destId="{FB182538-6186-4C0C-8F27-93BF7C80C8CA}" srcOrd="1" destOrd="0" presId="urn:microsoft.com/office/officeart/2005/8/layout/orgChart1"/>
    <dgm:cxn modelId="{C5C9BA8E-FEF5-43DA-A1AC-F5E162834FD6}" type="presOf" srcId="{0F1689D4-0F26-4514-9BAF-3B2C1391CC5D}" destId="{B486D833-520C-445F-843C-5587C968AA92}" srcOrd="1" destOrd="0" presId="urn:microsoft.com/office/officeart/2005/8/layout/orgChart1"/>
    <dgm:cxn modelId="{42B88E94-03FD-4E6F-AC76-27D66ED9B557}" type="presOf" srcId="{7C80D15E-99E7-4CFE-8923-A10A7C3ED634}" destId="{88A67B9D-4015-46C3-B956-752D8DB83B1C}" srcOrd="0" destOrd="0" presId="urn:microsoft.com/office/officeart/2005/8/layout/orgChart1"/>
    <dgm:cxn modelId="{AA43ED9C-B654-4DFA-B6F2-6A57B0707C9F}" type="presOf" srcId="{84A694B5-0DD1-4514-8AEE-CED69BB05FC1}" destId="{2245501C-2C27-4EFB-9FE2-8FE91AB95E43}" srcOrd="0" destOrd="0" presId="urn:microsoft.com/office/officeart/2005/8/layout/orgChart1"/>
    <dgm:cxn modelId="{8296599F-3529-4292-87ED-E70644BBBC6C}" srcId="{CF232ABF-56E3-4708-9B1C-852262C86827}" destId="{127AEF68-93EB-459E-91BE-BB51D89FE1EE}" srcOrd="0" destOrd="0" parTransId="{BD7A547D-2383-48C1-A5FB-D66C2E148D96}" sibTransId="{1E572402-16CD-444B-9ACA-C51146FA51E7}"/>
    <dgm:cxn modelId="{5001F4A5-59D4-4317-9A62-1C95EDE7F9BB}" srcId="{679DCB1C-9325-4760-93A2-AA90C5A9AAC8}" destId="{D3049039-EBFE-45B1-85E9-39AE81D30539}" srcOrd="1" destOrd="0" parTransId="{51C8CE82-15FC-45A9-9F5C-79EE38D23A8C}" sibTransId="{9578E667-FFFA-40F3-A64E-257CCB30AFA8}"/>
    <dgm:cxn modelId="{C821CCA8-DA3D-4938-BB8C-1EEE3A237BEC}" type="presOf" srcId="{679DCB1C-9325-4760-93A2-AA90C5A9AAC8}" destId="{EAC57C67-D74C-45F7-9AD9-E5641F04CDB0}" srcOrd="0" destOrd="0" presId="urn:microsoft.com/office/officeart/2005/8/layout/orgChart1"/>
    <dgm:cxn modelId="{FA9385A9-7B57-4ABB-9414-703284F98410}" type="presOf" srcId="{B35DECA1-7E49-4EBE-8C67-8CCD418329A2}" destId="{646F07BD-BD77-4DCC-AE07-F136D046F5FC}" srcOrd="0" destOrd="0" presId="urn:microsoft.com/office/officeart/2005/8/layout/orgChart1"/>
    <dgm:cxn modelId="{20D2BAB1-B4BB-4880-A1C9-573CF01EEDE0}" type="presOf" srcId="{5FF24B99-650C-4821-BA6B-327964D60F26}" destId="{BA70B424-4582-4883-A87E-685648A58DB5}" srcOrd="0" destOrd="0" presId="urn:microsoft.com/office/officeart/2005/8/layout/orgChart1"/>
    <dgm:cxn modelId="{682895B2-5850-492A-91E7-8C9B8725767D}" type="presOf" srcId="{127AEF68-93EB-459E-91BE-BB51D89FE1EE}" destId="{5489DEB0-1F71-4092-B681-91853F35E45F}" srcOrd="0" destOrd="0" presId="urn:microsoft.com/office/officeart/2005/8/layout/orgChart1"/>
    <dgm:cxn modelId="{337946B3-F486-4448-BC0F-1BB578FC5529}" type="presOf" srcId="{57E2EC46-EC38-4F64-8B23-297D64525369}" destId="{2D7238C7-64CE-43E9-9710-B5FE19E4CDEA}" srcOrd="0" destOrd="0" presId="urn:microsoft.com/office/officeart/2005/8/layout/orgChart1"/>
    <dgm:cxn modelId="{85C36CB5-94E1-48E6-9B7E-400FE9949A37}" type="presOf" srcId="{D3049039-EBFE-45B1-85E9-39AE81D30539}" destId="{5DFD80FC-9663-4A19-BAEF-A5964CE0D0AC}" srcOrd="0" destOrd="0" presId="urn:microsoft.com/office/officeart/2005/8/layout/orgChart1"/>
    <dgm:cxn modelId="{9EB585B6-A184-47DD-B7E2-DD71646A03EA}" type="presOf" srcId="{BE0D9065-B89A-4A19-AE39-9AAFB096D0ED}" destId="{E72DB4FB-5049-4AE4-A623-3D902BC0B3D3}" srcOrd="0" destOrd="0" presId="urn:microsoft.com/office/officeart/2005/8/layout/orgChart1"/>
    <dgm:cxn modelId="{6ACAEFCF-30D0-4122-B620-ADD2B720BDD9}" srcId="{679DCB1C-9325-4760-93A2-AA90C5A9AAC8}" destId="{8EB12A61-E505-4271-8EF5-357BD20558B5}" srcOrd="0" destOrd="0" parTransId="{B35DECA1-7E49-4EBE-8C67-8CCD418329A2}" sibTransId="{55F3F9B4-F0F0-48C9-9B28-B43CD38DD35B}"/>
    <dgm:cxn modelId="{37B571DB-942D-4248-8A88-D4F85CBE317E}" srcId="{2EFC78C2-84EE-48AB-9DC7-0161F61C6FC4}" destId="{CF232ABF-56E3-4708-9B1C-852262C86827}" srcOrd="1" destOrd="0" parTransId="{56C41747-B22E-44E7-BF46-E523747E054E}" sibTransId="{A28B312E-75DB-47D2-A56B-29D4C7466CF3}"/>
    <dgm:cxn modelId="{0392E9DB-380F-45BF-8169-C026918C6A0A}" type="presOf" srcId="{2EFC78C2-84EE-48AB-9DC7-0161F61C6FC4}" destId="{8F905984-B6CF-4362-B116-4C06F9D564FE}" srcOrd="0" destOrd="0" presId="urn:microsoft.com/office/officeart/2005/8/layout/orgChart1"/>
    <dgm:cxn modelId="{D09368E4-E68A-4198-86B5-587B7D86752D}" type="presOf" srcId="{56C41747-B22E-44E7-BF46-E523747E054E}" destId="{6D20B008-893D-40B4-832F-22CD73BF72E5}" srcOrd="0" destOrd="0" presId="urn:microsoft.com/office/officeart/2005/8/layout/orgChart1"/>
    <dgm:cxn modelId="{5EAB80E9-13B7-49F2-9C1F-38CB3F7F22E3}" type="presOf" srcId="{127AEF68-93EB-459E-91BE-BB51D89FE1EE}" destId="{E250A065-7EBA-47AF-B89C-88AE62A78F0D}" srcOrd="1" destOrd="0" presId="urn:microsoft.com/office/officeart/2005/8/layout/orgChart1"/>
    <dgm:cxn modelId="{C54814EA-6AC8-4CC7-BF81-CF68358B681C}" srcId="{2EFC78C2-84EE-48AB-9DC7-0161F61C6FC4}" destId="{7C80D15E-99E7-4CFE-8923-A10A7C3ED634}" srcOrd="0" destOrd="0" parTransId="{5FF24B99-650C-4821-BA6B-327964D60F26}" sibTransId="{6D1B7243-D8D1-4756-8473-C84DE0D92406}"/>
    <dgm:cxn modelId="{624017F3-975F-40C5-9198-1CC7D5E5DBD6}" type="presParOf" srcId="{2245501C-2C27-4EFB-9FE2-8FE91AB95E43}" destId="{19D27833-FAEA-4446-9457-F40834552C93}" srcOrd="0" destOrd="0" presId="urn:microsoft.com/office/officeart/2005/8/layout/orgChart1"/>
    <dgm:cxn modelId="{606CF055-78D0-4B03-9C7C-98474A814E55}" type="presParOf" srcId="{19D27833-FAEA-4446-9457-F40834552C93}" destId="{C7FADA63-56E9-47F8-AC1F-F7A691AC08DE}" srcOrd="0" destOrd="0" presId="urn:microsoft.com/office/officeart/2005/8/layout/orgChart1"/>
    <dgm:cxn modelId="{9E6388F6-0E19-43DF-92AA-9D084A3760F5}" type="presParOf" srcId="{C7FADA63-56E9-47F8-AC1F-F7A691AC08DE}" destId="{DC6F4B62-678E-4421-8F2C-905647D1FF54}" srcOrd="0" destOrd="0" presId="urn:microsoft.com/office/officeart/2005/8/layout/orgChart1"/>
    <dgm:cxn modelId="{5CE27FC8-374B-498A-BD85-1AB66F0B889D}" type="presParOf" srcId="{C7FADA63-56E9-47F8-AC1F-F7A691AC08DE}" destId="{F76D5712-4B0A-4B68-97EF-3A040D4CBAF3}" srcOrd="1" destOrd="0" presId="urn:microsoft.com/office/officeart/2005/8/layout/orgChart1"/>
    <dgm:cxn modelId="{50713F4F-20DE-4C5E-A7A4-9EDE033D0735}" type="presParOf" srcId="{19D27833-FAEA-4446-9457-F40834552C93}" destId="{31A9BB44-5E35-4DAD-B817-DA7124C06FDC}" srcOrd="1" destOrd="0" presId="urn:microsoft.com/office/officeart/2005/8/layout/orgChart1"/>
    <dgm:cxn modelId="{56EBE1E8-495B-4195-9CA4-26D67DCA2854}" type="presParOf" srcId="{19D27833-FAEA-4446-9457-F40834552C93}" destId="{DA14E4C0-2157-4325-8DA6-71AA766F4C30}" srcOrd="2" destOrd="0" presId="urn:microsoft.com/office/officeart/2005/8/layout/orgChart1"/>
    <dgm:cxn modelId="{4F7109B2-B031-451D-A042-37FE1B7FE0CD}" type="presParOf" srcId="{DA14E4C0-2157-4325-8DA6-71AA766F4C30}" destId="{B9867241-39C4-4FE0-8030-2468903AA9ED}" srcOrd="0" destOrd="0" presId="urn:microsoft.com/office/officeart/2005/8/layout/orgChart1"/>
    <dgm:cxn modelId="{AB362FB3-7D03-4401-9BE8-911EF57F5FEB}" type="presParOf" srcId="{DA14E4C0-2157-4325-8DA6-71AA766F4C30}" destId="{46EC92C8-0C97-4638-953F-BEFBC5683CE3}" srcOrd="1" destOrd="0" presId="urn:microsoft.com/office/officeart/2005/8/layout/orgChart1"/>
    <dgm:cxn modelId="{A97336E4-4F83-4962-A02F-A598A7B983EA}" type="presParOf" srcId="{46EC92C8-0C97-4638-953F-BEFBC5683CE3}" destId="{543EC3BE-DE85-430B-8C79-95F0E2490FFB}" srcOrd="0" destOrd="0" presId="urn:microsoft.com/office/officeart/2005/8/layout/orgChart1"/>
    <dgm:cxn modelId="{6EA27969-CD09-421D-867B-020C0489BDC6}" type="presParOf" srcId="{543EC3BE-DE85-430B-8C79-95F0E2490FFB}" destId="{EAC57C67-D74C-45F7-9AD9-E5641F04CDB0}" srcOrd="0" destOrd="0" presId="urn:microsoft.com/office/officeart/2005/8/layout/orgChart1"/>
    <dgm:cxn modelId="{B02D4410-8A55-4F94-A470-A01B16FF83D7}" type="presParOf" srcId="{543EC3BE-DE85-430B-8C79-95F0E2490FFB}" destId="{796E505B-7699-48E0-A0C5-24D0A703AAA0}" srcOrd="1" destOrd="0" presId="urn:microsoft.com/office/officeart/2005/8/layout/orgChart1"/>
    <dgm:cxn modelId="{6DD3C9E4-9819-4786-9D82-4D948A1C4196}" type="presParOf" srcId="{46EC92C8-0C97-4638-953F-BEFBC5683CE3}" destId="{00D26FF4-8018-4FF3-A558-43BD1490501F}" srcOrd="1" destOrd="0" presId="urn:microsoft.com/office/officeart/2005/8/layout/orgChart1"/>
    <dgm:cxn modelId="{7634A36A-4C87-4D7F-A2DB-631B3B77AAE5}" type="presParOf" srcId="{00D26FF4-8018-4FF3-A558-43BD1490501F}" destId="{646F07BD-BD77-4DCC-AE07-F136D046F5FC}" srcOrd="0" destOrd="0" presId="urn:microsoft.com/office/officeart/2005/8/layout/orgChart1"/>
    <dgm:cxn modelId="{252079EA-63F8-418B-8718-A50A1DB974D9}" type="presParOf" srcId="{00D26FF4-8018-4FF3-A558-43BD1490501F}" destId="{D6D8FF99-77A6-48CF-85FD-318E4A4958ED}" srcOrd="1" destOrd="0" presId="urn:microsoft.com/office/officeart/2005/8/layout/orgChart1"/>
    <dgm:cxn modelId="{0ED2609F-0124-4DF0-BE95-ED100F5BCE00}" type="presParOf" srcId="{D6D8FF99-77A6-48CF-85FD-318E4A4958ED}" destId="{1F2DE1FD-A448-4459-8A21-D7CB4D3F317F}" srcOrd="0" destOrd="0" presId="urn:microsoft.com/office/officeart/2005/8/layout/orgChart1"/>
    <dgm:cxn modelId="{87A7C036-9F0A-46DA-8E4E-3C3CBC7269EB}" type="presParOf" srcId="{1F2DE1FD-A448-4459-8A21-D7CB4D3F317F}" destId="{B98F66D3-7E85-492A-B7E7-2F31497EAFA7}" srcOrd="0" destOrd="0" presId="urn:microsoft.com/office/officeart/2005/8/layout/orgChart1"/>
    <dgm:cxn modelId="{56161B30-7004-46A0-B02F-8B9DD16EDC4D}" type="presParOf" srcId="{1F2DE1FD-A448-4459-8A21-D7CB4D3F317F}" destId="{FB182538-6186-4C0C-8F27-93BF7C80C8CA}" srcOrd="1" destOrd="0" presId="urn:microsoft.com/office/officeart/2005/8/layout/orgChart1"/>
    <dgm:cxn modelId="{DF7A1C17-9ECA-4091-A34F-D7F456C4C5FE}" type="presParOf" srcId="{D6D8FF99-77A6-48CF-85FD-318E4A4958ED}" destId="{B2B7BFD0-55AD-45DB-A301-91E63F9FE2FA}" srcOrd="1" destOrd="0" presId="urn:microsoft.com/office/officeart/2005/8/layout/orgChart1"/>
    <dgm:cxn modelId="{257AB8FE-A9BD-4D2C-AE4B-F82A6B745204}" type="presParOf" srcId="{B2B7BFD0-55AD-45DB-A301-91E63F9FE2FA}" destId="{11D27165-F3C1-4035-BA87-CEC1B06F4D48}" srcOrd="0" destOrd="0" presId="urn:microsoft.com/office/officeart/2005/8/layout/orgChart1"/>
    <dgm:cxn modelId="{1F9A18A8-C002-4255-85D2-CFF0F0304C97}" type="presParOf" srcId="{B2B7BFD0-55AD-45DB-A301-91E63F9FE2FA}" destId="{4FB96555-8B9A-4573-8E5E-AE14F6AF672D}" srcOrd="1" destOrd="0" presId="urn:microsoft.com/office/officeart/2005/8/layout/orgChart1"/>
    <dgm:cxn modelId="{61312112-C938-4616-88E2-F015973FEC8A}" type="presParOf" srcId="{4FB96555-8B9A-4573-8E5E-AE14F6AF672D}" destId="{56432065-24E5-42BD-8CD1-21A9C9AE8ABE}" srcOrd="0" destOrd="0" presId="urn:microsoft.com/office/officeart/2005/8/layout/orgChart1"/>
    <dgm:cxn modelId="{AC5DC53F-3A35-457B-A4F6-908091E99299}" type="presParOf" srcId="{56432065-24E5-42BD-8CD1-21A9C9AE8ABE}" destId="{A84D4A3D-1AD6-4F56-9D40-16262DA6CEB8}" srcOrd="0" destOrd="0" presId="urn:microsoft.com/office/officeart/2005/8/layout/orgChart1"/>
    <dgm:cxn modelId="{9E3003F8-0FAB-42BF-B249-0A673FC1115B}" type="presParOf" srcId="{56432065-24E5-42BD-8CD1-21A9C9AE8ABE}" destId="{E5468907-9B39-436D-AFBC-9D74EEBB2949}" srcOrd="1" destOrd="0" presId="urn:microsoft.com/office/officeart/2005/8/layout/orgChart1"/>
    <dgm:cxn modelId="{5A91AEC7-0A32-4DEC-8FDE-43B374145C27}" type="presParOf" srcId="{4FB96555-8B9A-4573-8E5E-AE14F6AF672D}" destId="{954C4C7B-2F71-4657-835F-9542A0162D8E}" srcOrd="1" destOrd="0" presId="urn:microsoft.com/office/officeart/2005/8/layout/orgChart1"/>
    <dgm:cxn modelId="{CBCBCA08-0A36-4933-837B-51C14FD753D4}" type="presParOf" srcId="{4FB96555-8B9A-4573-8E5E-AE14F6AF672D}" destId="{16B1985E-398F-41CB-A40D-BE994F35660E}" srcOrd="2" destOrd="0" presId="urn:microsoft.com/office/officeart/2005/8/layout/orgChart1"/>
    <dgm:cxn modelId="{BF543F11-C3C0-4A40-9D13-AC0C57CE991D}" type="presParOf" srcId="{D6D8FF99-77A6-48CF-85FD-318E4A4958ED}" destId="{263D817C-7CD1-4A64-AC82-C837D78083B6}" srcOrd="2" destOrd="0" presId="urn:microsoft.com/office/officeart/2005/8/layout/orgChart1"/>
    <dgm:cxn modelId="{4F6F74D5-9794-46EC-A82B-C8448514393B}" type="presParOf" srcId="{00D26FF4-8018-4FF3-A558-43BD1490501F}" destId="{E2F6E9E9-9F0F-4A53-8714-D373FA2675FA}" srcOrd="2" destOrd="0" presId="urn:microsoft.com/office/officeart/2005/8/layout/orgChart1"/>
    <dgm:cxn modelId="{06F29E12-5E94-4B6E-9C3E-911CFC2E083E}" type="presParOf" srcId="{00D26FF4-8018-4FF3-A558-43BD1490501F}" destId="{21AA446E-BF59-4E6B-BA3C-26C383A80C58}" srcOrd="3" destOrd="0" presId="urn:microsoft.com/office/officeart/2005/8/layout/orgChart1"/>
    <dgm:cxn modelId="{F5D54C3C-890D-4286-B75B-19295653D09F}" type="presParOf" srcId="{21AA446E-BF59-4E6B-BA3C-26C383A80C58}" destId="{6FEBD0D0-2AC1-480C-9D2A-94ABDE56327C}" srcOrd="0" destOrd="0" presId="urn:microsoft.com/office/officeart/2005/8/layout/orgChart1"/>
    <dgm:cxn modelId="{030DE595-89F2-4E0A-BC91-400EDCF0B7DF}" type="presParOf" srcId="{6FEBD0D0-2AC1-480C-9D2A-94ABDE56327C}" destId="{5DFD80FC-9663-4A19-BAEF-A5964CE0D0AC}" srcOrd="0" destOrd="0" presId="urn:microsoft.com/office/officeart/2005/8/layout/orgChart1"/>
    <dgm:cxn modelId="{D516895C-FB5A-44E0-A0CD-AE023D3C6A38}" type="presParOf" srcId="{6FEBD0D0-2AC1-480C-9D2A-94ABDE56327C}" destId="{FC395F5C-253F-45F4-94AE-F6CC99CC16FA}" srcOrd="1" destOrd="0" presId="urn:microsoft.com/office/officeart/2005/8/layout/orgChart1"/>
    <dgm:cxn modelId="{B68FAF87-4392-4F95-9471-D5BFC8BF7F16}" type="presParOf" srcId="{21AA446E-BF59-4E6B-BA3C-26C383A80C58}" destId="{5359CF6D-C82D-433B-98FE-D4C9012B8026}" srcOrd="1" destOrd="0" presId="urn:microsoft.com/office/officeart/2005/8/layout/orgChart1"/>
    <dgm:cxn modelId="{0CFA0194-D21F-49CA-BB11-A37A6A1309C4}" type="presParOf" srcId="{21AA446E-BF59-4E6B-BA3C-26C383A80C58}" destId="{EFAF72EB-8492-4D1F-B3D8-4597E198AE84}" srcOrd="2" destOrd="0" presId="urn:microsoft.com/office/officeart/2005/8/layout/orgChart1"/>
    <dgm:cxn modelId="{3358A6A6-4E8C-4CAE-A915-0CCFEE7D38C1}" type="presParOf" srcId="{46EC92C8-0C97-4638-953F-BEFBC5683CE3}" destId="{E6195716-B555-4094-BC1F-D9D365B575FA}" srcOrd="2" destOrd="0" presId="urn:microsoft.com/office/officeart/2005/8/layout/orgChart1"/>
    <dgm:cxn modelId="{CEE961C2-329A-40ED-88D2-4EF5F84DFAB6}" type="presParOf" srcId="{DA14E4C0-2157-4325-8DA6-71AA766F4C30}" destId="{E72DB4FB-5049-4AE4-A623-3D902BC0B3D3}" srcOrd="2" destOrd="0" presId="urn:microsoft.com/office/officeart/2005/8/layout/orgChart1"/>
    <dgm:cxn modelId="{89D70389-EC2B-4838-8BC7-FB98DDAD2A4F}" type="presParOf" srcId="{DA14E4C0-2157-4325-8DA6-71AA766F4C30}" destId="{13729249-5213-4477-B55F-032D81606DBE}" srcOrd="3" destOrd="0" presId="urn:microsoft.com/office/officeart/2005/8/layout/orgChart1"/>
    <dgm:cxn modelId="{F0C89463-30D4-472B-AC33-1AB6271B3A6B}" type="presParOf" srcId="{13729249-5213-4477-B55F-032D81606DBE}" destId="{CDEB800A-3E2E-4A6C-BB81-974D3ED1352D}" srcOrd="0" destOrd="0" presId="urn:microsoft.com/office/officeart/2005/8/layout/orgChart1"/>
    <dgm:cxn modelId="{090025C1-38C0-44DE-B3BC-4DD0984BF323}" type="presParOf" srcId="{CDEB800A-3E2E-4A6C-BB81-974D3ED1352D}" destId="{8F905984-B6CF-4362-B116-4C06F9D564FE}" srcOrd="0" destOrd="0" presId="urn:microsoft.com/office/officeart/2005/8/layout/orgChart1"/>
    <dgm:cxn modelId="{4E54089A-3EF0-4B6F-B804-DCC7C358ADE7}" type="presParOf" srcId="{CDEB800A-3E2E-4A6C-BB81-974D3ED1352D}" destId="{6411B8F3-6B3E-437B-9942-F8CA12746AA6}" srcOrd="1" destOrd="0" presId="urn:microsoft.com/office/officeart/2005/8/layout/orgChart1"/>
    <dgm:cxn modelId="{4B822A03-D8EC-4C00-9BDE-73A30B976E13}" type="presParOf" srcId="{13729249-5213-4477-B55F-032D81606DBE}" destId="{BF2EABB2-B916-4375-97C4-88FD89BFC9F7}" srcOrd="1" destOrd="0" presId="urn:microsoft.com/office/officeart/2005/8/layout/orgChart1"/>
    <dgm:cxn modelId="{2DDED4D5-E556-4694-B92B-1F73E06A0ADD}" type="presParOf" srcId="{BF2EABB2-B916-4375-97C4-88FD89BFC9F7}" destId="{BA70B424-4582-4883-A87E-685648A58DB5}" srcOrd="0" destOrd="0" presId="urn:microsoft.com/office/officeart/2005/8/layout/orgChart1"/>
    <dgm:cxn modelId="{A0886522-8009-49F1-A59E-9CF09CB4C9B7}" type="presParOf" srcId="{BF2EABB2-B916-4375-97C4-88FD89BFC9F7}" destId="{B77EE3C9-002F-4888-A894-22BBE20181F5}" srcOrd="1" destOrd="0" presId="urn:microsoft.com/office/officeart/2005/8/layout/orgChart1"/>
    <dgm:cxn modelId="{ECBEDB1E-A999-4267-B300-81F40B89EF5C}" type="presParOf" srcId="{B77EE3C9-002F-4888-A894-22BBE20181F5}" destId="{7A5E8450-8BA3-456B-A806-DB90444AF557}" srcOrd="0" destOrd="0" presId="urn:microsoft.com/office/officeart/2005/8/layout/orgChart1"/>
    <dgm:cxn modelId="{284F316C-7F16-4E3E-B534-BA45C6A96259}" type="presParOf" srcId="{7A5E8450-8BA3-456B-A806-DB90444AF557}" destId="{88A67B9D-4015-46C3-B956-752D8DB83B1C}" srcOrd="0" destOrd="0" presId="urn:microsoft.com/office/officeart/2005/8/layout/orgChart1"/>
    <dgm:cxn modelId="{FCB333F7-D8C0-4F90-8E3A-09C919ABA3CE}" type="presParOf" srcId="{7A5E8450-8BA3-456B-A806-DB90444AF557}" destId="{45855DA8-A336-4178-A302-5EA0B9BD7B21}" srcOrd="1" destOrd="0" presId="urn:microsoft.com/office/officeart/2005/8/layout/orgChart1"/>
    <dgm:cxn modelId="{16BD41E7-2DDF-4628-BCBB-0B676864992F}" type="presParOf" srcId="{B77EE3C9-002F-4888-A894-22BBE20181F5}" destId="{32C2D658-B11F-4A60-8EA7-7B57920F4E88}" srcOrd="1" destOrd="0" presId="urn:microsoft.com/office/officeart/2005/8/layout/orgChart1"/>
    <dgm:cxn modelId="{C4A9A8DF-7C65-4AFC-A66A-BD06160F8F11}" type="presParOf" srcId="{32C2D658-B11F-4A60-8EA7-7B57920F4E88}" destId="{2D7238C7-64CE-43E9-9710-B5FE19E4CDEA}" srcOrd="0" destOrd="0" presId="urn:microsoft.com/office/officeart/2005/8/layout/orgChart1"/>
    <dgm:cxn modelId="{290BCD3B-4AA3-4A94-954B-A05B6962D460}" type="presParOf" srcId="{32C2D658-B11F-4A60-8EA7-7B57920F4E88}" destId="{CEA8F7C2-AC95-4D59-802F-DA446498CE26}" srcOrd="1" destOrd="0" presId="urn:microsoft.com/office/officeart/2005/8/layout/orgChart1"/>
    <dgm:cxn modelId="{A786B5B7-4AA0-48DB-B9DB-AFA144DE491D}" type="presParOf" srcId="{CEA8F7C2-AC95-4D59-802F-DA446498CE26}" destId="{5FE10480-56DE-4585-9593-F195D46990D7}" srcOrd="0" destOrd="0" presId="urn:microsoft.com/office/officeart/2005/8/layout/orgChart1"/>
    <dgm:cxn modelId="{E42700D4-8CD6-4655-834E-C7D7F4091044}" type="presParOf" srcId="{5FE10480-56DE-4585-9593-F195D46990D7}" destId="{32B0C02C-53E7-4B40-A43B-3D7E00280DCE}" srcOrd="0" destOrd="0" presId="urn:microsoft.com/office/officeart/2005/8/layout/orgChart1"/>
    <dgm:cxn modelId="{D55B6219-D15C-4E43-9EB1-D75D695C06FB}" type="presParOf" srcId="{5FE10480-56DE-4585-9593-F195D46990D7}" destId="{B486D833-520C-445F-843C-5587C968AA92}" srcOrd="1" destOrd="0" presId="urn:microsoft.com/office/officeart/2005/8/layout/orgChart1"/>
    <dgm:cxn modelId="{D1C53D3A-E3E9-41E6-B383-2E99E9CB7350}" type="presParOf" srcId="{CEA8F7C2-AC95-4D59-802F-DA446498CE26}" destId="{AB15AAAB-0FA0-481A-8A8F-6DA775D528C4}" srcOrd="1" destOrd="0" presId="urn:microsoft.com/office/officeart/2005/8/layout/orgChart1"/>
    <dgm:cxn modelId="{848370C8-C832-4E28-BEF7-673E379CA0C9}" type="presParOf" srcId="{CEA8F7C2-AC95-4D59-802F-DA446498CE26}" destId="{C71937C4-E011-41E5-AE77-D6A529ADFA59}" srcOrd="2" destOrd="0" presId="urn:microsoft.com/office/officeart/2005/8/layout/orgChart1"/>
    <dgm:cxn modelId="{7FBFCFBC-81F9-4581-8584-CA3AA5B39F25}" type="presParOf" srcId="{B77EE3C9-002F-4888-A894-22BBE20181F5}" destId="{7B668EAE-AB1B-479B-8803-F621C644DEA7}" srcOrd="2" destOrd="0" presId="urn:microsoft.com/office/officeart/2005/8/layout/orgChart1"/>
    <dgm:cxn modelId="{737F6C83-DEB4-4B28-B3C9-2BD49E0616E4}" type="presParOf" srcId="{BF2EABB2-B916-4375-97C4-88FD89BFC9F7}" destId="{6D20B008-893D-40B4-832F-22CD73BF72E5}" srcOrd="2" destOrd="0" presId="urn:microsoft.com/office/officeart/2005/8/layout/orgChart1"/>
    <dgm:cxn modelId="{B739C827-2FA9-43B8-9383-9999A1298DFC}" type="presParOf" srcId="{BF2EABB2-B916-4375-97C4-88FD89BFC9F7}" destId="{86C4D863-6C98-47D7-8FFF-9B2024990354}" srcOrd="3" destOrd="0" presId="urn:microsoft.com/office/officeart/2005/8/layout/orgChart1"/>
    <dgm:cxn modelId="{E6D823F9-5D43-497A-ACAC-9C61D19DC14F}" type="presParOf" srcId="{86C4D863-6C98-47D7-8FFF-9B2024990354}" destId="{4E029860-3D06-4A4E-A8A4-8F25945965D3}" srcOrd="0" destOrd="0" presId="urn:microsoft.com/office/officeart/2005/8/layout/orgChart1"/>
    <dgm:cxn modelId="{A97942BE-0337-4768-A49F-3CD25F6F1999}" type="presParOf" srcId="{4E029860-3D06-4A4E-A8A4-8F25945965D3}" destId="{100CD4F0-26E6-42A7-A17A-8E765A5A45D4}" srcOrd="0" destOrd="0" presId="urn:microsoft.com/office/officeart/2005/8/layout/orgChart1"/>
    <dgm:cxn modelId="{30B7BA72-553D-4CA2-A552-C6403AD93504}" type="presParOf" srcId="{4E029860-3D06-4A4E-A8A4-8F25945965D3}" destId="{8317B2DD-57C7-4D4C-909D-341DAC321FCA}" srcOrd="1" destOrd="0" presId="urn:microsoft.com/office/officeart/2005/8/layout/orgChart1"/>
    <dgm:cxn modelId="{5FB5B196-A274-4C12-9327-3AC4B5408C77}" type="presParOf" srcId="{86C4D863-6C98-47D7-8FFF-9B2024990354}" destId="{525FCAC5-5D31-4CF1-98BD-D1EDA42C2E36}" srcOrd="1" destOrd="0" presId="urn:microsoft.com/office/officeart/2005/8/layout/orgChart1"/>
    <dgm:cxn modelId="{D3AF35DC-E9E6-417C-B42A-B93C3878EFC4}" type="presParOf" srcId="{525FCAC5-5D31-4CF1-98BD-D1EDA42C2E36}" destId="{90B58FA0-56F8-4808-B30B-B7690051FCB8}" srcOrd="0" destOrd="0" presId="urn:microsoft.com/office/officeart/2005/8/layout/orgChart1"/>
    <dgm:cxn modelId="{322FEF52-BAC7-4713-991A-4C70B4049135}" type="presParOf" srcId="{525FCAC5-5D31-4CF1-98BD-D1EDA42C2E36}" destId="{01C799DE-097E-4DCD-9C96-E6A0DCC1809C}" srcOrd="1" destOrd="0" presId="urn:microsoft.com/office/officeart/2005/8/layout/orgChart1"/>
    <dgm:cxn modelId="{A99B2313-D29F-4F64-820F-B9C95A1C3A4F}" type="presParOf" srcId="{01C799DE-097E-4DCD-9C96-E6A0DCC1809C}" destId="{CAE779DF-3C0E-4960-A72C-BAB55E375643}" srcOrd="0" destOrd="0" presId="urn:microsoft.com/office/officeart/2005/8/layout/orgChart1"/>
    <dgm:cxn modelId="{4E711CC1-CC0E-4F1A-BE4C-B42A7C27DDBC}" type="presParOf" srcId="{CAE779DF-3C0E-4960-A72C-BAB55E375643}" destId="{5489DEB0-1F71-4092-B681-91853F35E45F}" srcOrd="0" destOrd="0" presId="urn:microsoft.com/office/officeart/2005/8/layout/orgChart1"/>
    <dgm:cxn modelId="{895D746C-EF0E-46C8-8BD2-67964505E164}" type="presParOf" srcId="{CAE779DF-3C0E-4960-A72C-BAB55E375643}" destId="{E250A065-7EBA-47AF-B89C-88AE62A78F0D}" srcOrd="1" destOrd="0" presId="urn:microsoft.com/office/officeart/2005/8/layout/orgChart1"/>
    <dgm:cxn modelId="{2EBE03ED-49A0-442E-838D-0A36A991B2E6}" type="presParOf" srcId="{01C799DE-097E-4DCD-9C96-E6A0DCC1809C}" destId="{61A7017E-7324-40ED-BC09-B88F5A0E7BD5}" srcOrd="1" destOrd="0" presId="urn:microsoft.com/office/officeart/2005/8/layout/orgChart1"/>
    <dgm:cxn modelId="{171EF3FA-45CB-4ECE-A5E9-A1B546F35709}" type="presParOf" srcId="{01C799DE-097E-4DCD-9C96-E6A0DCC1809C}" destId="{F36A0ED2-B32E-42AA-925F-16350EB8688B}" srcOrd="2" destOrd="0" presId="urn:microsoft.com/office/officeart/2005/8/layout/orgChart1"/>
    <dgm:cxn modelId="{370AD6E7-A25E-4DE0-A586-6BD8B8DDE255}" type="presParOf" srcId="{86C4D863-6C98-47D7-8FFF-9B2024990354}" destId="{36D10F0F-4A51-4895-8E06-AC4C53860181}" srcOrd="2" destOrd="0" presId="urn:microsoft.com/office/officeart/2005/8/layout/orgChart1"/>
    <dgm:cxn modelId="{1C2EAAD6-0816-4A1E-B6B3-732E6CD281DF}" type="presParOf" srcId="{13729249-5213-4477-B55F-032D81606DBE}" destId="{61C842E9-E1B6-4A0A-8E63-311119E5E58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58FA0-56F8-4808-B30B-B7690051FCB8}">
      <dsp:nvSpPr>
        <dsp:cNvPr id="0" name=""/>
        <dsp:cNvSpPr/>
      </dsp:nvSpPr>
      <dsp:spPr>
        <a:xfrm>
          <a:off x="4126906" y="2461683"/>
          <a:ext cx="165884" cy="508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712"/>
              </a:lnTo>
              <a:lnTo>
                <a:pt x="165884" y="50871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20B008-893D-40B4-832F-22CD73BF72E5}">
      <dsp:nvSpPr>
        <dsp:cNvPr id="0" name=""/>
        <dsp:cNvSpPr/>
      </dsp:nvSpPr>
      <dsp:spPr>
        <a:xfrm>
          <a:off x="3900198" y="1676496"/>
          <a:ext cx="669067" cy="232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119"/>
              </a:lnTo>
              <a:lnTo>
                <a:pt x="669067" y="116119"/>
              </a:lnTo>
              <a:lnTo>
                <a:pt x="669067" y="23223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7238C7-64CE-43E9-9710-B5FE19E4CDEA}">
      <dsp:nvSpPr>
        <dsp:cNvPr id="0" name=""/>
        <dsp:cNvSpPr/>
      </dsp:nvSpPr>
      <dsp:spPr>
        <a:xfrm>
          <a:off x="2788771" y="2461683"/>
          <a:ext cx="165884" cy="508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712"/>
              </a:lnTo>
              <a:lnTo>
                <a:pt x="165884" y="50871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70B424-4582-4883-A87E-685648A58DB5}">
      <dsp:nvSpPr>
        <dsp:cNvPr id="0" name=""/>
        <dsp:cNvSpPr/>
      </dsp:nvSpPr>
      <dsp:spPr>
        <a:xfrm>
          <a:off x="3231130" y="1676496"/>
          <a:ext cx="669067" cy="232238"/>
        </a:xfrm>
        <a:custGeom>
          <a:avLst/>
          <a:gdLst/>
          <a:ahLst/>
          <a:cxnLst/>
          <a:rect l="0" t="0" r="0" b="0"/>
          <a:pathLst>
            <a:path>
              <a:moveTo>
                <a:pt x="669067" y="0"/>
              </a:moveTo>
              <a:lnTo>
                <a:pt x="669067" y="116119"/>
              </a:lnTo>
              <a:lnTo>
                <a:pt x="0" y="116119"/>
              </a:lnTo>
              <a:lnTo>
                <a:pt x="0" y="23223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2DB4FB-5049-4AE4-A623-3D902BC0B3D3}">
      <dsp:nvSpPr>
        <dsp:cNvPr id="0" name=""/>
        <dsp:cNvSpPr/>
      </dsp:nvSpPr>
      <dsp:spPr>
        <a:xfrm>
          <a:off x="2562062" y="891310"/>
          <a:ext cx="785186" cy="508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712"/>
              </a:lnTo>
              <a:lnTo>
                <a:pt x="785186" y="50871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F6E9E9-9F0F-4A53-8714-D373FA2675FA}">
      <dsp:nvSpPr>
        <dsp:cNvPr id="0" name=""/>
        <dsp:cNvSpPr/>
      </dsp:nvSpPr>
      <dsp:spPr>
        <a:xfrm>
          <a:off x="1223927" y="1676496"/>
          <a:ext cx="669067" cy="232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119"/>
              </a:lnTo>
              <a:lnTo>
                <a:pt x="669067" y="116119"/>
              </a:lnTo>
              <a:lnTo>
                <a:pt x="669067" y="23223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27165-F3C1-4035-BA87-CEC1B06F4D48}">
      <dsp:nvSpPr>
        <dsp:cNvPr id="0" name=""/>
        <dsp:cNvSpPr/>
      </dsp:nvSpPr>
      <dsp:spPr>
        <a:xfrm>
          <a:off x="112501" y="2461683"/>
          <a:ext cx="165884" cy="508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712"/>
              </a:lnTo>
              <a:lnTo>
                <a:pt x="165884" y="50871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6F07BD-BD77-4DCC-AE07-F136D046F5FC}">
      <dsp:nvSpPr>
        <dsp:cNvPr id="0" name=""/>
        <dsp:cNvSpPr/>
      </dsp:nvSpPr>
      <dsp:spPr>
        <a:xfrm>
          <a:off x="554860" y="1676496"/>
          <a:ext cx="669067" cy="232238"/>
        </a:xfrm>
        <a:custGeom>
          <a:avLst/>
          <a:gdLst/>
          <a:ahLst/>
          <a:cxnLst/>
          <a:rect l="0" t="0" r="0" b="0"/>
          <a:pathLst>
            <a:path>
              <a:moveTo>
                <a:pt x="669067" y="0"/>
              </a:moveTo>
              <a:lnTo>
                <a:pt x="669067" y="116119"/>
              </a:lnTo>
              <a:lnTo>
                <a:pt x="0" y="116119"/>
              </a:lnTo>
              <a:lnTo>
                <a:pt x="0" y="23223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867241-39C4-4FE0-8030-2468903AA9ED}">
      <dsp:nvSpPr>
        <dsp:cNvPr id="0" name=""/>
        <dsp:cNvSpPr/>
      </dsp:nvSpPr>
      <dsp:spPr>
        <a:xfrm>
          <a:off x="1776876" y="891310"/>
          <a:ext cx="785186" cy="508712"/>
        </a:xfrm>
        <a:custGeom>
          <a:avLst/>
          <a:gdLst/>
          <a:ahLst/>
          <a:cxnLst/>
          <a:rect l="0" t="0" r="0" b="0"/>
          <a:pathLst>
            <a:path>
              <a:moveTo>
                <a:pt x="785186" y="0"/>
              </a:moveTo>
              <a:lnTo>
                <a:pt x="785186" y="508712"/>
              </a:lnTo>
              <a:lnTo>
                <a:pt x="0" y="50871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6F4B62-678E-4421-8F2C-905647D1FF54}">
      <dsp:nvSpPr>
        <dsp:cNvPr id="0" name=""/>
        <dsp:cNvSpPr/>
      </dsp:nvSpPr>
      <dsp:spPr>
        <a:xfrm>
          <a:off x="2009114" y="338361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Root</a:t>
          </a:r>
        </a:p>
      </dsp:txBody>
      <dsp:txXfrm>
        <a:off x="2009114" y="338361"/>
        <a:ext cx="1105896" cy="552948"/>
      </dsp:txXfrm>
    </dsp:sp>
    <dsp:sp modelId="{EAC57C67-D74C-45F7-9AD9-E5641F04CDB0}">
      <dsp:nvSpPr>
        <dsp:cNvPr id="0" name=""/>
        <dsp:cNvSpPr/>
      </dsp:nvSpPr>
      <dsp:spPr>
        <a:xfrm>
          <a:off x="670979" y="1123548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ContactPage</a:t>
          </a:r>
          <a:endParaRPr lang="en-US" sz="1600" kern="1200" dirty="0"/>
        </a:p>
      </dsp:txBody>
      <dsp:txXfrm>
        <a:off x="670979" y="1123548"/>
        <a:ext cx="1105896" cy="552948"/>
      </dsp:txXfrm>
    </dsp:sp>
    <dsp:sp modelId="{B98F66D3-7E85-492A-B7E7-2F31497EAFA7}">
      <dsp:nvSpPr>
        <dsp:cNvPr id="0" name=""/>
        <dsp:cNvSpPr/>
      </dsp:nvSpPr>
      <dsp:spPr>
        <a:xfrm>
          <a:off x="1911" y="1908735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Contacts</a:t>
          </a:r>
        </a:p>
      </dsp:txBody>
      <dsp:txXfrm>
        <a:off x="1911" y="1908735"/>
        <a:ext cx="1105896" cy="552948"/>
      </dsp:txXfrm>
    </dsp:sp>
    <dsp:sp modelId="{A84D4A3D-1AD6-4F56-9D40-16262DA6CEB8}">
      <dsp:nvSpPr>
        <dsp:cNvPr id="0" name=""/>
        <dsp:cNvSpPr/>
      </dsp:nvSpPr>
      <dsp:spPr>
        <a:xfrm>
          <a:off x="278386" y="2693921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Contact</a:t>
          </a:r>
        </a:p>
      </dsp:txBody>
      <dsp:txXfrm>
        <a:off x="278386" y="2693921"/>
        <a:ext cx="1105896" cy="552948"/>
      </dsp:txXfrm>
    </dsp:sp>
    <dsp:sp modelId="{5DFD80FC-9663-4A19-BAEF-A5964CE0D0AC}">
      <dsp:nvSpPr>
        <dsp:cNvPr id="0" name=""/>
        <dsp:cNvSpPr/>
      </dsp:nvSpPr>
      <dsp:spPr>
        <a:xfrm>
          <a:off x="1340046" y="1908735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NewContact</a:t>
          </a:r>
          <a:endParaRPr lang="en-US" sz="1600" kern="1200" dirty="0"/>
        </a:p>
      </dsp:txBody>
      <dsp:txXfrm>
        <a:off x="1340046" y="1908735"/>
        <a:ext cx="1105896" cy="552948"/>
      </dsp:txXfrm>
    </dsp:sp>
    <dsp:sp modelId="{8F905984-B6CF-4362-B116-4C06F9D564FE}">
      <dsp:nvSpPr>
        <dsp:cNvPr id="0" name=""/>
        <dsp:cNvSpPr/>
      </dsp:nvSpPr>
      <dsp:spPr>
        <a:xfrm>
          <a:off x="3347249" y="1123548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AdminPage</a:t>
          </a:r>
          <a:endParaRPr lang="en-US" sz="1600" kern="1200" dirty="0"/>
        </a:p>
      </dsp:txBody>
      <dsp:txXfrm>
        <a:off x="3347249" y="1123548"/>
        <a:ext cx="1105896" cy="552948"/>
      </dsp:txXfrm>
    </dsp:sp>
    <dsp:sp modelId="{88A67B9D-4015-46C3-B956-752D8DB83B1C}">
      <dsp:nvSpPr>
        <dsp:cNvPr id="0" name=""/>
        <dsp:cNvSpPr/>
      </dsp:nvSpPr>
      <dsp:spPr>
        <a:xfrm>
          <a:off x="2678182" y="1908735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Users</a:t>
          </a:r>
        </a:p>
      </dsp:txBody>
      <dsp:txXfrm>
        <a:off x="2678182" y="1908735"/>
        <a:ext cx="1105896" cy="552948"/>
      </dsp:txXfrm>
    </dsp:sp>
    <dsp:sp modelId="{32B0C02C-53E7-4B40-A43B-3D7E00280DCE}">
      <dsp:nvSpPr>
        <dsp:cNvPr id="0" name=""/>
        <dsp:cNvSpPr/>
      </dsp:nvSpPr>
      <dsp:spPr>
        <a:xfrm>
          <a:off x="2954656" y="2693921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</a:t>
          </a:r>
        </a:p>
      </dsp:txBody>
      <dsp:txXfrm>
        <a:off x="2954656" y="2693921"/>
        <a:ext cx="1105896" cy="552948"/>
      </dsp:txXfrm>
    </dsp:sp>
    <dsp:sp modelId="{100CD4F0-26E6-42A7-A17A-8E765A5A45D4}">
      <dsp:nvSpPr>
        <dsp:cNvPr id="0" name=""/>
        <dsp:cNvSpPr/>
      </dsp:nvSpPr>
      <dsp:spPr>
        <a:xfrm>
          <a:off x="4016317" y="1908735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Roles</a:t>
          </a:r>
        </a:p>
      </dsp:txBody>
      <dsp:txXfrm>
        <a:off x="4016317" y="1908735"/>
        <a:ext cx="1105896" cy="552948"/>
      </dsp:txXfrm>
    </dsp:sp>
    <dsp:sp modelId="{5489DEB0-1F71-4092-B681-91853F35E45F}">
      <dsp:nvSpPr>
        <dsp:cNvPr id="0" name=""/>
        <dsp:cNvSpPr/>
      </dsp:nvSpPr>
      <dsp:spPr>
        <a:xfrm>
          <a:off x="4292791" y="2693921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Role</a:t>
          </a:r>
        </a:p>
      </dsp:txBody>
      <dsp:txXfrm>
        <a:off x="4292791" y="2693921"/>
        <a:ext cx="1105896" cy="552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267744" y="2564904"/>
            <a:ext cx="5040560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Change detection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Dirty Checking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zone.js helps Angular detecting user/IO activities</a:t>
            </a:r>
          </a:p>
          <a:p>
            <a:r>
              <a:rPr lang="en-US" dirty="0"/>
              <a:t>Now, its Angular responsibility to detect changes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Phase 1</a:t>
            </a:r>
            <a:r>
              <a:rPr lang="en-US" dirty="0"/>
              <a:t>: The developer is responsible for updating the application model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Phase 2</a:t>
            </a:r>
            <a:r>
              <a:rPr lang="en-US" dirty="0"/>
              <a:t>: Angular via bindings is responsible for updating the view</a:t>
            </a:r>
          </a:p>
          <a:p>
            <a:r>
              <a:rPr lang="en-US" dirty="0"/>
              <a:t>Change detection kicks at the end of a VM turn only if no pending Micro tasks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8519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Application Model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Updating application model during phase 2 </a:t>
            </a:r>
            <a:r>
              <a:rPr lang="en-US" u="sng" dirty="0"/>
              <a:t>is disallowed</a:t>
            </a:r>
          </a:p>
          <a:p>
            <a:r>
              <a:rPr lang="en-US" dirty="0"/>
              <a:t>Angular enforces that, by running one more change detection</a:t>
            </a:r>
          </a:p>
          <a:p>
            <a:r>
              <a:rPr lang="en-US" dirty="0"/>
              <a:t>If change was detected during 2</a:t>
            </a:r>
            <a:r>
              <a:rPr lang="en-US" baseline="30000" dirty="0"/>
              <a:t>nd</a:t>
            </a:r>
            <a:r>
              <a:rPr lang="en-US" dirty="0"/>
              <a:t> run an exception is thrown</a:t>
            </a:r>
          </a:p>
          <a:p>
            <a:pPr lvl="1"/>
            <a:r>
              <a:rPr lang="en-US" dirty="0"/>
              <a:t>Only at development time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52616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Application Model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Once </a:t>
            </a:r>
            <a:r>
              <a:rPr lang="en-US" dirty="0" err="1">
                <a:solidFill>
                  <a:srgbClr val="FF0000"/>
                </a:solidFill>
              </a:rPr>
              <a:t>ngAfterViewChecked</a:t>
            </a:r>
            <a:r>
              <a:rPr lang="en-US" dirty="0"/>
              <a:t> is invoked a component is not allowed to change its presentation state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366328" y="2852936"/>
            <a:ext cx="264604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ngAfterViewChecked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++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1187624" y="3501008"/>
            <a:ext cx="1057664" cy="9362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Excetion</a:t>
            </a:r>
            <a:r>
              <a:rPr lang="en-US" sz="1400" dirty="0"/>
              <a:t> is thrown at DEV mode</a:t>
            </a:r>
            <a:endParaRPr lang="he-IL" sz="1400" dirty="0"/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 flipV="1">
            <a:off x="2245288" y="3068960"/>
            <a:ext cx="1121040" cy="900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600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Conservative approach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has no understanding of your application model</a:t>
            </a:r>
          </a:p>
          <a:p>
            <a:r>
              <a:rPr lang="en-US" dirty="0"/>
              <a:t>From Angular perspective an event triggered at one component may effect the state of another one</a:t>
            </a:r>
          </a:p>
          <a:p>
            <a:r>
              <a:rPr lang="en-US" dirty="0"/>
              <a:t>Therefore, Angular by default checks every component</a:t>
            </a:r>
          </a:p>
          <a:p>
            <a:pPr marL="365760" lvl="1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40506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Tree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scans the whole component tree from top to bottom</a:t>
            </a:r>
            <a:endParaRPr lang="he-IL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60717708"/>
              </p:ext>
            </p:extLst>
          </p:nvPr>
        </p:nvGraphicFramePr>
        <p:xfrm>
          <a:off x="1989048" y="2420888"/>
          <a:ext cx="5400600" cy="3585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346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Detector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component has its own </a:t>
            </a:r>
            <a:r>
              <a:rPr lang="en-US" dirty="0" err="1">
                <a:solidFill>
                  <a:srgbClr val="FF0000"/>
                </a:solidFill>
              </a:rPr>
              <a:t>ChangeDetectorRef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Using it, a component may customize the way Angular checks it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3140968"/>
            <a:ext cx="4572000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cdr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ChangeDetectorRef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detach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.cdr.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detach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attach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.cdr.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reattach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++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4001122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OnPush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Tells Angular to dirty check the component only if one of its input changes</a:t>
            </a:r>
          </a:p>
          <a:p>
            <a:pPr lvl="1"/>
            <a:r>
              <a:rPr lang="en-US" dirty="0"/>
              <a:t>Or if an event is raised from its template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612648" y="3284984"/>
            <a:ext cx="424847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@Component({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"my-contact-list"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templateUrl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"./contact-list.component.html"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styleUrls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"./contact-list.component.css"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changeDetection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ChangeDetectionStrategy.</a:t>
            </a:r>
            <a:r>
              <a:rPr lang="en-US" sz="1400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OnPush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134153" y="3284984"/>
            <a:ext cx="3438128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push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"Udi"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3203848" y="5627885"/>
            <a:ext cx="1057664" cy="9362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Because of </a:t>
            </a:r>
            <a:r>
              <a:rPr lang="en-US" sz="1400" dirty="0" err="1"/>
              <a:t>OnPush</a:t>
            </a:r>
            <a:r>
              <a:rPr lang="en-US" sz="1400" dirty="0"/>
              <a:t> the DOM is not updated</a:t>
            </a:r>
            <a:endParaRPr lang="he-IL" sz="1400" dirty="0"/>
          </a:p>
        </p:txBody>
      </p:sp>
      <p:cxnSp>
        <p:nvCxnSpPr>
          <p:cNvPr id="9" name="Straight Arrow Connector 8"/>
          <p:cNvCxnSpPr>
            <a:cxnSpLocks/>
            <a:stCxn id="8" idx="3"/>
          </p:cNvCxnSpPr>
          <p:nvPr/>
        </p:nvCxnSpPr>
        <p:spPr>
          <a:xfrm flipV="1">
            <a:off x="4261512" y="5733256"/>
            <a:ext cx="1102576" cy="36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8" idx="3"/>
          </p:cNvCxnSpPr>
          <p:nvPr/>
        </p:nvCxnSpPr>
        <p:spPr>
          <a:xfrm flipH="1" flipV="1">
            <a:off x="3491880" y="4437112"/>
            <a:ext cx="769632" cy="165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277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markForCheck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Even when using the </a:t>
            </a:r>
            <a:r>
              <a:rPr lang="en-US" dirty="0" err="1">
                <a:solidFill>
                  <a:srgbClr val="FF0000"/>
                </a:solidFill>
              </a:rPr>
              <a:t>OnPush</a:t>
            </a:r>
            <a:r>
              <a:rPr lang="en-US" dirty="0"/>
              <a:t> strategy you can force Angular to check a component for changes</a:t>
            </a:r>
          </a:p>
          <a:p>
            <a:r>
              <a:rPr lang="en-US" dirty="0" err="1">
                <a:solidFill>
                  <a:srgbClr val="FF0000"/>
                </a:solidFill>
              </a:rPr>
              <a:t>markForCheck</a:t>
            </a:r>
            <a:r>
              <a:rPr lang="en-US" dirty="0"/>
              <a:t> marks current component and </a:t>
            </a:r>
            <a:r>
              <a:rPr lang="en-US" u="sng" dirty="0"/>
              <a:t>all it ancestors</a:t>
            </a:r>
            <a:endParaRPr lang="he-IL" u="sng" dirty="0"/>
          </a:p>
        </p:txBody>
      </p:sp>
      <p:sp>
        <p:nvSpPr>
          <p:cNvPr id="6" name="Rectangle 5"/>
          <p:cNvSpPr/>
          <p:nvPr/>
        </p:nvSpPr>
        <p:spPr>
          <a:xfrm>
            <a:off x="2403348" y="3849231"/>
            <a:ext cx="4572000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cdr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ChangeDetectorRef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notifyChange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.cdr.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markForCheck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977850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detectChanges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More challenging</a:t>
            </a:r>
          </a:p>
          <a:p>
            <a:r>
              <a:rPr lang="en-US" dirty="0"/>
              <a:t>Enforce dirty checking for the current component and all its descendants</a:t>
            </a:r>
          </a:p>
          <a:p>
            <a:r>
              <a:rPr lang="en-US" dirty="0"/>
              <a:t>You must be careful not to invoke to many times</a:t>
            </a:r>
          </a:p>
          <a:p>
            <a:r>
              <a:rPr lang="en-US" dirty="0"/>
              <a:t>Unlike </a:t>
            </a:r>
            <a:r>
              <a:rPr lang="en-US" dirty="0" err="1">
                <a:solidFill>
                  <a:srgbClr val="FF0000"/>
                </a:solidFill>
              </a:rPr>
              <a:t>markForCheck</a:t>
            </a:r>
            <a:r>
              <a:rPr lang="en-US" dirty="0"/>
              <a:t> it executes immediately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718256" y="4264997"/>
            <a:ext cx="3942184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cdr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ChangeDetectorRef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notifyChange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.cdr.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detectChanges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909986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State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may be dependent on external state</a:t>
            </a:r>
          </a:p>
          <a:p>
            <a:pPr lvl="1"/>
            <a:r>
              <a:rPr lang="en-US" dirty="0"/>
              <a:t>Non @Input</a:t>
            </a:r>
          </a:p>
          <a:p>
            <a:r>
              <a:rPr lang="en-US" dirty="0"/>
              <a:t>In that case the </a:t>
            </a:r>
            <a:r>
              <a:rPr lang="en-US" dirty="0" err="1">
                <a:solidFill>
                  <a:srgbClr val="FF0000"/>
                </a:solidFill>
              </a:rPr>
              <a:t>OnPush</a:t>
            </a:r>
            <a:r>
              <a:rPr lang="en-US" dirty="0"/>
              <a:t> strategy does not work</a:t>
            </a:r>
          </a:p>
          <a:p>
            <a:r>
              <a:rPr lang="en-US" dirty="0"/>
              <a:t>You can completely detach from Angular change detection and take full control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0752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Detection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 user interacts with the application, state changes</a:t>
            </a:r>
          </a:p>
          <a:p>
            <a:r>
              <a:rPr lang="en-US" dirty="0"/>
              <a:t>The big challenge is to </a:t>
            </a:r>
            <a:r>
              <a:rPr lang="en-US" u="sng" dirty="0"/>
              <a:t>exactly</a:t>
            </a:r>
            <a:r>
              <a:rPr lang="en-US" dirty="0"/>
              <a:t> re-render the DOM</a:t>
            </a:r>
          </a:p>
          <a:p>
            <a:pPr lvl="1"/>
            <a:r>
              <a:rPr lang="en-US" dirty="0"/>
              <a:t>Update only relevant pieces</a:t>
            </a:r>
          </a:p>
          <a:p>
            <a:pPr lvl="1"/>
            <a:r>
              <a:rPr lang="en-US" dirty="0"/>
              <a:t>Don’t touch the others</a:t>
            </a:r>
          </a:p>
          <a:p>
            <a:r>
              <a:rPr lang="en-US" dirty="0"/>
              <a:t>Angular uses dirty checking mechanism</a:t>
            </a:r>
          </a:p>
          <a:p>
            <a:r>
              <a:rPr lang="en-US" dirty="0"/>
              <a:t>Only data that might effect the DOM is checked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06932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State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40976" y="1916832"/>
            <a:ext cx="6696744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ContactsPageComponent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cdr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ChangeDetectorRef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.cdr.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ngDoCheck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.contactService.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.contactService.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.cdr.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detectChanges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6588224" y="4293096"/>
            <a:ext cx="1296144" cy="11521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ngDoCheck</a:t>
            </a:r>
            <a:r>
              <a:rPr lang="en-US" sz="1400" dirty="0"/>
              <a:t> is executed even when component is detached</a:t>
            </a:r>
            <a:endParaRPr lang="he-IL" sz="1400" dirty="0"/>
          </a:p>
        </p:txBody>
      </p:sp>
      <p:cxnSp>
        <p:nvCxnSpPr>
          <p:cNvPr id="8" name="Straight Arrow Connector 7"/>
          <p:cNvCxnSpPr>
            <a:cxnSpLocks/>
            <a:stCxn id="7" idx="1"/>
          </p:cNvCxnSpPr>
          <p:nvPr/>
        </p:nvCxnSpPr>
        <p:spPr>
          <a:xfrm flipH="1" flipV="1">
            <a:off x="2699792" y="3573016"/>
            <a:ext cx="3888432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730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dirty checking can be optimized</a:t>
            </a:r>
          </a:p>
          <a:p>
            <a:r>
              <a:rPr lang="en-US" dirty="0"/>
              <a:t>The primary tools for optimization are</a:t>
            </a:r>
          </a:p>
          <a:p>
            <a:pPr lvl="1"/>
            <a:r>
              <a:rPr lang="en-US" dirty="0" err="1"/>
              <a:t>OnPush</a:t>
            </a:r>
            <a:endParaRPr lang="en-US" dirty="0"/>
          </a:p>
          <a:p>
            <a:pPr lvl="1"/>
            <a:r>
              <a:rPr lang="en-US" dirty="0" err="1"/>
              <a:t>ChangeDetectorRef.detach</a:t>
            </a:r>
            <a:endParaRPr lang="en-US" dirty="0"/>
          </a:p>
          <a:p>
            <a:r>
              <a:rPr lang="en-US" dirty="0"/>
              <a:t>Take into consideration that even without optimization Angular change detection is quite fast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39692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Changes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are the “things” that can trigger changes ?</a:t>
            </a:r>
          </a:p>
          <a:p>
            <a:pPr lvl="1"/>
            <a:r>
              <a:rPr lang="en-US" dirty="0"/>
              <a:t>User interaction</a:t>
            </a:r>
          </a:p>
          <a:p>
            <a:pPr lvl="1"/>
            <a:r>
              <a:rPr lang="en-US" dirty="0"/>
              <a:t>HTTP request</a:t>
            </a:r>
          </a:p>
          <a:p>
            <a:pPr lvl="1"/>
            <a:r>
              <a:rPr lang="en-US" dirty="0"/>
              <a:t>Timer</a:t>
            </a:r>
          </a:p>
          <a:p>
            <a:pPr lvl="1"/>
            <a:r>
              <a:rPr lang="en-US" dirty="0"/>
              <a:t>Any asynchronous operation</a:t>
            </a:r>
          </a:p>
          <a:p>
            <a:r>
              <a:rPr lang="en-US" dirty="0"/>
              <a:t>How can Angular know of asynchronous operations running inside the application ?</a:t>
            </a:r>
          </a:p>
          <a:p>
            <a:pPr lvl="1"/>
            <a:r>
              <a:rPr lang="en-US" dirty="0" err="1"/>
              <a:t>ZoneJS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1857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Language feature in Dart</a:t>
            </a:r>
          </a:p>
          <a:p>
            <a:r>
              <a:rPr lang="en-US" dirty="0">
                <a:solidFill>
                  <a:srgbClr val="FF0000"/>
                </a:solidFill>
              </a:rPr>
              <a:t>zone.js</a:t>
            </a:r>
            <a:r>
              <a:rPr lang="en-US" dirty="0"/>
              <a:t> is a JavaScript implementation of the Dart feature</a:t>
            </a:r>
          </a:p>
          <a:p>
            <a:r>
              <a:rPr lang="en-US" dirty="0"/>
              <a:t>zone.js is a dependency of Angular</a:t>
            </a:r>
          </a:p>
          <a:p>
            <a:r>
              <a:rPr lang="en-US" dirty="0"/>
              <a:t>You can use zone.js inside any browser/node application</a:t>
            </a:r>
          </a:p>
        </p:txBody>
      </p:sp>
    </p:spTree>
    <p:extLst>
      <p:ext uri="{BB962C8B-B14F-4D97-AF65-F5344CB8AC3E}">
        <p14:creationId xmlns:p14="http://schemas.microsoft.com/office/powerpoint/2010/main" val="342975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can you monitor the completion of below code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function does not return any promise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2420888"/>
            <a:ext cx="45720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"STEP 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"STEP 2"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713015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zone.js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zone.js monkey patches any native asynchronous function</a:t>
            </a:r>
          </a:p>
          <a:p>
            <a:r>
              <a:rPr lang="en-US" dirty="0"/>
              <a:t>Thus, it has knowledge of any asynchronous activity</a:t>
            </a:r>
          </a:p>
          <a:p>
            <a:r>
              <a:rPr lang="en-US" dirty="0"/>
              <a:t>Only code that runs inside a zone is monitored and zone.js emits informative events</a:t>
            </a:r>
          </a:p>
        </p:txBody>
      </p:sp>
    </p:spTree>
    <p:extLst>
      <p:ext uri="{BB962C8B-B14F-4D97-AF65-F5344CB8AC3E}">
        <p14:creationId xmlns:p14="http://schemas.microsoft.com/office/powerpoint/2010/main" val="278433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inside a Zone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80936" y="2420888"/>
            <a:ext cx="7416824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ZoneSpec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"my"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onHasTask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parentZoneDelegate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currentZone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targetZone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hasTaskState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hasTaskState.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eventTask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&amp;&amp; !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hasTaskState.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macroTask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&amp;&amp; !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hasTaskState.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microTask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"DONE"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547542" y="4653136"/>
            <a:ext cx="2016224" cy="9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Any time new activity begins/ends the </a:t>
            </a:r>
            <a:r>
              <a:rPr lang="en-US" sz="1400" dirty="0" err="1"/>
              <a:t>onHasTask</a:t>
            </a:r>
            <a:r>
              <a:rPr lang="en-US" sz="1400" dirty="0"/>
              <a:t> is invoked</a:t>
            </a:r>
            <a:endParaRPr lang="he-IL" sz="1400" dirty="0"/>
          </a:p>
        </p:txBody>
      </p:sp>
      <p:cxnSp>
        <p:nvCxnSpPr>
          <p:cNvPr id="9" name="Straight Arrow Connector 8"/>
          <p:cNvCxnSpPr>
            <a:cxnSpLocks/>
            <a:stCxn id="7" idx="1"/>
          </p:cNvCxnSpPr>
          <p:nvPr/>
        </p:nvCxnSpPr>
        <p:spPr>
          <a:xfrm flipH="1" flipV="1">
            <a:off x="3635896" y="3573016"/>
            <a:ext cx="1911646" cy="154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 state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Like TLS, you can attach user defined data to a zone</a:t>
            </a:r>
          </a:p>
          <a:p>
            <a:r>
              <a:rPr lang="en-US" dirty="0"/>
              <a:t>And then, fetch it from any method running inside the same zone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348296" y="3836506"/>
            <a:ext cx="3024336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ZoneSpec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"my"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properties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123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4788024" y="3825536"/>
            <a:ext cx="336612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5103353" y="5740409"/>
            <a:ext cx="1124831" cy="7365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Same data</a:t>
            </a:r>
            <a:endParaRPr lang="he-IL" sz="1400" dirty="0"/>
          </a:p>
        </p:txBody>
      </p:sp>
      <p:cxnSp>
        <p:nvCxnSpPr>
          <p:cNvPr id="9" name="Straight Arrow Connector 8"/>
          <p:cNvCxnSpPr>
            <a:cxnSpLocks/>
            <a:stCxn id="8" idx="0"/>
          </p:cNvCxnSpPr>
          <p:nvPr/>
        </p:nvCxnSpPr>
        <p:spPr>
          <a:xfrm flipH="1" flipV="1">
            <a:off x="2555777" y="4869161"/>
            <a:ext cx="3109992" cy="87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8" idx="0"/>
          </p:cNvCxnSpPr>
          <p:nvPr/>
        </p:nvCxnSpPr>
        <p:spPr>
          <a:xfrm flipV="1">
            <a:off x="5665769" y="4725145"/>
            <a:ext cx="1894055" cy="101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697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&amp; zone.js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 part of bootstrapping phase, Angular creates a new zone</a:t>
            </a:r>
          </a:p>
          <a:p>
            <a:r>
              <a:rPr lang="en-US" dirty="0"/>
              <a:t>All components/services are executed under it</a:t>
            </a:r>
          </a:p>
          <a:p>
            <a:r>
              <a:rPr lang="en-US" dirty="0"/>
              <a:t>Angular monitors all asynchronous activities and executes dirty checking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403348" y="4797152"/>
            <a:ext cx="45720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._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onMicrotaskEmpty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._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zone.run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.tick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562009" y="5229075"/>
            <a:ext cx="1057664" cy="9362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Angular change detection method</a:t>
            </a:r>
            <a:endParaRPr lang="he-IL" sz="1400" dirty="0"/>
          </a:p>
        </p:txBody>
      </p:sp>
      <p:cxnSp>
        <p:nvCxnSpPr>
          <p:cNvPr id="9" name="Straight Arrow Connector 8"/>
          <p:cNvCxnSpPr>
            <a:cxnSpLocks/>
            <a:stCxn id="8" idx="3"/>
          </p:cNvCxnSpPr>
          <p:nvPr/>
        </p:nvCxnSpPr>
        <p:spPr>
          <a:xfrm flipV="1">
            <a:off x="1619673" y="5589240"/>
            <a:ext cx="1224135" cy="107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026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18213</TotalTime>
  <Words>776</Words>
  <Application>Microsoft Office PowerPoint</Application>
  <PresentationFormat>On-screen Show (4:3)</PresentationFormat>
  <Paragraphs>158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Levenim MT</vt:lpstr>
      <vt:lpstr>Tw Cen MT</vt:lpstr>
      <vt:lpstr>Wingdings</vt:lpstr>
      <vt:lpstr>Wingdings 2</vt:lpstr>
      <vt:lpstr>חציון</vt:lpstr>
      <vt:lpstr>Change detection</vt:lpstr>
      <vt:lpstr>Change Detection</vt:lpstr>
      <vt:lpstr>Trigger Changes</vt:lpstr>
      <vt:lpstr>Zones</vt:lpstr>
      <vt:lpstr>Challenge</vt:lpstr>
      <vt:lpstr>zone.js</vt:lpstr>
      <vt:lpstr>Run inside a Zone</vt:lpstr>
      <vt:lpstr>Zone state</vt:lpstr>
      <vt:lpstr>Angular &amp; zone.js</vt:lpstr>
      <vt:lpstr>Dirty Checking</vt:lpstr>
      <vt:lpstr>Updating Application Model</vt:lpstr>
      <vt:lpstr>Updating Application Model</vt:lpstr>
      <vt:lpstr>Conservative approach</vt:lpstr>
      <vt:lpstr>Component Tree</vt:lpstr>
      <vt:lpstr>Change Detector</vt:lpstr>
      <vt:lpstr>OnPush</vt:lpstr>
      <vt:lpstr>markForCheck</vt:lpstr>
      <vt:lpstr>detectChanges</vt:lpstr>
      <vt:lpstr>External State</vt:lpstr>
      <vt:lpstr>External State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518</cp:revision>
  <dcterms:created xsi:type="dcterms:W3CDTF">2011-02-24T08:59:43Z</dcterms:created>
  <dcterms:modified xsi:type="dcterms:W3CDTF">2017-09-10T03:45:40Z</dcterms:modified>
</cp:coreProperties>
</file>