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66" r:id="rId4"/>
    <p:sldId id="265" r:id="rId5"/>
    <p:sldId id="268" r:id="rId6"/>
    <p:sldId id="269" r:id="rId7"/>
    <p:sldId id="270" r:id="rId8"/>
    <p:sldId id="271" r:id="rId9"/>
    <p:sldId id="272" r:id="rId10"/>
    <p:sldId id="277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0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component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some child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the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does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Usually there is no need to access the DOM directly when implementing components</a:t>
            </a:r>
          </a:p>
          <a:p>
            <a:r>
              <a:rPr lang="en-US" dirty="0"/>
              <a:t>In case you still need it you may inject an </a:t>
            </a:r>
            <a:r>
              <a:rPr lang="en-US" dirty="0" err="1">
                <a:solidFill>
                  <a:srgbClr val="FF0000"/>
                </a:solidFill>
              </a:rPr>
              <a:t>ElementRef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7744" y="3848100"/>
            <a:ext cx="48245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innerText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6700" y="4778125"/>
            <a:ext cx="1590328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Are you sure you want to go back to those ugly days 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77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can be executed under NodeJS or under web worker</a:t>
            </a:r>
          </a:p>
          <a:p>
            <a:r>
              <a:rPr lang="en-US" dirty="0"/>
              <a:t>In that case </a:t>
            </a:r>
            <a:r>
              <a:rPr lang="en-US" dirty="0" err="1">
                <a:solidFill>
                  <a:srgbClr val="FF0000"/>
                </a:solidFill>
              </a:rPr>
              <a:t>ElementRef.nativeElement</a:t>
            </a:r>
            <a:r>
              <a:rPr lang="en-US" dirty="0"/>
              <a:t> is undefined</a:t>
            </a:r>
          </a:p>
          <a:p>
            <a:r>
              <a:rPr lang="en-US" dirty="0"/>
              <a:t>You should write your code with special care and guard against non browser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7998" y="4495562"/>
            <a:ext cx="63627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isPlatformBrowser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"Running under browser"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1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988840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clock1: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clock2: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toggle()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23928" y="5051216"/>
            <a:ext cx="271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32040" y="2351518"/>
            <a:ext cx="3030488" cy="2949690"/>
            <a:chOff x="755576" y="5196840"/>
            <a:chExt cx="3030488" cy="2949690"/>
          </a:xfrm>
        </p:grpSpPr>
        <p:cxnSp>
          <p:nvCxnSpPr>
            <p:cNvPr id="15" name="Straight Connector 14"/>
            <p:cNvCxnSpPr>
              <a:cxnSpLocks/>
              <a:stCxn id="16" idx="1"/>
            </p:cNvCxnSpPr>
            <p:nvPr/>
          </p:nvCxnSpPr>
          <p:spPr>
            <a:xfrm flipH="1" flipV="1">
              <a:off x="755576" y="5249024"/>
              <a:ext cx="1152128" cy="4858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907704" y="5196840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clock1 &amp; clock2 automatically change when toggling </a:t>
              </a:r>
              <a:r>
                <a:rPr lang="en-US" sz="1400" dirty="0" err="1"/>
                <a:t>showClocks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  <a:stCxn id="16" idx="1"/>
            </p:cNvCxnSpPr>
            <p:nvPr/>
          </p:nvCxnSpPr>
          <p:spPr>
            <a:xfrm flipH="1">
              <a:off x="1106488" y="5734832"/>
              <a:ext cx="801216" cy="241169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1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access child component according to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also supports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ContentChild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3348" y="242088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5550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List of child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 @ViewChlidren/@ContentChildren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638136" y="2276872"/>
            <a:ext cx="61024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((clocks: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clocks);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479704" y="5024058"/>
            <a:ext cx="21602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82143" y="4077072"/>
            <a:ext cx="2430016" cy="2363651"/>
            <a:chOff x="4001966" y="3540656"/>
            <a:chExt cx="2641168" cy="2363651"/>
          </a:xfrm>
        </p:grpSpPr>
        <p:cxnSp>
          <p:nvCxnSpPr>
            <p:cNvPr id="10" name="Straight Connector 9"/>
            <p:cNvCxnSpPr>
              <a:cxnSpLocks/>
              <a:stCxn id="11" idx="0"/>
            </p:cNvCxnSpPr>
            <p:nvPr/>
          </p:nvCxnSpPr>
          <p:spPr>
            <a:xfrm flipH="1" flipV="1">
              <a:off x="4001966" y="3540656"/>
              <a:ext cx="1701988" cy="128766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764774" y="4828324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You should not change UI state here since the notification is executed after Angular already checked the component</a:t>
              </a:r>
              <a:endParaRPr lang="he-IL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219" y="2636913"/>
            <a:ext cx="1458624" cy="1512168"/>
            <a:chOff x="138027" y="2235187"/>
            <a:chExt cx="1878360" cy="1507224"/>
          </a:xfrm>
        </p:grpSpPr>
        <p:cxnSp>
          <p:nvCxnSpPr>
            <p:cNvPr id="18" name="Straight Connector 17"/>
            <p:cNvCxnSpPr>
              <a:cxnSpLocks/>
              <a:stCxn id="19" idx="0"/>
            </p:cNvCxnSpPr>
            <p:nvPr/>
          </p:nvCxnSpPr>
          <p:spPr>
            <a:xfrm flipV="1">
              <a:off x="1077207" y="2235187"/>
              <a:ext cx="939180" cy="43124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27" y="2666428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This a live collection and is automatically updated with any view change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Analysis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/>
              <a:t> is the root cause for performance issue</a:t>
            </a:r>
          </a:p>
          <a:p>
            <a:r>
              <a:rPr lang="en-US" dirty="0"/>
              <a:t>Since </a:t>
            </a:r>
            <a:r>
              <a:rPr lang="en-US" dirty="0" err="1"/>
              <a:t>ngFor</a:t>
            </a:r>
            <a:r>
              <a:rPr lang="en-US" dirty="0"/>
              <a:t> produces significant amount of DOM Angular puts much effort trying to optimize it</a:t>
            </a:r>
          </a:p>
          <a:p>
            <a:r>
              <a:rPr lang="en-US" dirty="0"/>
              <a:t>However, the developer is still responsible for keeping it truly optimized</a:t>
            </a:r>
          </a:p>
          <a:p>
            <a:r>
              <a:rPr lang="en-US" dirty="0"/>
              <a:t>Lets see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240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Items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ngFor</a:t>
            </a:r>
            <a:r>
              <a:rPr lang="en-US" dirty="0"/>
              <a:t> to display a list of contacts</a:t>
            </a:r>
          </a:p>
          <a:p>
            <a:r>
              <a:rPr lang="en-US" dirty="0"/>
              <a:t>What happens if we swap two items inside the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is smart enough to swap the DOM elements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30324" y="2852936"/>
            <a:ext cx="271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32914" y="4437112"/>
            <a:ext cx="41128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&gt;Roni&lt;/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&gt;Ori&lt;/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27" y="4799856"/>
            <a:ext cx="2516181" cy="1005408"/>
            <a:chOff x="2195736" y="5039846"/>
            <a:chExt cx="2516181" cy="1005408"/>
          </a:xfrm>
        </p:grpSpPr>
        <p:cxnSp>
          <p:nvCxnSpPr>
            <p:cNvPr id="10" name="Straight Connector 9"/>
            <p:cNvCxnSpPr>
              <a:cxnSpLocks/>
              <a:stCxn id="11" idx="3"/>
            </p:cNvCxnSpPr>
            <p:nvPr/>
          </p:nvCxnSpPr>
          <p:spPr>
            <a:xfrm flipV="1">
              <a:off x="3271757" y="5039846"/>
              <a:ext cx="1440160" cy="58120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Angular just swaps the two elements</a:t>
              </a:r>
              <a:endParaRPr lang="he-IL" sz="12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3271757" y="5621047"/>
              <a:ext cx="1440160" cy="6416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121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To detect a permutation Angular by default uses the object identity (address) of each item</a:t>
            </a:r>
          </a:p>
          <a:p>
            <a:r>
              <a:rPr lang="en-US" dirty="0"/>
              <a:t>Replacing an existing item with a new object but with exactly the same fields will cause DOM recreation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507016" y="4057523"/>
            <a:ext cx="23762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4059810"/>
            <a:ext cx="417646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99992" y="5011630"/>
            <a:ext cx="2195156" cy="1465370"/>
            <a:chOff x="2195736" y="4579884"/>
            <a:chExt cx="2195156" cy="1465370"/>
          </a:xfrm>
        </p:grpSpPr>
        <p:cxnSp>
          <p:nvCxnSpPr>
            <p:cNvPr id="9" name="Straight Connector 8"/>
            <p:cNvCxnSpPr>
              <a:cxnSpLocks/>
              <a:stCxn id="10" idx="3"/>
              <a:endCxn id="6" idx="2"/>
            </p:cNvCxnSpPr>
            <p:nvPr/>
          </p:nvCxnSpPr>
          <p:spPr>
            <a:xfrm flipV="1">
              <a:off x="3271757" y="4579884"/>
              <a:ext cx="1119135" cy="104116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Executing this code twice causes DOM recreation !!!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1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trackBy</a:t>
            </a:r>
            <a:r>
              <a:rPr lang="en-US" dirty="0"/>
              <a:t> syntax to change the identity algorithm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21096" y="2780928"/>
            <a:ext cx="45365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4392543"/>
            <a:ext cx="207333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5570648" y="4392543"/>
            <a:ext cx="19891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5628586"/>
            <a:ext cx="1076021" cy="848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Angular reuses the DOM whatever the value of item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endCxn id="10" idx="2"/>
          </p:cNvCxnSpPr>
          <p:nvPr/>
        </p:nvCxnSpPr>
        <p:spPr>
          <a:xfrm flipV="1">
            <a:off x="5576013" y="5131207"/>
            <a:ext cx="989223" cy="92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012177" y="5609024"/>
            <a:ext cx="1232231" cy="988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For read-only list which need to be refreshed this is the preferred way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565236" y="5131207"/>
            <a:ext cx="1063057" cy="4778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4061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17717</TotalTime>
  <Words>1292</Words>
  <Application>Microsoft Office PowerPoint</Application>
  <PresentationFormat>On-screen Show (4:3)</PresentationFormat>
  <Paragraphs>244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ngAfterContentChecked &amp; ngAfterViewChecked</vt:lpstr>
      <vt:lpstr>Accessing the DOM</vt:lpstr>
      <vt:lpstr>Accessing the DOM</vt:lpstr>
      <vt:lpstr>Accessing Child Component</vt:lpstr>
      <vt:lpstr>Accessing Child Component</vt:lpstr>
      <vt:lpstr>Accessing a List of child components</vt:lpstr>
      <vt:lpstr>ngFor Analysis</vt:lpstr>
      <vt:lpstr>Swapping Items</vt:lpstr>
      <vt:lpstr>Identity</vt:lpstr>
      <vt:lpstr>Customizing Identity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371</cp:revision>
  <dcterms:created xsi:type="dcterms:W3CDTF">2011-02-24T08:59:43Z</dcterms:created>
  <dcterms:modified xsi:type="dcterms:W3CDTF">2017-09-16T22:06:09Z</dcterms:modified>
</cp:coreProperties>
</file>