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Angular development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5D2084-4464-4A09-98A4-E4B02EC1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688" y="1196752"/>
            <a:ext cx="4536504" cy="670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Become Angular developer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Explain alternatives and approaches</a:t>
            </a:r>
          </a:p>
          <a:p>
            <a:r>
              <a:rPr lang="en-US" dirty="0"/>
              <a:t>Use advanced API</a:t>
            </a:r>
          </a:p>
          <a:p>
            <a:r>
              <a:rPr lang="en-US" dirty="0"/>
              <a:t>Look at Angular source code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Good understanding of JavaScript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No Angular experience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ECMAScript &amp; Typescript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Understanding Angular</a:t>
            </a:r>
          </a:p>
          <a:p>
            <a:pPr lvl="1"/>
            <a:r>
              <a:rPr lang="en-US" dirty="0"/>
              <a:t>Advanced components</a:t>
            </a:r>
          </a:p>
          <a:p>
            <a:pPr lvl="1"/>
            <a:r>
              <a:rPr lang="en-US" dirty="0"/>
              <a:t>Change detection</a:t>
            </a:r>
          </a:p>
          <a:p>
            <a:pPr lvl="1"/>
            <a:r>
              <a:rPr lang="en-US" dirty="0"/>
              <a:t>Dependency Injection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State Management &amp; Redux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AngularJS Migration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</TotalTime>
  <Words>118</Words>
  <Application>Microsoft Office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Angular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87</cp:revision>
  <dcterms:created xsi:type="dcterms:W3CDTF">2011-02-24T08:59:43Z</dcterms:created>
  <dcterms:modified xsi:type="dcterms:W3CDTF">2017-09-02T23:15:07Z</dcterms:modified>
</cp:coreProperties>
</file>