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256" r:id="rId2"/>
    <p:sldId id="317" r:id="rId3"/>
    <p:sldId id="318" r:id="rId4"/>
    <p:sldId id="31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275856" y="2420888"/>
            <a:ext cx="2520280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NG Upgrade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6EB9-83CA-40A5-8967-A72A59FD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Strategies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33851-2D09-4BF3-A7B1-4B69B0BA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3D927-D9F9-4F45-B533-DCBD799C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E830E5-9405-4AA2-9A6E-C8C6903D20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Big bang</a:t>
            </a:r>
          </a:p>
          <a:p>
            <a:r>
              <a:rPr lang="en-US" dirty="0"/>
              <a:t>Incremental</a:t>
            </a:r>
          </a:p>
          <a:p>
            <a:r>
              <a:rPr lang="en-US" dirty="0"/>
              <a:t>Application Suite</a:t>
            </a:r>
          </a:p>
          <a:p>
            <a:r>
              <a:rPr lang="en-US" dirty="0"/>
              <a:t>Modern AngularJS</a:t>
            </a:r>
          </a:p>
          <a:p>
            <a:r>
              <a:rPr lang="en-US" dirty="0"/>
              <a:t>Don’t touch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930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B763-8A96-4BED-AEF3-636EC70B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Preperation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E0467-E023-4B36-B481-A9DC0355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8049C-6EC5-42FA-A323-8D7C6C95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8B6C6F-3152-4D6B-9E47-5B5F1C846A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Going big bang or incremental we need to prepare AngularJS for the upgrade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332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Forms &amp; Validation is based around the concept for control model</a:t>
            </a:r>
          </a:p>
          <a:p>
            <a:r>
              <a:rPr lang="en-US" dirty="0"/>
              <a:t>Template driven creates the model from HTML</a:t>
            </a:r>
          </a:p>
          <a:p>
            <a:r>
              <a:rPr lang="en-US" dirty="0"/>
              <a:t>Reactive driven creates the models from code</a:t>
            </a:r>
          </a:p>
          <a:p>
            <a:pPr lvl="1"/>
            <a:r>
              <a:rPr lang="en-US" dirty="0"/>
              <a:t>More effort</a:t>
            </a:r>
          </a:p>
          <a:p>
            <a:pPr lvl="1"/>
            <a:r>
              <a:rPr lang="en-US"/>
              <a:t>More flexible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6285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14443</TotalTime>
  <Words>87</Words>
  <Application>Microsoft Office PowerPoint</Application>
  <PresentationFormat>On-screen Show (4:3)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NG Upgrade</vt:lpstr>
      <vt:lpstr>Upgrading Strategies</vt:lpstr>
      <vt:lpstr>Preperation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305</cp:revision>
  <dcterms:created xsi:type="dcterms:W3CDTF">2011-02-24T08:59:43Z</dcterms:created>
  <dcterms:modified xsi:type="dcterms:W3CDTF">2017-09-15T05:30:07Z</dcterms:modified>
</cp:coreProperties>
</file>