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Angular2 development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https://oricalvo.wordpress.com/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JavaScript</a:t>
            </a:r>
          </a:p>
          <a:p>
            <a:r>
              <a:rPr lang="en-US" dirty="0"/>
              <a:t>Building SPA with Angular2</a:t>
            </a:r>
          </a:p>
          <a:p>
            <a:r>
              <a:rPr lang="en-US" dirty="0"/>
              <a:t>Identify strengths and weaknesses</a:t>
            </a:r>
          </a:p>
          <a:p>
            <a:r>
              <a:rPr lang="en-US" dirty="0"/>
              <a:t>Walk through all major Angular2 APIs</a:t>
            </a:r>
          </a:p>
          <a:p>
            <a:r>
              <a:rPr lang="en-US" dirty="0"/>
              <a:t>Writing Components and Directives</a:t>
            </a:r>
          </a:p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Good understanding of HTML and HTTP</a:t>
            </a:r>
          </a:p>
          <a:p>
            <a:r>
              <a:rPr lang="en-US" dirty="0"/>
              <a:t>Object oriented programming experience</a:t>
            </a:r>
          </a:p>
          <a:p>
            <a:r>
              <a:rPr lang="en-US" dirty="0"/>
              <a:t>Be familiar with JavaScript</a:t>
            </a:r>
          </a:p>
          <a:p>
            <a:r>
              <a:rPr lang="en-US" dirty="0"/>
              <a:t>No server side web development experience is required</a:t>
            </a:r>
          </a:p>
          <a:p>
            <a:r>
              <a:rPr lang="en-US" dirty="0"/>
              <a:t>No Angular1 experience is required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JavaScript</a:t>
            </a:r>
          </a:p>
          <a:p>
            <a:r>
              <a:rPr lang="en-US" dirty="0"/>
              <a:t>ECMAScript 6 &amp; Typescript</a:t>
            </a:r>
          </a:p>
          <a:p>
            <a:r>
              <a:rPr lang="en-US" dirty="0"/>
              <a:t>My First Angular Application</a:t>
            </a:r>
          </a:p>
          <a:p>
            <a:r>
              <a:rPr lang="en-US" dirty="0"/>
              <a:t>Understanding Angular2</a:t>
            </a:r>
          </a:p>
          <a:p>
            <a:r>
              <a:rPr lang="en-US" dirty="0"/>
              <a:t>Advanced Components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Migrating from Angular1</a:t>
            </a:r>
          </a:p>
          <a:p>
            <a:r>
              <a:rPr lang="en-US" dirty="0"/>
              <a:t>Testability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Delivery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  <a:p>
            <a:r>
              <a:rPr lang="en-US" dirty="0"/>
              <a:t>Labs</a:t>
            </a:r>
          </a:p>
          <a:p>
            <a:r>
              <a:rPr lang="en-US" dirty="0"/>
              <a:t>Breaks</a:t>
            </a:r>
          </a:p>
          <a:p>
            <a:r>
              <a:rPr lang="en-US" dirty="0"/>
              <a:t>General information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words about myself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Questions ?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1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706</TotalTime>
  <Words>130</Words>
  <Application>Microsoft Office PowerPoint</Application>
  <PresentationFormat>On-screen Show (4:3)</PresentationFormat>
  <Paragraphs>45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Angular2 development</vt:lpstr>
      <vt:lpstr>Objectives</vt:lpstr>
      <vt:lpstr>Prerequisites</vt:lpstr>
      <vt:lpstr>Content</vt:lpstr>
      <vt:lpstr>Course Delivery</vt:lpstr>
      <vt:lpstr>Few words about myself …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84</cp:revision>
  <dcterms:created xsi:type="dcterms:W3CDTF">2011-02-24T08:59:43Z</dcterms:created>
  <dcterms:modified xsi:type="dcterms:W3CDTF">2017-04-29T21:05:38Z</dcterms:modified>
</cp:coreProperties>
</file>