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4" r:id="rId10"/>
    <p:sldId id="275" r:id="rId11"/>
    <p:sldId id="263" r:id="rId12"/>
    <p:sldId id="264" r:id="rId13"/>
    <p:sldId id="268" r:id="rId14"/>
    <p:sldId id="266" r:id="rId15"/>
    <p:sldId id="267" r:id="rId16"/>
    <p:sldId id="272" r:id="rId17"/>
    <p:sldId id="269" r:id="rId18"/>
    <p:sldId id="270" r:id="rId19"/>
    <p:sldId id="273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https://oricalvo.wordpress.com/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2874" y="1916832"/>
            <a:ext cx="48329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endParaRPr lang="he-IL" sz="1600" dirty="0"/>
          </a:p>
        </p:txBody>
      </p:sp>
      <p:sp>
        <p:nvSpPr>
          <p:cNvPr id="8" name="Line Callout 2 6"/>
          <p:cNvSpPr/>
          <p:nvPr/>
        </p:nvSpPr>
        <p:spPr>
          <a:xfrm>
            <a:off x="6660232" y="1922994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19018"/>
              <a:gd name="adj6" fmla="val -77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dependencies manually</a:t>
            </a:r>
          </a:p>
        </p:txBody>
      </p:sp>
    </p:spTree>
    <p:extLst>
      <p:ext uri="{BB962C8B-B14F-4D97-AF65-F5344CB8AC3E}">
        <p14:creationId xmlns:p14="http://schemas.microsoft.com/office/powerpoint/2010/main" val="252334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JavaScript has no real Reflection capabilities and therefore below sample fails to run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62024" y="2852936"/>
            <a:ext cx="52546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MyClass1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MyClass2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(obj1: MyClass1)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MyClass2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(MyClass2);</a:t>
            </a:r>
            <a:endParaRPr lang="he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2 6"/>
          <p:cNvSpPr/>
          <p:nvPr/>
        </p:nvSpPr>
        <p:spPr>
          <a:xfrm>
            <a:off x="6839744" y="3256766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72441"/>
              <a:gd name="adj6" fmla="val -111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knows that the </a:t>
            </a:r>
            <a:r>
              <a:rPr lang="en-US" sz="1400" dirty="0" err="1"/>
              <a:t>ctor</a:t>
            </a:r>
            <a:r>
              <a:rPr lang="en-US" sz="1400" dirty="0"/>
              <a:t> has 1 parameter but it cant tell the parameter type</a:t>
            </a:r>
          </a:p>
        </p:txBody>
      </p:sp>
    </p:spTree>
    <p:extLst>
      <p:ext uri="{BB962C8B-B14F-4D97-AF65-F5344CB8AC3E}">
        <p14:creationId xmlns:p14="http://schemas.microsoft.com/office/powerpoint/2010/main" val="244928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1772816"/>
            <a:ext cx="457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2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[MyClass1];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MyClass2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(MyClass2);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489"/>
              <a:gd name="adj6" fmla="val -203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Dependencies are specified manually</a:t>
            </a:r>
          </a:p>
        </p:txBody>
      </p:sp>
    </p:spTree>
    <p:extLst>
      <p:ext uri="{BB962C8B-B14F-4D97-AF65-F5344CB8AC3E}">
        <p14:creationId xmlns:p14="http://schemas.microsoft.com/office/powerpoint/2010/main" val="253143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en-US" dirty="0"/>
              <a:t>Typescript is capable of generating “parameters” metadata automatically</a:t>
            </a:r>
          </a:p>
          <a:p>
            <a:r>
              <a:rPr lang="en-US" dirty="0"/>
              <a:t>The metadata is generated only if decorating the class with a decorator</a:t>
            </a:r>
          </a:p>
          <a:p>
            <a:r>
              <a:rPr lang="en-US" dirty="0"/>
              <a:t>The metadata is defined using the ECMA6 Reflection API </a:t>
            </a:r>
          </a:p>
          <a:p>
            <a:r>
              <a:rPr lang="en-US" dirty="0"/>
              <a:t>Use the reflect-metadata shim</a:t>
            </a:r>
          </a:p>
          <a:p>
            <a:r>
              <a:rPr lang="en-US" dirty="0"/>
              <a:t>Once Angular detects Reflect API it will use the metadata created by Typescript</a:t>
            </a:r>
          </a:p>
        </p:txBody>
      </p:sp>
    </p:spTree>
    <p:extLst>
      <p:ext uri="{BB962C8B-B14F-4D97-AF65-F5344CB8AC3E}">
        <p14:creationId xmlns:p14="http://schemas.microsoft.com/office/powerpoint/2010/main" val="36274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37220" y="1916832"/>
            <a:ext cx="254694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3544"/>
              <a:gd name="adj6" fmla="val -183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decorator definition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68712" y="47251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168"/>
              <a:gd name="adj6" fmla="val -261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decorator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9380" y="3055605"/>
            <a:ext cx="27996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MyClass2(obj1)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</a:p>
          <a:p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__decorate([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[MyClass1])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MyClass2);</a:t>
            </a:r>
            <a:endParaRPr lang="he-IL" sz="1200" dirty="0"/>
          </a:p>
        </p:txBody>
      </p:sp>
      <p:sp>
        <p:nvSpPr>
          <p:cNvPr id="13" name="Line Callout 2 6"/>
          <p:cNvSpPr/>
          <p:nvPr/>
        </p:nvSpPr>
        <p:spPr>
          <a:xfrm>
            <a:off x="1234068" y="178566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429"/>
              <a:gd name="adj6" fmla="val -4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generated JavaScript</a:t>
            </a:r>
          </a:p>
        </p:txBody>
      </p:sp>
    </p:spTree>
    <p:extLst>
      <p:ext uri="{BB962C8B-B14F-4D97-AF65-F5344CB8AC3E}">
        <p14:creationId xmlns:p14="http://schemas.microsoft.com/office/powerpoint/2010/main" val="76819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 Decorator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decorator offered by Angular </a:t>
            </a:r>
          </a:p>
          <a:p>
            <a:r>
              <a:rPr lang="en-US" dirty="0"/>
              <a:t>Like any other decorator it enforces Typescript to emit constructor metadata</a:t>
            </a:r>
          </a:p>
          <a:p>
            <a:r>
              <a:rPr lang="en-US" dirty="0"/>
              <a:t>The name might be confusing</a:t>
            </a:r>
          </a:p>
          <a:p>
            <a:pPr lvl="1"/>
            <a:r>
              <a:rPr lang="en-US" dirty="0"/>
              <a:t>Implies the class’s dependencies can be resolved automatically</a:t>
            </a:r>
          </a:p>
          <a:p>
            <a:pPr lvl="1"/>
            <a:r>
              <a:rPr lang="en-US" dirty="0"/>
              <a:t>Does not implies that you can inject the class into another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8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specify the same token twice</a:t>
            </a:r>
          </a:p>
          <a:p>
            <a:r>
              <a:rPr lang="en-US" dirty="0"/>
              <a:t>Last definition wins !!!</a:t>
            </a:r>
          </a:p>
          <a:p>
            <a:r>
              <a:rPr lang="en-US" dirty="0"/>
              <a:t>It means you can override built-in Angular services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5661248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6674"/>
              <a:gd name="adj6" fmla="val -121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3348" y="356833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MyClass2},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3903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creating an injector you cannot add new providers to it</a:t>
            </a:r>
          </a:p>
          <a:p>
            <a:pPr lvl="1"/>
            <a:r>
              <a:rPr lang="en-US" dirty="0"/>
              <a:t>By 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Allows for better optimization</a:t>
            </a:r>
          </a:p>
          <a:p>
            <a:r>
              <a:rPr lang="en-US" dirty="0"/>
              <a:t>However, you can create a new child injector which “extends” it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2801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([A]);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([B]);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664474" y="572474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4"/>
              <a:gd name="adj6" fmla="val -207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104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injector may specify the same provider again</a:t>
            </a:r>
          </a:p>
          <a:p>
            <a:r>
              <a:rPr lang="en-US" dirty="0"/>
              <a:t>In that case it will create a new instance object for the “redefined” provider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74140" y="3848342"/>
            <a:ext cx="6030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535927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58"/>
              <a:gd name="adj6" fmla="val -25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 !!!</a:t>
            </a:r>
          </a:p>
        </p:txBody>
      </p:sp>
    </p:spTree>
    <p:extLst>
      <p:ext uri="{BB962C8B-B14F-4D97-AF65-F5344CB8AC3E}">
        <p14:creationId xmlns:p14="http://schemas.microsoft.com/office/powerpoint/2010/main" val="167221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existing provider may be “reused” and be configured as a provider for another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92494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89920" y="2924944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39"/>
              <a:gd name="adj6" fmla="val -152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assume CORE_PROVIDERS is a 3</a:t>
            </a:r>
            <a:r>
              <a:rPr lang="en-US" sz="1400" baseline="30000" dirty="0"/>
              <a:t>rd</a:t>
            </a:r>
            <a:r>
              <a:rPr lang="en-US" sz="1400" dirty="0"/>
              <a:t> party definition can cannot be modified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721761" y="5085184"/>
            <a:ext cx="94658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95"/>
              <a:gd name="adj6" fmla="val -284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358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the new keyword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failed to compile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636912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516216" y="2255912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8399"/>
              <a:gd name="adj6" fmla="val -15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TS2693 error: </a:t>
            </a:r>
            <a:r>
              <a:rPr lang="en-US" sz="1400" dirty="0" err="1"/>
              <a:t>IMyService</a:t>
            </a:r>
            <a:r>
              <a:rPr lang="en-US" sz="1400" dirty="0"/>
              <a:t> only refers to a type, but is being used as a value here</a:t>
            </a:r>
          </a:p>
        </p:txBody>
      </p:sp>
    </p:spTree>
    <p:extLst>
      <p:ext uri="{BB962C8B-B14F-4D97-AF65-F5344CB8AC3E}">
        <p14:creationId xmlns:p14="http://schemas.microsoft.com/office/powerpoint/2010/main" val="16642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an object wrapper around the interface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56850" y="2276872"/>
            <a:ext cx="52649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3887798"/>
            <a:ext cx="1800200" cy="14134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1"/>
              <a:gd name="adj6" fmla="val -6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use any interface. </a:t>
            </a:r>
          </a:p>
          <a:p>
            <a:pPr algn="ctr"/>
            <a:r>
              <a:rPr lang="en-US" sz="1400" dirty="0"/>
              <a:t>However, is should be the one that resembles the service API</a:t>
            </a:r>
          </a:p>
        </p:txBody>
      </p:sp>
    </p:spTree>
    <p:extLst>
      <p:ext uri="{BB962C8B-B14F-4D97-AF65-F5344CB8AC3E}">
        <p14:creationId xmlns:p14="http://schemas.microsoft.com/office/powerpoint/2010/main" val="30726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(@Optional() 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//Config,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7199530" y="4221088"/>
            <a:ext cx="720588" cy="5440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983"/>
              <a:gd name="adj6" fmla="val -392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580112" y="1636044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08"/>
              <a:gd name="adj6" fmla="val -93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marked as Optional may be unresolved and remain empty</a:t>
            </a:r>
          </a:p>
        </p:txBody>
      </p:sp>
    </p:spTree>
    <p:extLst>
      <p:ext uri="{BB962C8B-B14F-4D97-AF65-F5344CB8AC3E}">
        <p14:creationId xmlns:p14="http://schemas.microsoft.com/office/powerpoint/2010/main" val="4140163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does matter !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compiles successfully but fails to run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23928" y="241071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37856" y="2443793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854"/>
              <a:gd name="adj6" fmla="val -4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error is “cannot resolve all parameters for </a:t>
            </a:r>
            <a:r>
              <a:rPr lang="en-US" sz="1400" dirty="0" err="1"/>
              <a:t>MyService</a:t>
            </a:r>
            <a:r>
              <a:rPr lang="en-US" sz="1400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17769"/>
            <a:ext cx="26642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console.log(!!config);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__decorate([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core_1.Injectable(),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[Config])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000" dirty="0"/>
          </a:p>
        </p:txBody>
      </p:sp>
      <p:sp>
        <p:nvSpPr>
          <p:cNvPr id="10" name="Line Callout 2 6"/>
          <p:cNvSpPr/>
          <p:nvPr/>
        </p:nvSpPr>
        <p:spPr>
          <a:xfrm>
            <a:off x="1115616" y="2131987"/>
            <a:ext cx="1080120" cy="864965"/>
          </a:xfrm>
          <a:prstGeom prst="borderCallout2">
            <a:avLst>
              <a:gd name="adj1" fmla="val 109070"/>
              <a:gd name="adj2" fmla="val 45913"/>
              <a:gd name="adj3" fmla="val 124465"/>
              <a:gd name="adj4" fmla="val 45799"/>
              <a:gd name="adj5" fmla="val 197488"/>
              <a:gd name="adj6" fmla="val 8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JavaScript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3077834" y="5724731"/>
            <a:ext cx="900100" cy="493695"/>
          </a:xfrm>
          <a:prstGeom prst="borderCallout2">
            <a:avLst>
              <a:gd name="adj1" fmla="val 52620"/>
              <a:gd name="adj2" fmla="val -9155"/>
              <a:gd name="adj3" fmla="val 53646"/>
              <a:gd name="adj4" fmla="val -16667"/>
              <a:gd name="adj5" fmla="val -95584"/>
              <a:gd name="adj6" fmla="val -4960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 is undefined</a:t>
            </a:r>
          </a:p>
        </p:txBody>
      </p:sp>
    </p:spTree>
    <p:extLst>
      <p:ext uri="{BB962C8B-B14F-4D97-AF65-F5344CB8AC3E}">
        <p14:creationId xmlns:p14="http://schemas.microsoft.com/office/powerpoint/2010/main" val="297995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forwardRef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use to use a dependency token that was not initialized yet</a:t>
            </a:r>
          </a:p>
          <a:p>
            <a:pPr lvl="1"/>
            <a:r>
              <a:rPr lang="en-US" dirty="0"/>
              <a:t>Must be initialized before resolving providers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Config)) config: Config)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4816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objects at runtime</a:t>
            </a:r>
          </a:p>
          <a:p>
            <a:pPr lvl="1"/>
            <a:r>
              <a:rPr lang="en-US" dirty="0"/>
              <a:t>A.K.A </a:t>
            </a:r>
            <a:r>
              <a:rPr lang="en-US" dirty="0" err="1"/>
              <a:t>hierarchial</a:t>
            </a:r>
            <a:r>
              <a:rPr lang="en-US" dirty="0"/>
              <a:t> injector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2648" y="1700808"/>
            <a:ext cx="259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508104" y="1844824"/>
            <a:ext cx="2430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1908248" y="387343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5124"/>
              <a:gd name="adj6" fmla="val -42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6062"/>
              <a:gd name="adj6" fmla="val 35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 (again)</a:t>
            </a:r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@angular/core offers a class named </a:t>
            </a:r>
            <a:r>
              <a:rPr lang="en-US" dirty="0" err="1">
                <a:solidFill>
                  <a:srgbClr val="FF0000"/>
                </a:solidFill>
              </a:rPr>
              <a:t>ReflectiveInjector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is a factory class which knows how to create an injector instance from a list of providers</a:t>
            </a:r>
          </a:p>
          <a:p>
            <a:r>
              <a:rPr lang="en-US" dirty="0"/>
              <a:t>The injector knows how to instantiate a “service” based on its dependencies</a:t>
            </a:r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Provider – Maps a token to a list of dependencies</a:t>
            </a:r>
          </a:p>
          <a:p>
            <a:r>
              <a:rPr lang="en-US" dirty="0"/>
              <a:t>Injector – Holds a set of providers and is responsible for resolving dependencies</a:t>
            </a:r>
          </a:p>
          <a:p>
            <a:r>
              <a:rPr lang="en-US" dirty="0"/>
              <a:t>Dependency – The “thing” that is 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4482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13" name="Rectangle 12"/>
          <p:cNvSpPr/>
          <p:nvPr/>
        </p:nvSpPr>
        <p:spPr>
          <a:xfrm>
            <a:off x="1331640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5762" y="3332222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(MyClass1);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Callout 2 6"/>
          <p:cNvSpPr/>
          <p:nvPr/>
        </p:nvSpPr>
        <p:spPr>
          <a:xfrm>
            <a:off x="4689348" y="5877272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48701"/>
              <a:gd name="adj6" fmla="val -13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17" name="Line Callout 2 6"/>
          <p:cNvSpPr/>
          <p:nvPr/>
        </p:nvSpPr>
        <p:spPr>
          <a:xfrm>
            <a:off x="5014336" y="1730683"/>
            <a:ext cx="1467208" cy="1168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73"/>
              <a:gd name="adj6" fmla="val -181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Very simple scenario. There are no dependencies</a:t>
            </a:r>
          </a:p>
        </p:txBody>
      </p:sp>
      <p:sp>
        <p:nvSpPr>
          <p:cNvPr id="18" name="Line Callout 2 6"/>
          <p:cNvSpPr/>
          <p:nvPr/>
        </p:nvSpPr>
        <p:spPr>
          <a:xfrm>
            <a:off x="1763688" y="3453790"/>
            <a:ext cx="1152128" cy="733196"/>
          </a:xfrm>
          <a:prstGeom prst="borderCallout2">
            <a:avLst>
              <a:gd name="adj1" fmla="val 30908"/>
              <a:gd name="adj2" fmla="val 106026"/>
              <a:gd name="adj3" fmla="val 45345"/>
              <a:gd name="adj4" fmla="val 106163"/>
              <a:gd name="adj5" fmla="val 6170"/>
              <a:gd name="adj6" fmla="val 17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Resolving a token</a:t>
            </a:r>
          </a:p>
        </p:txBody>
      </p:sp>
      <p:sp>
        <p:nvSpPr>
          <p:cNvPr id="19" name="Line Callout 2 6"/>
          <p:cNvSpPr/>
          <p:nvPr/>
        </p:nvSpPr>
        <p:spPr>
          <a:xfrm>
            <a:off x="840469" y="5987356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86021"/>
              <a:gd name="adj6" fmla="val 100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9762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just use the class name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7304" y="2060848"/>
            <a:ext cx="5364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6588224" y="2420888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00306"/>
              <a:gd name="adj6" fmla="val -128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2rd party global object can be made injectable</a:t>
            </a:r>
          </a:p>
        </p:txBody>
      </p:sp>
    </p:spTree>
    <p:extLst>
      <p:ext uri="{BB962C8B-B14F-4D97-AF65-F5344CB8AC3E}">
        <p14:creationId xmlns:p14="http://schemas.microsoft.com/office/powerpoint/2010/main" val="1446628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10764</TotalTime>
  <Words>872</Words>
  <Application>Microsoft Office PowerPoint</Application>
  <PresentationFormat>On-screen Show (4:3)</PresentationFormat>
  <Paragraphs>170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Dependency injection</vt:lpstr>
      <vt:lpstr>The Term</vt:lpstr>
      <vt:lpstr>Angular POV</vt:lpstr>
      <vt:lpstr>Basic Sample</vt:lpstr>
      <vt:lpstr>How does it work ?</vt:lpstr>
      <vt:lpstr>Ingredients</vt:lpstr>
      <vt:lpstr>ReflectiveInjector</vt:lpstr>
      <vt:lpstr>Class Provider</vt:lpstr>
      <vt:lpstr>Value Provider</vt:lpstr>
      <vt:lpstr>Factory Provider</vt:lpstr>
      <vt:lpstr>Class Dependencies</vt:lpstr>
      <vt:lpstr>Dependencies Metadata</vt:lpstr>
      <vt:lpstr>Typescript Metadata</vt:lpstr>
      <vt:lpstr>Generated Metadata</vt:lpstr>
      <vt:lpstr>@Injectable Decorator</vt:lpstr>
      <vt:lpstr>Duplicates Token</vt:lpstr>
      <vt:lpstr>Child Injector</vt:lpstr>
      <vt:lpstr>Overriding</vt:lpstr>
      <vt:lpstr>Aliasing</vt:lpstr>
      <vt:lpstr>InjectionToken</vt:lpstr>
      <vt:lpstr>InjectionToken</vt:lpstr>
      <vt:lpstr>Optional Dependency</vt:lpstr>
      <vt:lpstr>Order does matter !</vt:lpstr>
      <vt:lpstr>forwardRef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147</cp:revision>
  <dcterms:created xsi:type="dcterms:W3CDTF">2011-02-24T08:59:43Z</dcterms:created>
  <dcterms:modified xsi:type="dcterms:W3CDTF">2017-04-29T21:48:04Z</dcterms:modified>
</cp:coreProperties>
</file>