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04" r:id="rId34"/>
    <p:sldId id="30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84" d="100"/>
          <a:sy n="84" d="100"/>
        </p:scale>
        <p:origin x="142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: </a:t>
            </a:r>
            <a:r>
              <a:rPr lang="en-US" dirty="0"/>
              <a:t>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single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has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3813" y="3848100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9942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9629"/>
              <a:gd name="adj6" fmla="val 16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53139"/>
              <a:gd name="adj2" fmla="val -85535"/>
              <a:gd name="adj3" fmla="val 46571"/>
              <a:gd name="adj4" fmla="val -6970"/>
              <a:gd name="adj5" fmla="val -4621"/>
              <a:gd name="adj6" fmla="val -8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892" y="1772816"/>
            <a:ext cx="8208912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(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</a:t>
            </a:r>
            <a:r>
              <a:rPr lang="en-US" dirty="0" smtClean="0"/>
              <a:t>navigation inside SPA</a:t>
            </a:r>
            <a:endParaRPr lang="en-US" dirty="0" smtClean="0"/>
          </a:p>
          <a:p>
            <a:r>
              <a:rPr lang="en-US" dirty="0" smtClean="0"/>
              <a:t>A routing table describes the association between URLs and components</a:t>
            </a:r>
          </a:p>
          <a:p>
            <a:r>
              <a:rPr lang="en-US" dirty="0" smtClean="0"/>
              <a:t>Integrate </a:t>
            </a:r>
            <a:r>
              <a:rPr lang="en-US" dirty="0"/>
              <a:t>with browser’s history </a:t>
            </a:r>
            <a:r>
              <a:rPr lang="en-US" dirty="0" smtClean="0"/>
              <a:t>buttons</a:t>
            </a:r>
            <a:endParaRPr lang="en-US" dirty="0"/>
          </a:p>
          <a:p>
            <a:r>
              <a:rPr lang="en-US" dirty="0" smtClean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marinated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916832"/>
            <a:ext cx="6480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interface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pathMatch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Type&lt;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redirectTo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canActivateChild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canDeactivate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canLoad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Data;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Routes;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LoadChildren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RunGuardsAndResolvers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788"/>
              <a:gd name="adj6" fmla="val -27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Readonly</a:t>
            </a:r>
            <a:r>
              <a:rPr lang="en-US" sz="1400" dirty="0"/>
              <a:t> data usually is a some kind of configuration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164288" y="4411856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536"/>
              <a:gd name="adj6" fmla="val -196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data that resolved during route activation</a:t>
            </a:r>
          </a:p>
        </p:txBody>
      </p:sp>
    </p:spTree>
    <p:extLst>
      <p:ext uri="{BB962C8B-B14F-4D97-AF65-F5344CB8AC3E}">
        <p14:creationId xmlns:p14="http://schemas.microsoft.com/office/powerpoint/2010/main" val="398026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ui</a:t>
            </a:r>
            <a:r>
              <a:rPr lang="en-US" dirty="0"/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 !!!</a:t>
            </a:r>
          </a:p>
          <a:p>
            <a:r>
              <a:rPr lang="en-US" dirty="0"/>
              <a:t>Specificity does not matter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19231</TotalTime>
  <Words>1422</Words>
  <Application>Microsoft Office PowerPoint</Application>
  <PresentationFormat>On-screen Show (4:3)</PresentationFormat>
  <Paragraphs>298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routerLink Parameters</vt:lpstr>
      <vt:lpstr>Route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221</cp:revision>
  <dcterms:created xsi:type="dcterms:W3CDTF">2011-02-24T08:59:43Z</dcterms:created>
  <dcterms:modified xsi:type="dcterms:W3CDTF">2017-05-14T12:40:44Z</dcterms:modified>
</cp:coreProperties>
</file>