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https://oricalvo.wordpress.com/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new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objects at runtime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2648" y="1700808"/>
            <a:ext cx="259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508104" y="1844824"/>
            <a:ext cx="2430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1908248" y="387343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5124"/>
              <a:gd name="adj6" fmla="val -42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6062"/>
              <a:gd name="adj6" fmla="val 35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 (again)</a:t>
            </a:r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Provider – Maps a token to a list of </a:t>
            </a:r>
            <a:r>
              <a:rPr lang="en-US" dirty="0" err="1"/>
              <a:t>depenedencies</a:t>
            </a:r>
            <a:endParaRPr lang="en-US" dirty="0"/>
          </a:p>
          <a:p>
            <a:r>
              <a:rPr lang="en-US" dirty="0"/>
              <a:t>Injector – Holds a set of providers and is responsible for resolving dependencies</a:t>
            </a:r>
          </a:p>
          <a:p>
            <a:r>
              <a:rPr lang="en-US" dirty="0" err="1"/>
              <a:t>Depedency</a:t>
            </a:r>
            <a:r>
              <a:rPr lang="en-US" dirty="0"/>
              <a:t> – This “thing” that is </a:t>
            </a:r>
            <a:r>
              <a:rPr lang="en-US"/>
              <a:t>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10246</TotalTime>
  <Words>190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Dependency injection</vt:lpstr>
      <vt:lpstr>The Term</vt:lpstr>
      <vt:lpstr>Angular POV</vt:lpstr>
      <vt:lpstr>Basic Sample</vt:lpstr>
      <vt:lpstr>Ingredients</vt:lpstr>
      <vt:lpstr>How does it work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122</cp:revision>
  <dcterms:created xsi:type="dcterms:W3CDTF">2011-02-24T08:59:43Z</dcterms:created>
  <dcterms:modified xsi:type="dcterms:W3CDTF">2017-04-28T08:05:24Z</dcterms:modified>
</cp:coreProperties>
</file>