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07" autoAdjust="0"/>
  </p:normalViewPr>
  <p:slideViewPr>
    <p:cSldViewPr>
      <p:cViewPr varScale="1">
        <p:scale>
          <a:sx n="110" d="100"/>
          <a:sy n="110" d="100"/>
        </p:scale>
        <p:origin x="126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98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18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2016 Ori Calvo</a:t>
            </a:r>
            <a:endParaRPr lang="en-US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© 2016 Ori Calvo</a:t>
            </a:r>
            <a:endParaRPr lang="en-US"/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© 2016 Ori Calvo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© 2016 Ori Calvo</a:t>
            </a:r>
            <a:endParaRPr lang="en-US"/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© 2016 Ori Calvo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Angular2 development</a:t>
            </a:r>
            <a:endParaRPr lang="en-US" sz="48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Ori Calvo, 2016</a:t>
            </a:r>
          </a:p>
          <a:p>
            <a:pPr algn="l"/>
            <a:r>
              <a:rPr lang="en-US" sz="1800" dirty="0" smtClean="0"/>
              <a:t>oric@trainologic.com</a:t>
            </a:r>
            <a:endParaRPr lang="en-US" sz="1800" dirty="0" smtClean="0"/>
          </a:p>
          <a:p>
            <a:r>
              <a:rPr lang="en-US" sz="1800" dirty="0" smtClean="0"/>
              <a:t>https</a:t>
            </a:r>
            <a:r>
              <a:rPr lang="en-US" sz="1800" dirty="0"/>
              <a:t>://oricalvo.wordpress.com/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Advanced JavaScript</a:t>
            </a:r>
          </a:p>
          <a:p>
            <a:r>
              <a:rPr lang="en-US" dirty="0" smtClean="0"/>
              <a:t>Building SPA with Angular2</a:t>
            </a:r>
          </a:p>
          <a:p>
            <a:r>
              <a:rPr lang="en-US" dirty="0"/>
              <a:t>Identify strengths and weaknesses</a:t>
            </a:r>
          </a:p>
          <a:p>
            <a:r>
              <a:rPr lang="en-US" dirty="0"/>
              <a:t>Walk </a:t>
            </a:r>
            <a:r>
              <a:rPr lang="en-US" dirty="0" smtClean="0"/>
              <a:t>through </a:t>
            </a:r>
            <a:r>
              <a:rPr lang="en-US" dirty="0"/>
              <a:t>all </a:t>
            </a:r>
            <a:r>
              <a:rPr lang="en-US" dirty="0" smtClean="0"/>
              <a:t>major Angular2 APIs</a:t>
            </a:r>
          </a:p>
          <a:p>
            <a:r>
              <a:rPr lang="en-US" dirty="0" smtClean="0"/>
              <a:t>Writing Components and Directives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Good understanding of HTML and HTTP</a:t>
            </a:r>
          </a:p>
          <a:p>
            <a:r>
              <a:rPr lang="en-US" dirty="0" smtClean="0"/>
              <a:t>Object oriented programming experience</a:t>
            </a:r>
          </a:p>
          <a:p>
            <a:r>
              <a:rPr lang="en-US" dirty="0" smtClean="0"/>
              <a:t>Be familiar with JavaScript</a:t>
            </a:r>
          </a:p>
          <a:p>
            <a:r>
              <a:rPr lang="en-US" dirty="0" smtClean="0"/>
              <a:t>No server side web development experience is </a:t>
            </a:r>
            <a:r>
              <a:rPr lang="en-US" dirty="0" smtClean="0"/>
              <a:t>required</a:t>
            </a:r>
          </a:p>
          <a:p>
            <a:r>
              <a:rPr lang="en-US" dirty="0" smtClean="0"/>
              <a:t>No Angular1 experience is required</a:t>
            </a:r>
            <a:endParaRPr lang="en-US" dirty="0" smtClean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Advanced JavaScript</a:t>
            </a:r>
          </a:p>
          <a:p>
            <a:r>
              <a:rPr lang="en-US" dirty="0" smtClean="0"/>
              <a:t>ECMAScript 6 &amp; Typescript</a:t>
            </a:r>
          </a:p>
          <a:p>
            <a:r>
              <a:rPr lang="en-US" dirty="0" smtClean="0"/>
              <a:t>My First Angular Application</a:t>
            </a:r>
          </a:p>
          <a:p>
            <a:r>
              <a:rPr lang="en-US" dirty="0" smtClean="0"/>
              <a:t>Understanding Angular2</a:t>
            </a:r>
          </a:p>
          <a:p>
            <a:r>
              <a:rPr lang="en-US" dirty="0" smtClean="0"/>
              <a:t>Advanced Components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Migrating from Angular1</a:t>
            </a:r>
          </a:p>
          <a:p>
            <a:r>
              <a:rPr lang="en-US" dirty="0" smtClean="0"/>
              <a:t>Testability</a:t>
            </a:r>
            <a:endParaRPr lang="en-US" dirty="0" smtClean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Delivery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Lectures</a:t>
            </a:r>
          </a:p>
          <a:p>
            <a:r>
              <a:rPr lang="en-US" dirty="0" smtClean="0"/>
              <a:t>Labs</a:t>
            </a:r>
          </a:p>
          <a:p>
            <a:r>
              <a:rPr lang="en-US" dirty="0" smtClean="0"/>
              <a:t>Breaks</a:t>
            </a:r>
          </a:p>
          <a:p>
            <a:r>
              <a:rPr lang="en-US" dirty="0" smtClean="0"/>
              <a:t>General information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words about myself 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Questions ?</a:t>
            </a:r>
            <a:endParaRPr lang="en-US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706</TotalTime>
  <Words>122</Words>
  <Application>Microsoft Office PowerPoint</Application>
  <PresentationFormat>On-screen Show (4:3)</PresentationFormat>
  <Paragraphs>45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Levenim MT</vt:lpstr>
      <vt:lpstr>Tw Cen MT</vt:lpstr>
      <vt:lpstr>Wingdings</vt:lpstr>
      <vt:lpstr>Wingdings 2</vt:lpstr>
      <vt:lpstr>חציון</vt:lpstr>
      <vt:lpstr>Angular2 development</vt:lpstr>
      <vt:lpstr>Objectives</vt:lpstr>
      <vt:lpstr>Prerequisites</vt:lpstr>
      <vt:lpstr>Content</vt:lpstr>
      <vt:lpstr>Course Delivery</vt:lpstr>
      <vt:lpstr>Few words about myself …</vt:lpstr>
      <vt:lpstr>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83</cp:revision>
  <dcterms:created xsi:type="dcterms:W3CDTF">2011-02-24T08:59:43Z</dcterms:created>
  <dcterms:modified xsi:type="dcterms:W3CDTF">2016-08-14T08:06:52Z</dcterms:modified>
</cp:coreProperties>
</file>