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744416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Component architecture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implements parts of the Shadow DOM standard even for older browser</a:t>
            </a:r>
          </a:p>
          <a:p>
            <a:pPr lvl="1"/>
            <a:r>
              <a:rPr lang="en-US" dirty="0"/>
              <a:t>CSS encapsulation</a:t>
            </a:r>
          </a:p>
          <a:p>
            <a:pPr lvl="1"/>
            <a:r>
              <a:rPr lang="en-US" dirty="0"/>
              <a:t>:host</a:t>
            </a:r>
          </a:p>
          <a:p>
            <a:pPr lvl="1"/>
            <a:r>
              <a:rPr lang="en-US" dirty="0"/>
              <a:t>/deep/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 can think of Angular as a way to bring the future power of web components into today SPA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diaply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known as transclusion (AngularJS)</a:t>
            </a:r>
          </a:p>
          <a:p>
            <a:r>
              <a:rPr lang="en-US" dirty="0"/>
              <a:t>Every component may have a content that is </a:t>
            </a:r>
            <a:r>
              <a:rPr lang="en-US" u="sng" dirty="0"/>
              <a:t>defined by the host</a:t>
            </a:r>
            <a:r>
              <a:rPr lang="en-US" dirty="0"/>
              <a:t> of the component</a:t>
            </a:r>
          </a:p>
          <a:p>
            <a:r>
              <a:rPr lang="en-US" dirty="0"/>
              <a:t>For example, a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accept that the dialog component reuses the content somewhere inside its template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7740352" y="3284984"/>
            <a:ext cx="903340" cy="720080"/>
          </a:xfrm>
          <a:prstGeom prst="callout2">
            <a:avLst>
              <a:gd name="adj1" fmla="val 107368"/>
              <a:gd name="adj2" fmla="val 53376"/>
              <a:gd name="adj3" fmla="val 108129"/>
              <a:gd name="adj4" fmla="val 44117"/>
              <a:gd name="adj5" fmla="val 246892"/>
              <a:gd name="adj6" fmla="val -54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content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the content is not part of the DOM</a:t>
            </a:r>
          </a:p>
          <a:p>
            <a:r>
              <a:rPr lang="en-US" dirty="0"/>
              <a:t>However, the components inside the content are created 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764784" cy="936193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66843"/>
              <a:gd name="adj6" fmla="val 1976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my-contact-list component is created but not display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decide to inject the content into its template by using the </a:t>
            </a:r>
            <a:r>
              <a:rPr lang="en-US" dirty="0">
                <a:solidFill>
                  <a:srgbClr val="FF0000"/>
                </a:solidFill>
              </a:rPr>
              <a:t>ng-content</a:t>
            </a:r>
            <a:r>
              <a:rPr lang="en-US" dirty="0"/>
              <a:t>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217080"/>
              <a:gd name="adj2" fmla="val 274812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will be injected here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Lifetime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lifetime of the content is not </a:t>
            </a:r>
            <a:r>
              <a:rPr lang="en-US" dirty="0" err="1"/>
              <a:t>controllered</a:t>
            </a:r>
            <a:r>
              <a:rPr lang="en-US" dirty="0"/>
              <a:t> by the surrounding component</a:t>
            </a:r>
          </a:p>
          <a:p>
            <a:r>
              <a:rPr lang="en-US" dirty="0"/>
              <a:t>The owner of the content is the parent of the dialog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288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Content is removed from the DOM but its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ng-content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need to “reuse” the correct selectors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2272" y="2276872"/>
            <a:ext cx="36541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".header"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339752" y="4437112"/>
            <a:ext cx="4176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179512" y="5301209"/>
            <a:ext cx="1368152" cy="648072"/>
          </a:xfrm>
          <a:prstGeom prst="callout2">
            <a:avLst>
              <a:gd name="adj1" fmla="val -60433"/>
              <a:gd name="adj2" fmla="val 313701"/>
              <a:gd name="adj3" fmla="val 28677"/>
              <a:gd name="adj4" fmla="val 107777"/>
              <a:gd name="adj5" fmla="val -357744"/>
              <a:gd name="adj6" fmla="val 328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the same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4551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default content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can simulate that using following trick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465159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2403348" y="4348843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.firstElementChild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Callout: Bent Line with No Border 12"/>
          <p:cNvSpPr/>
          <p:nvPr/>
        </p:nvSpPr>
        <p:spPr>
          <a:xfrm>
            <a:off x="139846" y="4941168"/>
            <a:ext cx="1983882" cy="1440160"/>
          </a:xfrm>
          <a:prstGeom prst="callout2">
            <a:avLst>
              <a:gd name="adj1" fmla="val -7625"/>
              <a:gd name="adj2" fmla="val 198134"/>
              <a:gd name="adj3" fmla="val 28677"/>
              <a:gd name="adj4" fmla="val 107777"/>
              <a:gd name="adj5" fmla="val -154388"/>
              <a:gd name="adj6" fmla="val 2122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 the wrapper of ng-content has no children</a:t>
            </a:r>
          </a:p>
          <a:p>
            <a:pPr algn="ctr"/>
            <a:r>
              <a:rPr lang="en-US" sz="1400" dirty="0"/>
              <a:t>it means the client did not specify any content and we should use the default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861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contradicts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want to style the button element inside the parent, we can use the following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means that every descendant button of my-app is effected</a:t>
            </a:r>
          </a:p>
          <a:p>
            <a:r>
              <a:rPr lang="en-US" dirty="0"/>
              <a:t>Do we want to change the behavior of contact-list component too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its containing component the CSS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the unique name inside HTML/code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14456</TotalTime>
  <Words>1120</Words>
  <Application>Microsoft Office PowerPoint</Application>
  <PresentationFormat>On-screen Show (4:3)</PresentationFormat>
  <Paragraphs>223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Component architecture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</vt:lpstr>
      <vt:lpstr>Content Projection</vt:lpstr>
      <vt:lpstr>Content Projection</vt:lpstr>
      <vt:lpstr>Content Projection</vt:lpstr>
      <vt:lpstr>Content Lifetime</vt:lpstr>
      <vt:lpstr>Multi ng-content</vt:lpstr>
      <vt:lpstr>Default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317</cp:revision>
  <dcterms:created xsi:type="dcterms:W3CDTF">2011-02-24T08:59:43Z</dcterms:created>
  <dcterms:modified xsi:type="dcterms:W3CDTF">2017-05-15T22:14:00Z</dcterms:modified>
</cp:coreProperties>
</file>