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3" r:id="rId12"/>
    <p:sldId id="354" r:id="rId13"/>
    <p:sldId id="352" r:id="rId14"/>
    <p:sldId id="34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we apply this technique to the whole application ?</a:t>
            </a:r>
          </a:p>
          <a:p>
            <a:pPr lvl="1"/>
            <a:r>
              <a:rPr lang="en-US" dirty="0"/>
              <a:t>No state inside component</a:t>
            </a:r>
          </a:p>
          <a:p>
            <a:pPr lvl="1"/>
            <a:r>
              <a:rPr lang="en-US" dirty="0"/>
              <a:t>Every component delegates the work to a service</a:t>
            </a:r>
          </a:p>
          <a:p>
            <a:pPr lvl="1"/>
            <a:r>
              <a:rPr lang="en-US" dirty="0"/>
              <a:t>The service is responsible for fixing all related state</a:t>
            </a:r>
          </a:p>
          <a:p>
            <a:pPr lvl="1"/>
            <a:r>
              <a:rPr lang="en-US" dirty="0"/>
              <a:t>Angular is responsible for updating components through data binding</a:t>
            </a:r>
          </a:p>
          <a:p>
            <a:r>
              <a:rPr lang="en-US" dirty="0"/>
              <a:t>Yes we can. However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42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wide solution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should not be aware to the scope of a change </a:t>
            </a:r>
          </a:p>
          <a:p>
            <a:r>
              <a:rPr lang="en-US" dirty="0"/>
              <a:t>Therefore, most component delegates the work to a single root service</a:t>
            </a:r>
          </a:p>
          <a:p>
            <a:r>
              <a:rPr lang="en-US" dirty="0"/>
              <a:t>The root service is responsible for “spreading the news”</a:t>
            </a:r>
          </a:p>
          <a:p>
            <a:r>
              <a:rPr lang="en-US" dirty="0"/>
              <a:t>Can use</a:t>
            </a:r>
          </a:p>
          <a:p>
            <a:pPr lvl="1"/>
            <a:r>
              <a:rPr lang="en-US" dirty="0"/>
              <a:t>Broadcasting mechanism</a:t>
            </a:r>
          </a:p>
          <a:p>
            <a:pPr lvl="1"/>
            <a:r>
              <a:rPr lang="en-US" dirty="0"/>
              <a:t>Manual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714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Unidirectional Data Flow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resides inside services</a:t>
            </a:r>
          </a:p>
          <a:p>
            <a:r>
              <a:rPr lang="en-US" dirty="0"/>
              <a:t>Each service may use other service to handle part of the change</a:t>
            </a:r>
          </a:p>
          <a:p>
            <a:r>
              <a:rPr lang="en-US" dirty="0"/>
              <a:t>It is important to control the change flow</a:t>
            </a:r>
          </a:p>
          <a:p>
            <a:pPr lvl="1"/>
            <a:r>
              <a:rPr lang="en-US" dirty="0"/>
              <a:t>We don’t want cycles</a:t>
            </a:r>
          </a:p>
          <a:p>
            <a:r>
              <a:rPr lang="en-US" dirty="0"/>
              <a:t>We can arrange services inside tree and prohibit access between</a:t>
            </a:r>
          </a:p>
          <a:p>
            <a:pPr lvl="1"/>
            <a:r>
              <a:rPr lang="en-US" dirty="0"/>
              <a:t>Sibling services</a:t>
            </a:r>
          </a:p>
          <a:p>
            <a:pPr lvl="1"/>
            <a:r>
              <a:rPr lang="en-US" dirty="0"/>
              <a:t>Child to parent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49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Change Detection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 pattern offers no optimization</a:t>
            </a:r>
          </a:p>
          <a:p>
            <a:r>
              <a:rPr lang="en-US" dirty="0"/>
              <a:t>A single action can change every thing</a:t>
            </a:r>
          </a:p>
          <a:p>
            <a:r>
              <a:rPr lang="en-US" dirty="0"/>
              <a:t>There is no easy way for Angular to understand the scope of a change</a:t>
            </a:r>
          </a:p>
          <a:p>
            <a:r>
              <a:rPr lang="en-US" dirty="0"/>
              <a:t>Therefore, Angular checks every component for each user/</a:t>
            </a:r>
            <a:r>
              <a:rPr lang="en-US"/>
              <a:t>async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Is it really a bad idea ?</a:t>
            </a:r>
          </a:p>
          <a:p>
            <a:pPr lvl="1"/>
            <a:r>
              <a:rPr lang="en-US" dirty="0"/>
              <a:t>Agular needs only a few </a:t>
            </a:r>
            <a:r>
              <a:rPr lang="en-US" dirty="0" err="1"/>
              <a:t>millseconds</a:t>
            </a:r>
            <a:r>
              <a:rPr lang="en-US" dirty="0"/>
              <a:t> (&lt;10) to check more than 10000 bindings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80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State modification is atomic</a:t>
            </a:r>
          </a:p>
          <a:p>
            <a:r>
              <a:rPr lang="en-US" dirty="0"/>
              <a:t>State is valid even in the case of errors</a:t>
            </a:r>
          </a:p>
          <a:p>
            <a:r>
              <a:rPr lang="en-US" dirty="0"/>
              <a:t>Components should be unaware to the source of a change</a:t>
            </a:r>
          </a:p>
          <a:p>
            <a:r>
              <a:rPr lang="en-US" dirty="0"/>
              <a:t>Restore state from server/client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 a list of contacts</a:t>
            </a:r>
          </a:p>
          <a:p>
            <a:r>
              <a:rPr lang="en-US" dirty="0"/>
              <a:t>Each component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</a:p>
          <a:p>
            <a:r>
              <a:rPr lang="en-US" dirty="0"/>
              <a:t>Selecting/unselecting component effects the status</a:t>
            </a:r>
          </a:p>
          <a:p>
            <a:r>
              <a:rPr lang="en-US" dirty="0"/>
              <a:t>The contact list component should be unaware of the status component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869160"/>
            <a:ext cx="1281488" cy="1698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 –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parent component to manage the interaction between siblings</a:t>
            </a:r>
          </a:p>
          <a:p>
            <a:r>
              <a:rPr lang="en-US" dirty="0"/>
              <a:t>The contact-list component raises an event</a:t>
            </a:r>
          </a:p>
          <a:p>
            <a:r>
              <a:rPr lang="en-US" dirty="0"/>
              <a:t>The parent handles the event and updates internal state which is bound to the status 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1- Component Mediator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948" y="1772816"/>
            <a:ext cx="72008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&gt;Contact List&lt;/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[contacts]=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selectionChanged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onSelectionChanged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$event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[all]=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b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[selected]=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my-status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03348" y="4005064"/>
            <a:ext cx="4572000" cy="2462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($event: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SelectionChanged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985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 solution</a:t>
            </a:r>
          </a:p>
          <a:p>
            <a:r>
              <a:rPr lang="en-US" dirty="0"/>
              <a:t>Since parent manages the whole state it can be easily duplicated and reused</a:t>
            </a:r>
          </a:p>
          <a:p>
            <a:r>
              <a:rPr lang="en-US" dirty="0"/>
              <a:t>Intermediate components must support inputs that are reflection of deep components state</a:t>
            </a:r>
          </a:p>
          <a:p>
            <a:r>
              <a:rPr lang="en-US" dirty="0"/>
              <a:t>Intermediate components need to “bubble up” events</a:t>
            </a:r>
          </a:p>
        </p:txBody>
      </p:sp>
    </p:spTree>
    <p:extLst>
      <p:ext uri="{BB962C8B-B14F-4D97-AF65-F5344CB8AC3E}">
        <p14:creationId xmlns:p14="http://schemas.microsoft.com/office/powerpoint/2010/main" val="52645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Remove all inputs &amp; events</a:t>
            </a:r>
          </a:p>
          <a:p>
            <a:r>
              <a:rPr lang="en-US" dirty="0"/>
              <a:t>All components talk to a service façade</a:t>
            </a:r>
          </a:p>
          <a:p>
            <a:r>
              <a:rPr lang="en-US" dirty="0"/>
              <a:t>The service holds the whole state for all components</a:t>
            </a:r>
          </a:p>
          <a:p>
            <a:r>
              <a:rPr lang="en-US" dirty="0"/>
              <a:t>Each component is bound to the state directly</a:t>
            </a:r>
          </a:p>
          <a:p>
            <a:pPr lvl="1"/>
            <a:r>
              <a:rPr lang="en-US" dirty="0"/>
              <a:t>By holding a reference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03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 – Service Facade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91297"/>
            <a:ext cx="3320780" cy="37548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[…];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{…}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355976" y="1991297"/>
            <a:ext cx="4230216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4355976" y="4077072"/>
            <a:ext cx="4572000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ContactListItemComponent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changeSelection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selected);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084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propagate event/inputs through intermediate components</a:t>
            </a:r>
          </a:p>
          <a:p>
            <a:r>
              <a:rPr lang="en-US" dirty="0"/>
              <a:t>State is more accessible since it resides inside a service which can be injected everywhere</a:t>
            </a:r>
          </a:p>
          <a:p>
            <a:r>
              <a:rPr lang="en-US" dirty="0"/>
              <a:t>Service is singleton </a:t>
            </a:r>
            <a:r>
              <a:rPr lang="en-US" dirty="0">
                <a:sym typeface="Wingdings" panose="05000000000000000000" pitchFamily="2" charset="2"/>
              </a:rPr>
              <a:t> Cannot duplicate components with different state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be fixed by using Component’s provider</a:t>
            </a:r>
          </a:p>
          <a:p>
            <a:r>
              <a:rPr lang="en-US" dirty="0">
                <a:sym typeface="Wingdings" panose="05000000000000000000" pitchFamily="2" charset="2"/>
              </a:rPr>
              <a:t>Components are stateless  Can remove/recreate component and state remains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Router scenario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788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19381</TotalTime>
  <Words>587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State management</vt:lpstr>
      <vt:lpstr>The Challenge</vt:lpstr>
      <vt:lpstr>Scenario</vt:lpstr>
      <vt:lpstr>Solution 1 – Mediator</vt:lpstr>
      <vt:lpstr>Solution 1- Component Mediator</vt:lpstr>
      <vt:lpstr>Pros &amp; Cons</vt:lpstr>
      <vt:lpstr>Solution 2 – Service Facade </vt:lpstr>
      <vt:lpstr>Solution 2 – Service Facade </vt:lpstr>
      <vt:lpstr>Pros &amp; Cons</vt:lpstr>
      <vt:lpstr>System wide solution ?</vt:lpstr>
      <vt:lpstr>System wide solution ?</vt:lpstr>
      <vt:lpstr>Unidirectional Data Flow</vt:lpstr>
      <vt:lpstr>Optimizing Change Detection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533</cp:revision>
  <dcterms:created xsi:type="dcterms:W3CDTF">2011-02-24T08:59:43Z</dcterms:created>
  <dcterms:modified xsi:type="dcterms:W3CDTF">2017-06-05T22:54:59Z</dcterms:modified>
</cp:coreProperties>
</file>