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9" r:id="rId15"/>
    <p:sldId id="307" r:id="rId16"/>
    <p:sldId id="3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16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NPM/yarn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shrinkwrap</a:t>
            </a:r>
            <a:r>
              <a:rPr lang="en-US" dirty="0"/>
              <a:t> addresses that issue</a:t>
            </a:r>
          </a:p>
          <a:p>
            <a:endParaRPr lang="en-US" dirty="0"/>
          </a:p>
          <a:p>
            <a:r>
              <a:rPr lang="en-US" dirty="0"/>
              <a:t>When running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shrinkwarp</a:t>
            </a:r>
            <a:r>
              <a:rPr lang="en-US" dirty="0"/>
              <a:t> a new </a:t>
            </a:r>
            <a:r>
              <a:rPr lang="en-US" dirty="0" err="1"/>
              <a:t>npm-shrinkwrap.json</a:t>
            </a:r>
            <a:r>
              <a:rPr lang="en-US" dirty="0"/>
              <a:t> file will be generated</a:t>
            </a:r>
          </a:p>
          <a:p>
            <a:endParaRPr lang="en-US" dirty="0"/>
          </a:p>
          <a:p>
            <a:r>
              <a:rPr lang="en-US" dirty="0"/>
              <a:t>The command has locked the dependencies version according to the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a </a:t>
            </a:r>
            <a:r>
              <a:rPr lang="en-US" dirty="0" err="1"/>
              <a:t>shrinkwrap.json</a:t>
            </a:r>
            <a:r>
              <a:rPr lang="en-US" dirty="0"/>
              <a:t> simply use the </a:t>
            </a:r>
            <a:r>
              <a:rPr lang="en-US" dirty="0" err="1"/>
              <a:t>npm</a:t>
            </a:r>
            <a:r>
              <a:rPr lang="en-US" dirty="0"/>
              <a:t> install command</a:t>
            </a:r>
          </a:p>
        </p:txBody>
      </p:sp>
    </p:spTree>
    <p:extLst>
      <p:ext uri="{BB962C8B-B14F-4D97-AF65-F5344CB8AC3E}">
        <p14:creationId xmlns:p14="http://schemas.microsoft.com/office/powerpoint/2010/main" val="33448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doctor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90080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doctor command will check the current environment (installation &amp; dependencies) and verify that it has all what is takes to properly run </a:t>
            </a:r>
            <a:r>
              <a:rPr lang="en-US" dirty="0" err="1"/>
              <a:t>js</a:t>
            </a:r>
            <a:r>
              <a:rPr lang="en-US" dirty="0"/>
              <a:t> packages: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3589655"/>
            <a:ext cx="7236296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                              Value                                Recommendation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ping                         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-v                              v4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.5.0       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.6.1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-v                             v6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.9.2       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node v6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.9.5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 get registry             https: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//registry.npmjs.org/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D:\Trainlogic\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\GIT\Git\cmd\git.EXE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Perms check on cached files      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Perms check on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Perms check on local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Checksum cached files            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╭─────────────────────────────────────╮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Update available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4.5.0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4.6.1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Run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update      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╰─────────────────────────────────────╯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8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root -g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13176"/>
          </a:xfrm>
        </p:spPr>
        <p:txBody>
          <a:bodyPr/>
          <a:lstStyle/>
          <a:p>
            <a:r>
              <a:rPr lang="en-US" dirty="0"/>
              <a:t>When installing globally </a:t>
            </a:r>
            <a:r>
              <a:rPr lang="en-US" dirty="0" err="1"/>
              <a:t>npm</a:t>
            </a:r>
            <a:r>
              <a:rPr lang="en-US" dirty="0"/>
              <a:t> shifts with the ability to find the path which all global installations can be found</a:t>
            </a:r>
          </a:p>
        </p:txBody>
      </p:sp>
    </p:spTree>
    <p:extLst>
      <p:ext uri="{BB962C8B-B14F-4D97-AF65-F5344CB8AC3E}">
        <p14:creationId xmlns:p14="http://schemas.microsoft.com/office/powerpoint/2010/main" val="79281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Yarn is a package manager created by Facebook</a:t>
            </a:r>
          </a:p>
          <a:p>
            <a:endParaRPr lang="en-US" dirty="0"/>
          </a:p>
          <a:p>
            <a:r>
              <a:rPr lang="en-US" dirty="0"/>
              <a:t>When you install a package using Yarn it places the package on your disk. During the next install, this package will be used instead of sending an HTTP request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installing a package, yarn will run the lock command automatically which is exactly like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shrinkwrap</a:t>
            </a:r>
            <a:r>
              <a:rPr lang="en-US" dirty="0"/>
              <a:t> and will create a </a:t>
            </a:r>
            <a:r>
              <a:rPr lang="en-US" dirty="0" err="1"/>
              <a:t>yarn.lock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“Whenever </a:t>
            </a:r>
            <a:r>
              <a:rPr lang="en-US" dirty="0" err="1"/>
              <a:t>npm</a:t>
            </a:r>
            <a:r>
              <a:rPr lang="en-US" dirty="0"/>
              <a:t> or Yarn needs to install a package, it carries out a series of tasks. In </a:t>
            </a:r>
            <a:r>
              <a:rPr lang="en-US" dirty="0" err="1"/>
              <a:t>npm</a:t>
            </a:r>
            <a:r>
              <a:rPr lang="en-US" dirty="0"/>
              <a:t>, these tasks are executed per package and sequentially, meaning it will wait for a package to be fully installed before moving on to the next. Yarn executes these tasks in parallel, increasing performance” </a:t>
            </a:r>
            <a:r>
              <a:rPr lang="en-US" sz="2400" dirty="0"/>
              <a:t>https://www.sitepoint.com/yarn-vs-npm/</a:t>
            </a:r>
          </a:p>
        </p:txBody>
      </p:sp>
    </p:spTree>
    <p:extLst>
      <p:ext uri="{BB962C8B-B14F-4D97-AF65-F5344CB8AC3E}">
        <p14:creationId xmlns:p14="http://schemas.microsoft.com/office/powerpoint/2010/main" val="26280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Starting a new project – yarn </a:t>
            </a:r>
            <a:r>
              <a:rPr lang="en-US" dirty="0" err="1"/>
              <a:t>init</a:t>
            </a:r>
            <a:r>
              <a:rPr lang="en-US" dirty="0"/>
              <a:t> command will create a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Adding a dependency – yarn add &lt;package 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Upgrade version – yarn upgrade [name]@[version]</a:t>
            </a:r>
          </a:p>
          <a:p>
            <a:endParaRPr lang="en-US" dirty="0"/>
          </a:p>
          <a:p>
            <a:r>
              <a:rPr lang="en-US" dirty="0"/>
              <a:t>Remove package – yarn remove &lt;package name&gt;</a:t>
            </a:r>
          </a:p>
          <a:p>
            <a:endParaRPr lang="en-US" dirty="0"/>
          </a:p>
          <a:p>
            <a:r>
              <a:rPr lang="en-US" dirty="0"/>
              <a:t>Installing dependencies – yarn or yarn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2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yarn why [package name]- command will identify why the specific package is installed according to its dependencies</a:t>
            </a:r>
          </a:p>
          <a:p>
            <a:r>
              <a:rPr lang="en-US" dirty="0"/>
              <a:t>Yarn check – verifies that the dependencies versions of the </a:t>
            </a:r>
            <a:r>
              <a:rPr lang="en-US" dirty="0" err="1"/>
              <a:t>package.json</a:t>
            </a:r>
            <a:r>
              <a:rPr lang="en-US" dirty="0"/>
              <a:t> are the same as the </a:t>
            </a:r>
            <a:r>
              <a:rPr lang="en-US" dirty="0" err="1"/>
              <a:t>yarn.lock</a:t>
            </a:r>
            <a:r>
              <a:rPr lang="en-US" dirty="0"/>
              <a:t> file</a:t>
            </a:r>
            <a:endParaRPr lang="he-IL" dirty="0"/>
          </a:p>
          <a:p>
            <a:r>
              <a:rPr lang="en-US" dirty="0"/>
              <a:t>Yarn clean – when executing, yarn will remove unnecessary folder and files from the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7720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The largest ecosystem of open source in the history</a:t>
            </a:r>
          </a:p>
          <a:p>
            <a:r>
              <a:rPr lang="en-US" dirty="0"/>
              <a:t>NPM stands for Node Package Manager</a:t>
            </a:r>
          </a:p>
          <a:p>
            <a:r>
              <a:rPr lang="en-US" dirty="0"/>
              <a:t>Packages represent a collection of code</a:t>
            </a:r>
          </a:p>
          <a:p>
            <a:r>
              <a:rPr lang="en-US" dirty="0"/>
              <a:t>NPM holds the package management system which is a software that automates installing and updating of packages according to dependencies</a:t>
            </a:r>
          </a:p>
          <a:p>
            <a:r>
              <a:rPr lang="en-US" dirty="0"/>
              <a:t>Dependency is simply a code that relies on another code in order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390"/>
            <a:ext cx="8928992" cy="5213176"/>
          </a:xfrm>
        </p:spPr>
        <p:txBody>
          <a:bodyPr/>
          <a:lstStyle/>
          <a:p>
            <a:r>
              <a:rPr lang="en-US" dirty="0"/>
              <a:t>SEMVER is a semantic versioning that specify what version of a set of code this is</a:t>
            </a:r>
          </a:p>
          <a:p>
            <a:r>
              <a:rPr lang="en-US" dirty="0"/>
              <a:t>SEMVER helps other developers to watch for new features or any ‘breaking change’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installing a package a ‘dependencies’ object will be created inside the </a:t>
            </a: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package property in the ‘dependencies’ has also a version number for example: “2.1.0 “</a:t>
            </a:r>
          </a:p>
          <a:p>
            <a:endParaRPr lang="en-US" dirty="0"/>
          </a:p>
          <a:p>
            <a:r>
              <a:rPr lang="en-US" dirty="0"/>
              <a:t>The last number (0) represent minor changes while the middle number (1) represent patches, so the first number(2) represent the a major changes which will probably break the code that depends on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138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213176"/>
          </a:xfrm>
        </p:spPr>
        <p:txBody>
          <a:bodyPr>
            <a:normAutofit fontScale="92500"/>
          </a:bodyPr>
          <a:lstStyle/>
          <a:p>
            <a:r>
              <a:rPr lang="en-US" dirty="0"/>
              <a:t>Having control over the version updating is a must for updates can sometimes break the app code</a:t>
            </a:r>
          </a:p>
          <a:p>
            <a:endParaRPr lang="en-US" dirty="0"/>
          </a:p>
          <a:p>
            <a:r>
              <a:rPr lang="en-US" dirty="0"/>
              <a:t>^2.1.0, the mark “^” means that </a:t>
            </a:r>
            <a:r>
              <a:rPr lang="en-US" dirty="0" err="1"/>
              <a:t>npm</a:t>
            </a:r>
            <a:r>
              <a:rPr lang="en-US" dirty="0"/>
              <a:t> will automatically update the package version but only minor or patch updates (not major updates). For example : 2.2.0 or 2.1.1 but not 3.0.0</a:t>
            </a:r>
          </a:p>
          <a:p>
            <a:endParaRPr lang="en-US" dirty="0"/>
          </a:p>
          <a:p>
            <a:r>
              <a:rPr lang="en-US" dirty="0"/>
              <a:t>~2.1.0, the mark “~” means that </a:t>
            </a:r>
            <a:r>
              <a:rPr lang="en-US" dirty="0" err="1"/>
              <a:t>npm</a:t>
            </a:r>
            <a:r>
              <a:rPr lang="en-US" dirty="0"/>
              <a:t> will automatically only updates the package version with minor changes. For example 2.1.1 but not 2.2.1 or 3.0.0 </a:t>
            </a:r>
          </a:p>
        </p:txBody>
      </p:sp>
    </p:spTree>
    <p:extLst>
      <p:ext uri="{BB962C8B-B14F-4D97-AF65-F5344CB8AC3E}">
        <p14:creationId xmlns:p14="http://schemas.microsoft.com/office/powerpoint/2010/main" val="89343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commands basic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14116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packageName</a:t>
            </a:r>
            <a:r>
              <a:rPr lang="en-US" dirty="0"/>
              <a:t>&gt; -g , global 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ls –g , shows all the global installed packages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uninstall &lt;package name&gt; -g, uninstall </a:t>
            </a:r>
            <a:r>
              <a:rPr lang="en-US" dirty="0" err="1"/>
              <a:t>globals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search &lt;package name&gt; Search the registry for packages matching the search terms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2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This command will walk down the </a:t>
            </a:r>
            <a:r>
              <a:rPr lang="en-US" dirty="0" err="1"/>
              <a:t>package.json</a:t>
            </a:r>
            <a:r>
              <a:rPr lang="en-US" dirty="0"/>
              <a:t> dependencies tree in order to simplify the tree structure by moving the shared dependencies up the tree</a:t>
            </a:r>
          </a:p>
          <a:p>
            <a:r>
              <a:rPr lang="en-US" dirty="0"/>
              <a:t>If a suitable version exists at the root level in the tree already, then it will be left untouched, but the other duplicates will be deleted.</a:t>
            </a:r>
          </a:p>
        </p:txBody>
      </p:sp>
    </p:spTree>
    <p:extLst>
      <p:ext uri="{BB962C8B-B14F-4D97-AF65-F5344CB8AC3E}">
        <p14:creationId xmlns:p14="http://schemas.microsoft.com/office/powerpoint/2010/main" val="35327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772816"/>
            <a:ext cx="487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-- b &lt;-- depends on c@1.0.x</a:t>
            </a:r>
          </a:p>
          <a:p>
            <a:r>
              <a:rPr lang="en-US" dirty="0"/>
              <a:t>    -- c@1.0.3</a:t>
            </a:r>
          </a:p>
          <a:p>
            <a:r>
              <a:rPr lang="en-US" dirty="0"/>
              <a:t> -- d &lt;-- depends on c@~1.0.9</a:t>
            </a:r>
          </a:p>
          <a:p>
            <a:r>
              <a:rPr lang="en-US" dirty="0"/>
              <a:t> -- c@1.0.10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4437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</a:t>
            </a:r>
          </a:p>
          <a:p>
            <a:r>
              <a:rPr lang="pt-BR" dirty="0"/>
              <a:t>-- b</a:t>
            </a:r>
          </a:p>
          <a:p>
            <a:r>
              <a:rPr lang="pt-BR" dirty="0"/>
              <a:t>-- d</a:t>
            </a:r>
          </a:p>
          <a:p>
            <a:r>
              <a:rPr lang="pt-BR" dirty="0"/>
              <a:t>-- c@1.0.10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9348" y="1772816"/>
            <a:ext cx="42751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example, b has a dependency for c and also d has a dependency on c.</a:t>
            </a:r>
          </a:p>
          <a:p>
            <a:r>
              <a:rPr lang="en-US" dirty="0"/>
              <a:t>At the root level there’s a suitable version of c.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203848" y="2276872"/>
            <a:ext cx="148550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47864" y="2780928"/>
            <a:ext cx="134148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89348" y="4293096"/>
            <a:ext cx="427514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calling </a:t>
            </a:r>
            <a:r>
              <a:rPr lang="en-US" dirty="0" err="1"/>
              <a:t>npm</a:t>
            </a:r>
            <a:r>
              <a:rPr lang="en-US" dirty="0"/>
              <a:t> dedupe, it will walk down the tree trying to find all shared dependencies and move it all to the most top level. In this case all other versions of c will be deleted for dedupe found a suitable c version in the root level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691680" y="5085184"/>
            <a:ext cx="299766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npm</a:t>
            </a:r>
            <a:r>
              <a:rPr lang="en-US" dirty="0"/>
              <a:t> install command will look for the most update versions over the dependencies in the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However, this might cause a problem especially when new version of the dependencies will come out</a:t>
            </a:r>
          </a:p>
          <a:p>
            <a:r>
              <a:rPr lang="en-US" dirty="0"/>
              <a:t>Others might install the </a:t>
            </a:r>
            <a:r>
              <a:rPr lang="en-US" dirty="0" err="1"/>
              <a:t>package.json</a:t>
            </a:r>
            <a:r>
              <a:rPr lang="en-US" dirty="0"/>
              <a:t> with newer versions might issue unexpected errors that will not occur on the older version</a:t>
            </a:r>
          </a:p>
        </p:txBody>
      </p:sp>
    </p:spTree>
    <p:extLst>
      <p:ext uri="{BB962C8B-B14F-4D97-AF65-F5344CB8AC3E}">
        <p14:creationId xmlns:p14="http://schemas.microsoft.com/office/powerpoint/2010/main" val="348655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15016</TotalTime>
  <Words>985</Words>
  <Application>Microsoft Office PowerPoint</Application>
  <PresentationFormat>On-screen Show (4:3)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Levenim MT</vt:lpstr>
      <vt:lpstr>Tw Cen MT</vt:lpstr>
      <vt:lpstr>Wingdings</vt:lpstr>
      <vt:lpstr>Wingdings 2</vt:lpstr>
      <vt:lpstr>חציון</vt:lpstr>
      <vt:lpstr>NPM/yarn</vt:lpstr>
      <vt:lpstr>NPM</vt:lpstr>
      <vt:lpstr>SEMVER</vt:lpstr>
      <vt:lpstr>Dependencies package.json</vt:lpstr>
      <vt:lpstr>Dependencies package.json</vt:lpstr>
      <vt:lpstr>Npm commands basic examples</vt:lpstr>
      <vt:lpstr>Npm dedupe</vt:lpstr>
      <vt:lpstr>Npm dedupe</vt:lpstr>
      <vt:lpstr>Npm shirnkwrap</vt:lpstr>
      <vt:lpstr>Npm shirnkwrap</vt:lpstr>
      <vt:lpstr>Npm doctor</vt:lpstr>
      <vt:lpstr>Npm root -g</vt:lpstr>
      <vt:lpstr>Yarn</vt:lpstr>
      <vt:lpstr>Yarn performance</vt:lpstr>
      <vt:lpstr>Yarn</vt:lpstr>
      <vt:lpstr>Yarn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353</cp:revision>
  <dcterms:created xsi:type="dcterms:W3CDTF">2011-02-24T08:59:43Z</dcterms:created>
  <dcterms:modified xsi:type="dcterms:W3CDTF">2017-05-18T08:56:06Z</dcterms:modified>
</cp:coreProperties>
</file>