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4" d="100"/>
          <a:sy n="84" d="100"/>
        </p:scale>
        <p:origin x="12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251-DFFA-4945-960C-5929CB8E824B}" type="pres">
      <dgm:prSet presAssocID="{5B6D3F57-B83C-4EB8-9B5A-68E5FE821946}" presName="sibTrans" presStyleLbl="sibTrans2D1" presStyleIdx="0" presStyleCnt="9"/>
      <dgm:spPr/>
      <dgm:t>
        <a:bodyPr/>
        <a:lstStyle/>
        <a:p>
          <a:endParaRPr lang="en-US"/>
        </a:p>
      </dgm:t>
    </dgm:pt>
    <dgm:pt modelId="{3BB2D16E-1CC7-4738-B84A-EB4DEE5310E7}" type="pres">
      <dgm:prSet presAssocID="{5B6D3F57-B83C-4EB8-9B5A-68E5FE821946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C0266-14F1-4005-BED6-7D130EA97079}" type="pres">
      <dgm:prSet presAssocID="{D5CCD173-2EA8-4945-A34B-43CF743BA11C}" presName="sibTrans" presStyleLbl="sibTrans2D1" presStyleIdx="1" presStyleCnt="9"/>
      <dgm:spPr/>
      <dgm:t>
        <a:bodyPr/>
        <a:lstStyle/>
        <a:p>
          <a:endParaRPr lang="en-US"/>
        </a:p>
      </dgm:t>
    </dgm:pt>
    <dgm:pt modelId="{2B89F9C2-B9E7-4AE4-A866-D869D897C165}" type="pres">
      <dgm:prSet presAssocID="{D5CCD173-2EA8-4945-A34B-43CF743BA11C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F20BE-974E-4E38-99A1-3A60BABD03EA}" type="pres">
      <dgm:prSet presAssocID="{09EDE783-0E7B-479F-A590-D41337767395}" presName="sibTrans" presStyleLbl="sibTrans2D1" presStyleIdx="2" presStyleCnt="9"/>
      <dgm:spPr/>
      <dgm:t>
        <a:bodyPr/>
        <a:lstStyle/>
        <a:p>
          <a:endParaRPr lang="en-US"/>
        </a:p>
      </dgm:t>
    </dgm:pt>
    <dgm:pt modelId="{4CB8CB1A-85CF-4B5B-B70B-D741C81DEEAB}" type="pres">
      <dgm:prSet presAssocID="{09EDE783-0E7B-479F-A590-D41337767395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34A37-628E-4F05-95D6-F33AEFAA52D9}" type="pres">
      <dgm:prSet presAssocID="{880F3994-7F95-4EF3-B919-9339A7A0CAC7}" presName="sibTrans" presStyleLbl="sibTrans2D1" presStyleIdx="3" presStyleCnt="9"/>
      <dgm:spPr/>
      <dgm:t>
        <a:bodyPr/>
        <a:lstStyle/>
        <a:p>
          <a:endParaRPr lang="en-US"/>
        </a:p>
      </dgm:t>
    </dgm:pt>
    <dgm:pt modelId="{9938F42E-25A8-4A4C-836F-699190E4A5C1}" type="pres">
      <dgm:prSet presAssocID="{880F3994-7F95-4EF3-B919-9339A7A0CAC7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90225-B84E-42EA-823B-34729E8D71A6}" type="pres">
      <dgm:prSet presAssocID="{79DF1BCF-F727-4C1D-BAB7-41B7BDDC2EE4}" presName="sibTrans" presStyleLbl="sibTrans2D1" presStyleIdx="4" presStyleCnt="9"/>
      <dgm:spPr/>
      <dgm:t>
        <a:bodyPr/>
        <a:lstStyle/>
        <a:p>
          <a:endParaRPr lang="en-US"/>
        </a:p>
      </dgm:t>
    </dgm:pt>
    <dgm:pt modelId="{9DF86EAF-1EB2-4785-AE27-5D19A02AD606}" type="pres">
      <dgm:prSet presAssocID="{79DF1BCF-F727-4C1D-BAB7-41B7BDDC2EE4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3FE79-375C-4AFB-A671-2FB4748ABE06}" type="pres">
      <dgm:prSet presAssocID="{AA6000EC-2CD0-4E6A-AA8F-A5CC28606982}" presName="sibTrans" presStyleLbl="sibTrans2D1" presStyleIdx="5" presStyleCnt="9"/>
      <dgm:spPr/>
      <dgm:t>
        <a:bodyPr/>
        <a:lstStyle/>
        <a:p>
          <a:endParaRPr lang="en-US"/>
        </a:p>
      </dgm:t>
    </dgm:pt>
    <dgm:pt modelId="{16250021-5614-4961-9B51-1750226631C8}" type="pres">
      <dgm:prSet presAssocID="{AA6000EC-2CD0-4E6A-AA8F-A5CC28606982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2D91-C773-4B95-8269-4C348E3E55DE}" type="pres">
      <dgm:prSet presAssocID="{8A53B1C7-A4F4-4A51-A3E6-A1B97162D1BF}" presName="sibTrans" presStyleLbl="sibTrans2D1" presStyleIdx="6" presStyleCnt="9"/>
      <dgm:spPr/>
      <dgm:t>
        <a:bodyPr/>
        <a:lstStyle/>
        <a:p>
          <a:endParaRPr lang="en-US"/>
        </a:p>
      </dgm:t>
    </dgm:pt>
    <dgm:pt modelId="{719E4762-3584-4DE1-BED3-633674BC4D70}" type="pres">
      <dgm:prSet presAssocID="{8A53B1C7-A4F4-4A51-A3E6-A1B97162D1BF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A81B8-20F1-46DA-B451-E2D4A4828CFD}" type="pres">
      <dgm:prSet presAssocID="{34D4A5D7-2EF8-4D90-89AD-2481E3063AAA}" presName="sibTrans" presStyleLbl="sibTrans2D1" presStyleIdx="7" presStyleCnt="9"/>
      <dgm:spPr/>
      <dgm:t>
        <a:bodyPr/>
        <a:lstStyle/>
        <a:p>
          <a:endParaRPr lang="en-US"/>
        </a:p>
      </dgm:t>
    </dgm:pt>
    <dgm:pt modelId="{5F0C9716-AC60-4F33-B6E1-D77A7D37184A}" type="pres">
      <dgm:prSet presAssocID="{34D4A5D7-2EF8-4D90-89AD-2481E3063AA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C8BA-EDAE-4B54-AE57-6C2952E5E4CA}" type="pres">
      <dgm:prSet presAssocID="{5B0A0F7D-B8B0-4ED5-9C05-3E3EEA94162E}" presName="sibTrans" presStyleLbl="sibTrans2D1" presStyleIdx="8" presStyleCnt="9"/>
      <dgm:spPr/>
      <dgm:t>
        <a:bodyPr/>
        <a:lstStyle/>
        <a:p>
          <a:endParaRPr lang="en-US"/>
        </a:p>
      </dgm:t>
    </dgm:pt>
    <dgm:pt modelId="{F6B38759-1315-4F06-9567-DB3FBD1F981A}" type="pres">
      <dgm:prSet presAssocID="{5B0A0F7D-B8B0-4ED5-9C05-3E3EEA94162E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Angular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will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change- 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input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does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</a:t>
            </a:r>
            <a:r>
              <a:rPr lang="en-US" dirty="0" smtClean="0"/>
              <a:t>an </a:t>
            </a:r>
            <a:r>
              <a:rPr lang="en-US" dirty="0" smtClean="0"/>
              <a:t>existing </a:t>
            </a:r>
            <a:r>
              <a:rPr lang="en-US" dirty="0"/>
              <a:t>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No selector !!!</a:t>
              </a:r>
            </a:p>
            <a:p>
              <a:pPr algn="ctr"/>
              <a:r>
                <a:rPr lang="en-US" sz="1400" dirty="0" smtClean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 flipV="1">
              <a:off x="-1982058" y="5796031"/>
              <a:ext cx="3168352" cy="8233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Having a component factory we can inject a new component instanc</a:t>
            </a:r>
            <a:r>
              <a:rPr lang="en-US" dirty="0" smtClean="0"/>
              <a:t>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</a:t>
            </a:r>
            <a:r>
              <a:rPr lang="en-US" sz="1400" b="1" dirty="0" smtClean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Dynamic Component State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component at runtime is just a mechanism to inject a template into existing parent component</a:t>
            </a:r>
          </a:p>
          <a:p>
            <a:r>
              <a:rPr lang="en-US" dirty="0" smtClean="0"/>
              <a:t>How can we let template attach to parent state 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Usually there is no need to access the DOM directly when implementing components</a:t>
            </a:r>
          </a:p>
          <a:p>
            <a:r>
              <a:rPr lang="en-US" dirty="0" smtClean="0"/>
              <a:t>In case you still need it you may inject an </a:t>
            </a:r>
            <a:r>
              <a:rPr lang="en-US" dirty="0" err="1" smtClean="0"/>
              <a:t>ElementRef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Are you sure you want to get back to thos</a:t>
            </a:r>
            <a:r>
              <a:rPr lang="en-US" sz="1400" dirty="0" smtClean="0"/>
              <a:t>e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DOM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may be executed under NodeJS or under web worker</a:t>
            </a:r>
          </a:p>
          <a:p>
            <a:r>
              <a:rPr lang="en-US" dirty="0" smtClean="0"/>
              <a:t>In that case </a:t>
            </a:r>
            <a:r>
              <a:rPr lang="en-US" dirty="0" err="1" smtClean="0">
                <a:solidFill>
                  <a:srgbClr val="FF0000"/>
                </a:solidFill>
              </a:rPr>
              <a:t>ElementRef.nativeElement</a:t>
            </a:r>
            <a:r>
              <a:rPr lang="en-US" dirty="0" smtClean="0"/>
              <a:t> is undefined</a:t>
            </a:r>
          </a:p>
          <a:p>
            <a:r>
              <a:rPr lang="en-US" dirty="0" smtClean="0"/>
              <a:t>You should write your code with special care and guard against non browser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15259</TotalTime>
  <Words>1858</Words>
  <Application>Microsoft Office PowerPoint</Application>
  <PresentationFormat>On-screen Show (4:3)</PresentationFormat>
  <Paragraphs>358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React to deep change- Avoid internal state</vt:lpstr>
      <vt:lpstr>Avoid Internal State</vt:lpstr>
      <vt:lpstr>ngAfterContentChecked &amp; ngAfterViewChecked</vt:lpstr>
      <vt:lpstr>Dynamic Component</vt:lpstr>
      <vt:lpstr>Dynamically Create a Module</vt:lpstr>
      <vt:lpstr>Using the Component</vt:lpstr>
      <vt:lpstr>Controlling Dynamic Component State</vt:lpstr>
      <vt:lpstr>Accessing the DOM</vt:lpstr>
      <vt:lpstr>Accessing the DOM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343</cp:revision>
  <dcterms:created xsi:type="dcterms:W3CDTF">2011-02-24T08:59:43Z</dcterms:created>
  <dcterms:modified xsi:type="dcterms:W3CDTF">2017-05-18T15:14:57Z</dcterms:modified>
</cp:coreProperties>
</file>