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06" r:id="rId23"/>
    <p:sldId id="309" r:id="rId24"/>
    <p:sldId id="307" r:id="rId25"/>
    <p:sldId id="308" r:id="rId26"/>
    <p:sldId id="313" r:id="rId27"/>
    <p:sldId id="3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Modules/1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NPM/yarn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shrinkwrap</a:t>
            </a:r>
            <a:r>
              <a:rPr lang="en-US" dirty="0"/>
              <a:t> addresses that issue</a:t>
            </a:r>
          </a:p>
          <a:p>
            <a:endParaRPr lang="en-US" dirty="0"/>
          </a:p>
          <a:p>
            <a:r>
              <a:rPr lang="en-US" dirty="0"/>
              <a:t>When running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shrinkwarp</a:t>
            </a:r>
            <a:r>
              <a:rPr lang="en-US" dirty="0"/>
              <a:t> a new </a:t>
            </a:r>
            <a:r>
              <a:rPr lang="en-US" dirty="0" err="1"/>
              <a:t>npm-shrinkwrap.json</a:t>
            </a:r>
            <a:r>
              <a:rPr lang="en-US" dirty="0"/>
              <a:t> file will be generated</a:t>
            </a:r>
          </a:p>
          <a:p>
            <a:endParaRPr lang="en-US" dirty="0"/>
          </a:p>
          <a:p>
            <a:r>
              <a:rPr lang="en-US" dirty="0"/>
              <a:t>The command has locked the dependencies version according to the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a </a:t>
            </a:r>
            <a:r>
              <a:rPr lang="en-US" dirty="0" err="1"/>
              <a:t>shrinkwrap.json</a:t>
            </a:r>
            <a:r>
              <a:rPr lang="en-US" dirty="0"/>
              <a:t> simply use the </a:t>
            </a:r>
            <a:r>
              <a:rPr lang="en-US" dirty="0" err="1"/>
              <a:t>npm</a:t>
            </a:r>
            <a:r>
              <a:rPr lang="en-US" dirty="0"/>
              <a:t> install command</a:t>
            </a:r>
          </a:p>
        </p:txBody>
      </p:sp>
    </p:spTree>
    <p:extLst>
      <p:ext uri="{BB962C8B-B14F-4D97-AF65-F5344CB8AC3E}">
        <p14:creationId xmlns:p14="http://schemas.microsoft.com/office/powerpoint/2010/main" val="33448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doctor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90080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doctor command will check the current environment (installation &amp; dependencies) and verify that it has all what is takes to properly run </a:t>
            </a:r>
            <a:r>
              <a:rPr lang="en-US" dirty="0" err="1"/>
              <a:t>js</a:t>
            </a:r>
            <a:r>
              <a:rPr lang="en-US" dirty="0"/>
              <a:t> packages: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589655"/>
            <a:ext cx="7236296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                              Value                                Recommendation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ping                         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-v                              v4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.5.0      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.6.1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-v                             v6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.9.2      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node v6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.9.5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 get registry             https: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//registry.npmjs.org/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D:\Trainlogic\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\GIT\Git\cmd\git.EXE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 check on cached files      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 check on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 check on local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Checksum cached files              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╭─────────────────────────────────────╮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Update available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4.5.0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4.6.1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Run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update      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│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╰─────────────────────────────────────╯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8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root -g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13176"/>
          </a:xfrm>
        </p:spPr>
        <p:txBody>
          <a:bodyPr/>
          <a:lstStyle/>
          <a:p>
            <a:r>
              <a:rPr lang="en-US" dirty="0"/>
              <a:t>When installing globally </a:t>
            </a:r>
            <a:r>
              <a:rPr lang="en-US" dirty="0" err="1"/>
              <a:t>npm</a:t>
            </a:r>
            <a:r>
              <a:rPr lang="en-US" dirty="0"/>
              <a:t> shifts with the ability to find the path which all global installations can be found</a:t>
            </a:r>
          </a:p>
        </p:txBody>
      </p:sp>
    </p:spTree>
    <p:extLst>
      <p:ext uri="{BB962C8B-B14F-4D97-AF65-F5344CB8AC3E}">
        <p14:creationId xmlns:p14="http://schemas.microsoft.com/office/powerpoint/2010/main" val="79281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Scripts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The scripts object in the </a:t>
            </a:r>
            <a:r>
              <a:rPr lang="en-US" dirty="0" err="1"/>
              <a:t>package.json</a:t>
            </a:r>
            <a:r>
              <a:rPr lang="en-US" dirty="0"/>
              <a:t> file takes a string property with a running script command in it for example ‘build: node someScript.JS’</a:t>
            </a:r>
          </a:p>
          <a:p>
            <a:r>
              <a:rPr lang="en-US" dirty="0"/>
              <a:t>According to the previous example, when we type on the </a:t>
            </a:r>
            <a:r>
              <a:rPr lang="en-US" dirty="0" err="1"/>
              <a:t>cmd</a:t>
            </a:r>
            <a:r>
              <a:rPr lang="en-US" dirty="0"/>
              <a:t> ‘</a:t>
            </a:r>
            <a:r>
              <a:rPr lang="en-US" dirty="0" err="1"/>
              <a:t>npm</a:t>
            </a:r>
            <a:r>
              <a:rPr lang="en-US" dirty="0"/>
              <a:t> run build’ -&gt; the ‘</a:t>
            </a:r>
            <a:r>
              <a:rPr lang="en-US" dirty="0" err="1"/>
              <a:t>someScript</a:t>
            </a:r>
            <a:r>
              <a:rPr lang="en-US" dirty="0"/>
              <a:t> will be executed</a:t>
            </a:r>
          </a:p>
          <a:p>
            <a:r>
              <a:rPr lang="en-US" dirty="0"/>
              <a:t>This allows us to use scripts property also as a build tool in 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109253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NPM Scripts – as a build tool,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node-</a:t>
            </a:r>
            <a:r>
              <a:rPr lang="en-US" dirty="0" err="1"/>
              <a:t>sass’</a:t>
            </a:r>
            <a:r>
              <a:rPr lang="en-US" dirty="0"/>
              <a:t> command will install a package which will compile sass to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017912"/>
            <a:ext cx="8503096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"version"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"1.0.0"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"description"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"main"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"hello.js"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"build"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"node-sass --output-style compressed -o ./cssfolder ./sassfolder"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"echo 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Error: no test specified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&amp;&amp; exit 1"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"author"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"license"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"ISC"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2497277"/>
            <a:ext cx="3969504" cy="17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example reflects a common use of scripts as a build. The example shows how to compile sass files to </a:t>
            </a:r>
            <a:r>
              <a:rPr lang="en-US" sz="1600" dirty="0" err="1"/>
              <a:t>css</a:t>
            </a:r>
            <a:r>
              <a:rPr lang="en-US" sz="1600" dirty="0"/>
              <a:t> files with the ‘build’ command which simply compile every sass file in the ‘./sassfolder’ to a </a:t>
            </a:r>
            <a:r>
              <a:rPr lang="en-US" sz="1600" dirty="0" err="1"/>
              <a:t>css</a:t>
            </a:r>
            <a:r>
              <a:rPr lang="en-US" sz="1600" dirty="0"/>
              <a:t> file </a:t>
            </a:r>
            <a:r>
              <a:rPr lang="en-US" sz="1600" dirty="0" err="1"/>
              <a:t>file</a:t>
            </a:r>
            <a:r>
              <a:rPr lang="en-US" sz="1600" dirty="0"/>
              <a:t> which will output in ‘./cssfolder’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7984" y="4221088"/>
            <a:ext cx="1440160" cy="2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4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20152" y="1478462"/>
            <a:ext cx="8423848" cy="1424136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 is a very useful tool, mostly for using a module before it is published (which basically means that without publishing, a module cannot be used)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27784" y="3944199"/>
            <a:ext cx="43170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5586579"/>
            <a:ext cx="493204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196" y="3485307"/>
            <a:ext cx="27363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upperModule.js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5314" y="5126676"/>
            <a:ext cx="27363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index.js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272" y="3789040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simple module which uppercase a 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9348" y="5158886"/>
            <a:ext cx="367240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index.js file where the module is used. </a:t>
            </a:r>
            <a:r>
              <a:rPr lang="en-US" b="1" dirty="0"/>
              <a:t>As of now the module obviously will not work for it is yet not a module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2897457"/>
            <a:ext cx="20060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-node_modules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-upper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--upperModule.js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-index.js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3688" y="2902598"/>
            <a:ext cx="1728192" cy="88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Structure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1331640" y="3276075"/>
            <a:ext cx="576064" cy="20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44208" y="4359697"/>
            <a:ext cx="500641" cy="14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11960" y="5586579"/>
            <a:ext cx="477388" cy="14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690" y="1916832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C:\link\upper&gt;npm link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4" y="1700808"/>
            <a:ext cx="36004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Entering the upper folder to execute ‘</a:t>
            </a:r>
            <a:r>
              <a:rPr lang="en-US" dirty="0" err="1"/>
              <a:t>npm</a:t>
            </a:r>
            <a:r>
              <a:rPr lang="en-US" dirty="0"/>
              <a:t> link’ which will create a </a:t>
            </a:r>
            <a:r>
              <a:rPr lang="en-US" dirty="0" err="1"/>
              <a:t>symlink</a:t>
            </a:r>
            <a:r>
              <a:rPr lang="en-US" dirty="0"/>
              <a:t> to our directory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046512"/>
            <a:ext cx="8423848" cy="3694856"/>
          </a:xfrm>
        </p:spPr>
        <p:txBody>
          <a:bodyPr/>
          <a:lstStyle/>
          <a:p>
            <a:r>
              <a:rPr lang="en-US" dirty="0" err="1"/>
              <a:t>Symlink</a:t>
            </a:r>
            <a:r>
              <a:rPr lang="en-US" dirty="0"/>
              <a:t> or symbolic links are pointers that are written on the file system’s hard drive</a:t>
            </a:r>
          </a:p>
          <a:p>
            <a:r>
              <a:rPr lang="en-US" dirty="0" err="1"/>
              <a:t>Symlink</a:t>
            </a:r>
            <a:r>
              <a:rPr lang="en-US" dirty="0"/>
              <a:t> is basically  file that links to another file or directory using its path</a:t>
            </a:r>
          </a:p>
          <a:p>
            <a:r>
              <a:rPr lang="en-US" dirty="0"/>
              <a:t>a symbolic link can link to any file or directory on any computer</a:t>
            </a:r>
          </a:p>
        </p:txBody>
      </p:sp>
    </p:spTree>
    <p:extLst>
      <p:ext uri="{BB962C8B-B14F-4D97-AF65-F5344CB8AC3E}">
        <p14:creationId xmlns:p14="http://schemas.microsoft.com/office/powerpoint/2010/main" val="313958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772816"/>
            <a:ext cx="7761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C:\**\**\**\**\**\node_modules\upper -&gt; C:\ori calvo\npm\link\upper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5488" y="2511480"/>
            <a:ext cx="50405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running the </a:t>
            </a:r>
            <a:r>
              <a:rPr lang="en-US" dirty="0" err="1"/>
              <a:t>npm</a:t>
            </a:r>
            <a:r>
              <a:rPr lang="en-US" dirty="0"/>
              <a:t> link in the in the </a:t>
            </a:r>
            <a:r>
              <a:rPr lang="en-US" dirty="0" err="1"/>
              <a:t>cmd</a:t>
            </a:r>
            <a:r>
              <a:rPr lang="en-US" dirty="0"/>
              <a:t> it created a </a:t>
            </a:r>
            <a:r>
              <a:rPr lang="en-US" dirty="0" err="1"/>
              <a:t>symlink</a:t>
            </a:r>
            <a:r>
              <a:rPr lang="en-US" dirty="0"/>
              <a:t> upper module has a </a:t>
            </a:r>
            <a:r>
              <a:rPr lang="en-US" dirty="0" err="1"/>
              <a:t>symlink</a:t>
            </a:r>
            <a:r>
              <a:rPr lang="en-US" dirty="0"/>
              <a:t> to our upper folder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3635896" y="2142148"/>
            <a:ext cx="576064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71812"/>
            <a:ext cx="8423848" cy="2425540"/>
          </a:xfrm>
        </p:spPr>
        <p:txBody>
          <a:bodyPr/>
          <a:lstStyle/>
          <a:p>
            <a:r>
              <a:rPr lang="en-US" dirty="0"/>
              <a:t>After creating the </a:t>
            </a:r>
            <a:r>
              <a:rPr lang="en-US" dirty="0" err="1"/>
              <a:t>symlink</a:t>
            </a:r>
            <a:r>
              <a:rPr lang="en-US" dirty="0"/>
              <a:t> we want to execute our module where the index.js is</a:t>
            </a:r>
          </a:p>
          <a:p>
            <a:r>
              <a:rPr lang="en-US" dirty="0" err="1"/>
              <a:t>Npm</a:t>
            </a:r>
            <a:r>
              <a:rPr lang="en-US" dirty="0"/>
              <a:t> link upper command will create an upper module in our target folder which is linked to the </a:t>
            </a:r>
            <a:r>
              <a:rPr lang="en-US" dirty="0" err="1"/>
              <a:t>symlink</a:t>
            </a:r>
            <a:r>
              <a:rPr lang="en-US" dirty="0"/>
              <a:t> directory which is link to the upper folder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80" y="2537216"/>
            <a:ext cx="2088232" cy="33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symlink</a:t>
            </a:r>
            <a:r>
              <a:rPr lang="en-US" dirty="0"/>
              <a:t> path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1835696" y="220486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5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96" y="2276872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\link&gt;</a:t>
            </a:r>
            <a:r>
              <a:rPr lang="en-US" sz="1200" b="1" dirty="0" err="1"/>
              <a:t>npm</a:t>
            </a:r>
            <a:r>
              <a:rPr lang="en-US" sz="1200" b="1" dirty="0"/>
              <a:t> link upper</a:t>
            </a:r>
          </a:p>
          <a:p>
            <a:r>
              <a:rPr lang="en-US" sz="1200" b="1" dirty="0"/>
              <a:t>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\link\node_modules\upper -&gt; C:\**\**\**\**\npm\node_modules\upper -&gt; 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\link\upper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1906323"/>
            <a:ext cx="2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Command-line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3068960"/>
            <a:ext cx="7596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Upper module in the target folder linked to the </a:t>
            </a:r>
            <a:r>
              <a:rPr lang="en-US" dirty="0" err="1"/>
              <a:t>symlink</a:t>
            </a:r>
            <a:r>
              <a:rPr lang="en-US" dirty="0"/>
              <a:t> path which is linked to the upper module folder in the application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67744" y="2738537"/>
            <a:ext cx="864096" cy="39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4427984" y="2738537"/>
            <a:ext cx="72008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28184" y="2738537"/>
            <a:ext cx="288032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71812"/>
            <a:ext cx="8423848" cy="2425540"/>
          </a:xfrm>
        </p:spPr>
        <p:txBody>
          <a:bodyPr/>
          <a:lstStyle/>
          <a:p>
            <a:r>
              <a:rPr lang="en-US" dirty="0"/>
              <a:t>Finally, index.js will be able to execute because the upper module is recognized</a:t>
            </a:r>
          </a:p>
          <a:p>
            <a:r>
              <a:rPr lang="en-US" dirty="0"/>
              <a:t>When publishing, it is best practice to run the </a:t>
            </a:r>
            <a:r>
              <a:rPr lang="en-US" dirty="0" err="1"/>
              <a:t>npm</a:t>
            </a:r>
            <a:r>
              <a:rPr lang="en-US" dirty="0"/>
              <a:t> unlink upper to delete the </a:t>
            </a:r>
            <a:r>
              <a:rPr lang="en-US" dirty="0" err="1"/>
              <a:t>symlink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2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lets you publish your code to assist others developers and vise versa</a:t>
            </a:r>
          </a:p>
          <a:p>
            <a:r>
              <a:rPr lang="en-US" dirty="0"/>
              <a:t>1st step is to create a user by type ‘</a:t>
            </a:r>
            <a:r>
              <a:rPr lang="en-US" dirty="0" err="1"/>
              <a:t>npm</a:t>
            </a:r>
            <a:r>
              <a:rPr lang="en-US" dirty="0"/>
              <a:t> login’</a:t>
            </a:r>
          </a:p>
          <a:p>
            <a:r>
              <a:rPr lang="en-US" dirty="0"/>
              <a:t>2st is to create a package.json by typing ‘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’ which will ask several crucial questions that should be answered</a:t>
            </a:r>
          </a:p>
          <a:p>
            <a:r>
              <a:rPr lang="en-US" dirty="0"/>
              <a:t>3st create the </a:t>
            </a:r>
            <a:r>
              <a:rPr lang="en-US" dirty="0" err="1"/>
              <a:t>npm</a:t>
            </a:r>
            <a:r>
              <a:rPr lang="en-US" dirty="0"/>
              <a:t> module which is a </a:t>
            </a:r>
            <a:r>
              <a:rPr lang="en-US" dirty="0" err="1"/>
              <a:t>javascript</a:t>
            </a:r>
            <a:r>
              <a:rPr lang="en-US" dirty="0"/>
              <a:t> file followed by the </a:t>
            </a:r>
            <a:r>
              <a:rPr lang="en-US" dirty="0" err="1"/>
              <a:t>CommonJS</a:t>
            </a:r>
            <a:r>
              <a:rPr lang="en-US" dirty="0"/>
              <a:t> module spec(</a:t>
            </a:r>
            <a:r>
              <a:rPr lang="en-US" dirty="0">
                <a:hlinkClick r:id="rId2"/>
              </a:rPr>
              <a:t>http://wiki.commonjs.org/wiki/Modules/1.1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21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holds the package management system which is a software that automates installing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4st Create a test folder and a test.js file inside of it and add it to the package.json under ‘scripts’: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454275"/>
            <a:ext cx="6048672" cy="11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"scripts":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"test": "</a:t>
            </a:r>
            <a:r>
              <a:rPr lang="es-ES" altLang="en-US" sz="2000" dirty="0">
                <a:latin typeface="Menlo"/>
              </a:rPr>
              <a:t>echo \"Error: no test </a:t>
            </a:r>
            <a:r>
              <a:rPr lang="es-ES" altLang="en-US" sz="2000" dirty="0" err="1">
                <a:latin typeface="Menlo"/>
              </a:rPr>
              <a:t>specified</a:t>
            </a:r>
            <a:r>
              <a:rPr lang="es-ES" altLang="en-US" sz="2000" dirty="0">
                <a:latin typeface="Menlo"/>
              </a:rPr>
              <a:t>\" &amp;&amp; </a:t>
            </a:r>
            <a:r>
              <a:rPr lang="es-ES" altLang="en-US" sz="2000" dirty="0" err="1">
                <a:latin typeface="Menlo"/>
              </a:rPr>
              <a:t>exit</a:t>
            </a:r>
            <a:r>
              <a:rPr lang="es-ES" altLang="en-US" sz="2000" dirty="0">
                <a:latin typeface="Menlo"/>
              </a:rPr>
              <a:t>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14677" y="4221088"/>
            <a:ext cx="8423848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Uploading to </a:t>
            </a:r>
            <a:r>
              <a:rPr lang="en-US" dirty="0" err="1"/>
              <a:t>github</a:t>
            </a:r>
            <a:r>
              <a:rPr lang="en-US" dirty="0"/>
              <a:t> is very </a:t>
            </a:r>
            <a:r>
              <a:rPr lang="en-US" dirty="0" err="1"/>
              <a:t>importand</a:t>
            </a:r>
            <a:r>
              <a:rPr lang="en-US" dirty="0"/>
              <a:t> and also creating a readme file which holds some documentation for the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81915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Finally, using the </a:t>
            </a:r>
            <a:r>
              <a:rPr lang="en-US" dirty="0" err="1"/>
              <a:t>npm</a:t>
            </a:r>
            <a:r>
              <a:rPr lang="en-US" dirty="0"/>
              <a:t> publish command will publish the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502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endParaRPr lang="en-US" dirty="0"/>
          </a:p>
          <a:p>
            <a:r>
              <a:rPr lang="en-US" dirty="0"/>
              <a:t>When you install a package using Yarn it places the package on your disk. During the next install, this package will be used instead of sending an HTTP request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installing a package, yarn will run the lock command automatically which is exactly like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shrinkwrap</a:t>
            </a:r>
            <a:r>
              <a:rPr lang="en-US" dirty="0"/>
              <a:t> and will create a </a:t>
            </a:r>
            <a:r>
              <a:rPr lang="en-US" dirty="0" err="1"/>
              <a:t>yarn.lock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3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“Whenever </a:t>
            </a:r>
            <a:r>
              <a:rPr lang="en-US" dirty="0" err="1"/>
              <a:t>npm</a:t>
            </a:r>
            <a:r>
              <a:rPr lang="en-US" dirty="0"/>
              <a:t> or Yarn needs to install a package, it carries out a series of tasks. In </a:t>
            </a:r>
            <a:r>
              <a:rPr lang="en-US" dirty="0" err="1"/>
              <a:t>npm</a:t>
            </a:r>
            <a:r>
              <a:rPr lang="en-US" dirty="0"/>
              <a:t>, these tasks are executed per package and sequentially, meaning it will wait for a package to be fully installed before moving on to the next. Yarn executes these tasks in parallel, increasing performance” </a:t>
            </a:r>
            <a:r>
              <a:rPr lang="en-US" sz="2400" dirty="0"/>
              <a:t>https://www.sitepoint.com/yarn-vs-npm/</a:t>
            </a:r>
          </a:p>
        </p:txBody>
      </p:sp>
    </p:spTree>
    <p:extLst>
      <p:ext uri="{BB962C8B-B14F-4D97-AF65-F5344CB8AC3E}">
        <p14:creationId xmlns:p14="http://schemas.microsoft.com/office/powerpoint/2010/main" val="26280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Starting a new project – yarn </a:t>
            </a:r>
            <a:r>
              <a:rPr lang="en-US" dirty="0" err="1"/>
              <a:t>init</a:t>
            </a:r>
            <a:r>
              <a:rPr lang="en-US" dirty="0"/>
              <a:t> command will create a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Adding a dependency – yarn add &lt;package 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Upgrade version – yarn upgrade [name]@[version]</a:t>
            </a:r>
          </a:p>
          <a:p>
            <a:endParaRPr lang="en-US" dirty="0"/>
          </a:p>
          <a:p>
            <a:r>
              <a:rPr lang="en-US" dirty="0"/>
              <a:t>Remove package – yarn remove &lt;package name&gt;</a:t>
            </a:r>
          </a:p>
          <a:p>
            <a:endParaRPr lang="en-US" dirty="0"/>
          </a:p>
          <a:p>
            <a:r>
              <a:rPr lang="en-US" dirty="0"/>
              <a:t>Installing dependencies – yarn or yarn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2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yarn why [package name]- command will identify why the specific package is installed according to its dependencies</a:t>
            </a:r>
          </a:p>
          <a:p>
            <a:r>
              <a:rPr lang="en-US" dirty="0"/>
              <a:t>Yarn check – verifies that the dependencies versions of the </a:t>
            </a:r>
            <a:r>
              <a:rPr lang="en-US" dirty="0" err="1"/>
              <a:t>package.json</a:t>
            </a:r>
            <a:r>
              <a:rPr lang="en-US" dirty="0"/>
              <a:t> are the same as the </a:t>
            </a:r>
            <a:r>
              <a:rPr lang="en-US" dirty="0" err="1"/>
              <a:t>yarn.lock</a:t>
            </a:r>
            <a:r>
              <a:rPr lang="en-US" dirty="0"/>
              <a:t> file</a:t>
            </a:r>
            <a:endParaRPr lang="he-IL" dirty="0"/>
          </a:p>
          <a:p>
            <a:r>
              <a:rPr lang="en-US" dirty="0"/>
              <a:t>Yarn clean – when executing, yarn will remove unnecessary folder and files from the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7720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Yarn upgrade - the command updates all dependencies to their latest version based on the version range specified in the </a:t>
            </a:r>
            <a:r>
              <a:rPr lang="en-US" dirty="0" err="1"/>
              <a:t>package.json</a:t>
            </a:r>
            <a:r>
              <a:rPr lang="en-US" dirty="0"/>
              <a:t> file. The </a:t>
            </a:r>
            <a:r>
              <a:rPr lang="en-US" dirty="0" err="1"/>
              <a:t>yarn.lock</a:t>
            </a:r>
            <a:r>
              <a:rPr lang="en-US" dirty="0"/>
              <a:t> file will be recreated as well</a:t>
            </a:r>
          </a:p>
          <a:p>
            <a:r>
              <a:rPr lang="en-US" dirty="0"/>
              <a:t>Yarn global add – the command will install the package globally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8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--offline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Got the </a:t>
            </a:r>
            <a:r>
              <a:rPr lang="en-US" dirty="0" err="1"/>
              <a:t>package.json</a:t>
            </a:r>
            <a:r>
              <a:rPr lang="en-US" dirty="0"/>
              <a:t> file / </a:t>
            </a:r>
            <a:r>
              <a:rPr lang="en-US" dirty="0" err="1"/>
              <a:t>yarn.lock</a:t>
            </a:r>
            <a:r>
              <a:rPr lang="en-US" dirty="0"/>
              <a:t> but for some reason internet connectivity is not available?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Yarn --offline will install all of the </a:t>
            </a:r>
            <a:r>
              <a:rPr lang="en-US" dirty="0" err="1"/>
              <a:t>package.json</a:t>
            </a:r>
            <a:r>
              <a:rPr lang="en-US" dirty="0"/>
              <a:t> file dependencies even without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is a semantic versioning that specify what version of a set of code this is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installing a package a ‘dependencies’ object will be created inside the </a:t>
            </a: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package property in the ‘dependencies’ has also a version number for example: “2.1.0 “</a:t>
            </a:r>
          </a:p>
          <a:p>
            <a:endParaRPr lang="en-US" dirty="0"/>
          </a:p>
          <a:p>
            <a:r>
              <a:rPr lang="en-US" dirty="0"/>
              <a:t>The last number (0) represent minor changes while the middle number (1) represent patches, so the first number(2) represent the a major changes which will probably break the code that depends on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138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213176"/>
          </a:xfrm>
        </p:spPr>
        <p:txBody>
          <a:bodyPr>
            <a:normAutofit fontScale="92500"/>
          </a:bodyPr>
          <a:lstStyle/>
          <a:p>
            <a:r>
              <a:rPr lang="en-US" dirty="0"/>
              <a:t>Having control over the version updating is a must for updates can sometimes break the app code</a:t>
            </a:r>
          </a:p>
          <a:p>
            <a:endParaRPr lang="en-US" dirty="0"/>
          </a:p>
          <a:p>
            <a:r>
              <a:rPr lang="en-US" dirty="0"/>
              <a:t>^2.1.0, the mark “^” means that </a:t>
            </a:r>
            <a:r>
              <a:rPr lang="en-US" dirty="0" err="1"/>
              <a:t>npm</a:t>
            </a:r>
            <a:r>
              <a:rPr lang="en-US" dirty="0"/>
              <a:t> will automatically update the package version but only minor or patch updates (not major updates). For example : 2.2.0 or 2.1.1 but not 3.0.0</a:t>
            </a:r>
          </a:p>
          <a:p>
            <a:endParaRPr lang="en-US" dirty="0"/>
          </a:p>
          <a:p>
            <a:r>
              <a:rPr lang="en-US" dirty="0"/>
              <a:t>~2.1.0, the mark “~” means that </a:t>
            </a:r>
            <a:r>
              <a:rPr lang="en-US" dirty="0" err="1"/>
              <a:t>npm</a:t>
            </a:r>
            <a:r>
              <a:rPr lang="en-US" dirty="0"/>
              <a:t> will automatically only updates the package version with minor changes. For example 2.1.1 but not 2.2.1 or 3.0.0 </a:t>
            </a:r>
          </a:p>
        </p:txBody>
      </p:sp>
    </p:spTree>
    <p:extLst>
      <p:ext uri="{BB962C8B-B14F-4D97-AF65-F5344CB8AC3E}">
        <p14:creationId xmlns:p14="http://schemas.microsoft.com/office/powerpoint/2010/main" val="89343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commands basic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14116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packageName</a:t>
            </a:r>
            <a:r>
              <a:rPr lang="en-US" dirty="0"/>
              <a:t>&gt; -g , global 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ls –g , shows all the global installed packages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uninstall &lt;package name&gt; -g, uninstall </a:t>
            </a:r>
            <a:r>
              <a:rPr lang="en-US" dirty="0" err="1"/>
              <a:t>globals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search &lt;package name&gt; Search the registry for packages matching the search terms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This command will walk down the </a:t>
            </a:r>
            <a:r>
              <a:rPr lang="en-US" dirty="0" err="1"/>
              <a:t>package.json</a:t>
            </a:r>
            <a:r>
              <a:rPr lang="en-US" dirty="0"/>
              <a:t> dependencies tree in order to simplify the tree structure by moving the shared dependencies up the tree</a:t>
            </a:r>
          </a:p>
          <a:p>
            <a:r>
              <a:rPr lang="en-US" dirty="0"/>
              <a:t>If a suitable version exists at the root level in the tree already, then it will be left untouched, but the other duplicates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35327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772816"/>
            <a:ext cx="487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-- b &lt;-- depends on c@1.0.x</a:t>
            </a:r>
          </a:p>
          <a:p>
            <a:r>
              <a:rPr lang="en-US" dirty="0"/>
              <a:t>    -- c@1.0.3</a:t>
            </a:r>
          </a:p>
          <a:p>
            <a:r>
              <a:rPr lang="en-US" dirty="0"/>
              <a:t> -- d &lt;-- depends on c@~1.0.9</a:t>
            </a:r>
          </a:p>
          <a:p>
            <a:r>
              <a:rPr lang="en-US" dirty="0"/>
              <a:t> -- c@1.0.10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</a:t>
            </a:r>
          </a:p>
          <a:p>
            <a:r>
              <a:rPr lang="pt-BR" dirty="0"/>
              <a:t>-- b</a:t>
            </a:r>
          </a:p>
          <a:p>
            <a:r>
              <a:rPr lang="pt-BR" dirty="0"/>
              <a:t>-- d</a:t>
            </a:r>
          </a:p>
          <a:p>
            <a:r>
              <a:rPr lang="pt-BR" dirty="0"/>
              <a:t>-- c@1.0.10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9348" y="1772816"/>
            <a:ext cx="42751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example, b has a dependency for c and also d has a dependency on c.</a:t>
            </a:r>
          </a:p>
          <a:p>
            <a:r>
              <a:rPr lang="en-US" dirty="0"/>
              <a:t>At the root level there’s a suitable version of c.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203848" y="2276872"/>
            <a:ext cx="148550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47864" y="2780928"/>
            <a:ext cx="134148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89348" y="4293096"/>
            <a:ext cx="42751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calling </a:t>
            </a:r>
            <a:r>
              <a:rPr lang="en-US" dirty="0" err="1"/>
              <a:t>npm</a:t>
            </a:r>
            <a:r>
              <a:rPr lang="en-US" dirty="0"/>
              <a:t> dedupe, it will walk down the tree trying to find all shared dependencies and move it all to the most top level. In this case all other versions of c will be deleted for dedupe found a suitable c version in the root level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691680" y="5085184"/>
            <a:ext cx="29976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npm</a:t>
            </a:r>
            <a:r>
              <a:rPr lang="en-US" dirty="0"/>
              <a:t> install command will look for the most update versions over the dependencies in the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However, this might cause a problem especially when new version of the dependencies will come out</a:t>
            </a:r>
          </a:p>
          <a:p>
            <a:r>
              <a:rPr lang="en-US" dirty="0"/>
              <a:t>Others might install the </a:t>
            </a:r>
            <a:r>
              <a:rPr lang="en-US" dirty="0" err="1"/>
              <a:t>package.json</a:t>
            </a:r>
            <a:r>
              <a:rPr lang="en-US" dirty="0"/>
              <a:t> with newer versions might issue unexpected errors that will not occur on the older version</a:t>
            </a:r>
          </a:p>
        </p:txBody>
      </p:sp>
    </p:spTree>
    <p:extLst>
      <p:ext uri="{BB962C8B-B14F-4D97-AF65-F5344CB8AC3E}">
        <p14:creationId xmlns:p14="http://schemas.microsoft.com/office/powerpoint/2010/main" val="348655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15254</TotalTime>
  <Words>1762</Words>
  <Application>Microsoft Office PowerPoint</Application>
  <PresentationFormat>On-screen Show (4:3)</PresentationFormat>
  <Paragraphs>197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Levenim MT</vt:lpstr>
      <vt:lpstr>Menlo</vt:lpstr>
      <vt:lpstr>Times New Roman</vt:lpstr>
      <vt:lpstr>Tw Cen MT</vt:lpstr>
      <vt:lpstr>Wingdings</vt:lpstr>
      <vt:lpstr>Wingdings 2</vt:lpstr>
      <vt:lpstr>חציון</vt:lpstr>
      <vt:lpstr>NPM/yarn</vt:lpstr>
      <vt:lpstr>NPM</vt:lpstr>
      <vt:lpstr>SEMVER</vt:lpstr>
      <vt:lpstr>Dependencies package.json</vt:lpstr>
      <vt:lpstr>Dependencies package.json</vt:lpstr>
      <vt:lpstr>Npm commands basic examples</vt:lpstr>
      <vt:lpstr>Npm dedupe</vt:lpstr>
      <vt:lpstr>Npm dedupe</vt:lpstr>
      <vt:lpstr>Npm shirnkwrap</vt:lpstr>
      <vt:lpstr>Npm shirnkwrap</vt:lpstr>
      <vt:lpstr>Npm doctor</vt:lpstr>
      <vt:lpstr>Npm root -g</vt:lpstr>
      <vt:lpstr>NPM Scripts</vt:lpstr>
      <vt:lpstr>NPM Scripts – as a build tool, example</vt:lpstr>
      <vt:lpstr>NPM link</vt:lpstr>
      <vt:lpstr>NPM link</vt:lpstr>
      <vt:lpstr>NPM link</vt:lpstr>
      <vt:lpstr>NPM link</vt:lpstr>
      <vt:lpstr>Publish an npm package</vt:lpstr>
      <vt:lpstr>Publish an npm package</vt:lpstr>
      <vt:lpstr>Publish an npm package</vt:lpstr>
      <vt:lpstr>Yarn</vt:lpstr>
      <vt:lpstr>Yarn performance</vt:lpstr>
      <vt:lpstr>Yarn</vt:lpstr>
      <vt:lpstr>Yarn </vt:lpstr>
      <vt:lpstr>Yarn</vt:lpstr>
      <vt:lpstr>Yarn --offline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383</cp:revision>
  <dcterms:created xsi:type="dcterms:W3CDTF">2011-02-24T08:59:43Z</dcterms:created>
  <dcterms:modified xsi:type="dcterms:W3CDTF">2017-05-21T10:00:27Z</dcterms:modified>
</cp:coreProperties>
</file>