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9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01" r:id="rId19"/>
    <p:sldId id="302" r:id="rId20"/>
    <p:sldId id="305" r:id="rId21"/>
    <p:sldId id="303" r:id="rId22"/>
    <p:sldId id="304" r:id="rId23"/>
    <p:sldId id="316" r:id="rId24"/>
    <p:sldId id="318" r:id="rId25"/>
    <p:sldId id="317" r:id="rId26"/>
    <p:sldId id="3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Custom Directives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HostBinding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of now we are able to listen to events, but this is not enough for we must also detect changes according to the user’s actions</a:t>
            </a:r>
          </a:p>
          <a:p>
            <a:r>
              <a:rPr lang="en-US" dirty="0"/>
              <a:t>Using the decorator, a directive can link an internal property to an input property on the host element. So if the internal property changed the input property on the host element would also change</a:t>
            </a:r>
          </a:p>
        </p:txBody>
      </p:sp>
    </p:spTree>
    <p:extLst>
      <p:ext uri="{BB962C8B-B14F-4D97-AF65-F5344CB8AC3E}">
        <p14:creationId xmlns:p14="http://schemas.microsoft.com/office/powerpoint/2010/main" val="188413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r>
              <a:rPr lang="en-US" dirty="0"/>
              <a:t>/@</a:t>
            </a:r>
            <a:r>
              <a:rPr lang="en-US" dirty="0" err="1"/>
              <a:t>HostBinding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070140"/>
            <a:ext cx="360465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appChangeBackground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hostBinding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basic usage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700808"/>
            <a:ext cx="28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app.component.html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7504" y="3270469"/>
            <a:ext cx="7992888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{Directive,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HostBinding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@Directive({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HostBinding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'transparent'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'pink'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'orange'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601" y="2808804"/>
            <a:ext cx="28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app.directive.ts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4427984" y="4886296"/>
            <a:ext cx="4122040" cy="14405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example reflects a simple use case for changing an element background according the </a:t>
            </a:r>
            <a:r>
              <a:rPr lang="en-US" dirty="0" err="1"/>
              <a:t>mouseenter</a:t>
            </a:r>
            <a:r>
              <a:rPr lang="en-US" dirty="0"/>
              <a:t> &amp; </a:t>
            </a:r>
            <a:r>
              <a:rPr lang="en-US" dirty="0" err="1"/>
              <a:t>mouseleave</a:t>
            </a:r>
            <a:r>
              <a:rPr lang="en-US" dirty="0"/>
              <a:t> built in events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712163" y="5229200"/>
            <a:ext cx="71582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3923928" y="5606571"/>
            <a:ext cx="504056" cy="34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87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/>
          <a:lstStyle/>
          <a:p>
            <a:r>
              <a:rPr lang="en-US" dirty="0"/>
              <a:t>A component has a lifecycle managed by Angular itself. Angular manages creation, rendering, data-bound properties etc. It also offers hooks that allow us to respond to key lifecycle events</a:t>
            </a:r>
          </a:p>
        </p:txBody>
      </p:sp>
    </p:spTree>
    <p:extLst>
      <p:ext uri="{BB962C8B-B14F-4D97-AF65-F5344CB8AC3E}">
        <p14:creationId xmlns:p14="http://schemas.microsoft.com/office/powerpoint/2010/main" val="61795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phases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b="1" dirty="0" err="1"/>
              <a:t>ngOnChanges</a:t>
            </a:r>
            <a:r>
              <a:rPr lang="en-US" dirty="0"/>
              <a:t> - called when an input binding value changes</a:t>
            </a:r>
          </a:p>
          <a:p>
            <a:endParaRPr lang="en-US" dirty="0"/>
          </a:p>
          <a:p>
            <a:r>
              <a:rPr lang="en-US" b="1" dirty="0" err="1"/>
              <a:t>ngOnInit</a:t>
            </a:r>
            <a:r>
              <a:rPr lang="en-US" dirty="0"/>
              <a:t> - after the first </a:t>
            </a:r>
            <a:r>
              <a:rPr lang="en-US" dirty="0" err="1"/>
              <a:t>ngOnChanges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ngDoCheck</a:t>
            </a:r>
            <a:r>
              <a:rPr lang="en-US" dirty="0"/>
              <a:t> - after every run of change detection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ngAfterContentInit</a:t>
            </a:r>
            <a:r>
              <a:rPr lang="en-US" dirty="0"/>
              <a:t> - after component content initialized</a:t>
            </a:r>
          </a:p>
        </p:txBody>
      </p:sp>
    </p:spTree>
    <p:extLst>
      <p:ext uri="{BB962C8B-B14F-4D97-AF65-F5344CB8AC3E}">
        <p14:creationId xmlns:p14="http://schemas.microsoft.com/office/powerpoint/2010/main" val="374850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phases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ngAfterContentChecked</a:t>
            </a:r>
            <a:r>
              <a:rPr lang="en-US" dirty="0"/>
              <a:t> - after every check of component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ngAfterViewInit</a:t>
            </a:r>
            <a:r>
              <a:rPr lang="en-US" dirty="0"/>
              <a:t> - after component's view(s) are initialized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ngAfterViewChecked</a:t>
            </a:r>
            <a:r>
              <a:rPr lang="en-US" dirty="0"/>
              <a:t> - after every check of a component's view(s)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ngOnDestroy</a:t>
            </a:r>
            <a:r>
              <a:rPr lang="en-US" dirty="0"/>
              <a:t> - just before the component is destroyed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2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phases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Wait a second, if angular has the </a:t>
            </a:r>
            <a:r>
              <a:rPr lang="en-US" b="1" dirty="0" err="1"/>
              <a:t>ngOnChange</a:t>
            </a:r>
            <a:r>
              <a:rPr lang="en-US" dirty="0"/>
              <a:t> method, why do angular has also </a:t>
            </a:r>
            <a:r>
              <a:rPr lang="en-US" b="1" dirty="0" err="1"/>
              <a:t>ngDoCheck</a:t>
            </a:r>
            <a:r>
              <a:rPr lang="en-US" dirty="0"/>
              <a:t>?</a:t>
            </a:r>
          </a:p>
          <a:p>
            <a:r>
              <a:rPr lang="en-US" b="1" dirty="0" err="1"/>
              <a:t>ngOnChange</a:t>
            </a:r>
            <a:r>
              <a:rPr lang="en-US" dirty="0"/>
              <a:t>, will check if any input references is changing. What if the model did not change but the input did change?</a:t>
            </a:r>
          </a:p>
          <a:p>
            <a:r>
              <a:rPr lang="en-US" dirty="0"/>
              <a:t>For example, when the user hover over some element the background did change!! However no </a:t>
            </a:r>
            <a:r>
              <a:rPr lang="en-US" dirty="0" err="1"/>
              <a:t>ngOnChange</a:t>
            </a:r>
            <a:r>
              <a:rPr lang="en-US" dirty="0"/>
              <a:t> occur!</a:t>
            </a:r>
          </a:p>
          <a:p>
            <a:r>
              <a:rPr lang="en-US" dirty="0"/>
              <a:t>How can we make any manipulation when we cannot detect the change?</a:t>
            </a:r>
          </a:p>
        </p:txBody>
      </p:sp>
    </p:spTree>
    <p:extLst>
      <p:ext uri="{BB962C8B-B14F-4D97-AF65-F5344CB8AC3E}">
        <p14:creationId xmlns:p14="http://schemas.microsoft.com/office/powerpoint/2010/main" val="12710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b="1" dirty="0" err="1"/>
              <a:t>ngDoCHeck</a:t>
            </a:r>
            <a:r>
              <a:rPr lang="en-US" dirty="0"/>
              <a:t> gets called to check the changes in the directives instead of the default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“When </a:t>
            </a:r>
            <a:r>
              <a:rPr lang="en-US" b="1" dirty="0" err="1"/>
              <a:t>DoCheck</a:t>
            </a:r>
            <a:r>
              <a:rPr lang="en-US" dirty="0"/>
              <a:t> is implemented, the default algorithm is disabled and </a:t>
            </a:r>
            <a:r>
              <a:rPr lang="en-US" b="1" dirty="0" err="1"/>
              <a:t>ngDoCheck</a:t>
            </a:r>
            <a:r>
              <a:rPr lang="en-US" dirty="0"/>
              <a:t> is responsible for checking for changes”. (</a:t>
            </a:r>
            <a:r>
              <a:rPr lang="en-US" dirty="0" err="1"/>
              <a:t>Angular’s</a:t>
            </a:r>
            <a:r>
              <a:rPr lang="en-US" dirty="0"/>
              <a:t> documentation)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4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492315"/>
            <a:ext cx="755394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{Component,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DoCheck,OnChanges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DoCheck,OnChanges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arrayVals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'Udi'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'Gal'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ngDoCheck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'change Detected!'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0608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4653136"/>
            <a:ext cx="3240360" cy="20882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Continuing the former example, now with </a:t>
            </a:r>
            <a:r>
              <a:rPr lang="en-US" dirty="0" err="1"/>
              <a:t>ngDoCheck</a:t>
            </a:r>
            <a:r>
              <a:rPr lang="en-US" dirty="0"/>
              <a:t>, whenever the user will activate the ‘</a:t>
            </a:r>
            <a:r>
              <a:rPr lang="en-US" dirty="0" err="1"/>
              <a:t>mouseenter</a:t>
            </a:r>
            <a:r>
              <a:rPr lang="en-US" dirty="0"/>
              <a:t>’ event nor the ‘</a:t>
            </a:r>
            <a:r>
              <a:rPr lang="en-US" dirty="0" err="1"/>
              <a:t>mouseleave</a:t>
            </a:r>
            <a:r>
              <a:rPr lang="en-US" dirty="0"/>
              <a:t>’ event, </a:t>
            </a:r>
            <a:r>
              <a:rPr lang="en-US" dirty="0" err="1"/>
              <a:t>ngDoCheck</a:t>
            </a:r>
            <a:r>
              <a:rPr lang="en-US" dirty="0"/>
              <a:t> will be activated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995936" y="5445224"/>
            <a:ext cx="1224136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5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Building custom directives allows the developer to create more sophisticated DOM behavior that angular built in directive will not support</a:t>
            </a:r>
          </a:p>
          <a:p>
            <a:endParaRPr lang="en-US" dirty="0"/>
          </a:p>
          <a:p>
            <a:r>
              <a:rPr lang="en-US" dirty="0"/>
              <a:t>Lets build a custom structural directive like ng-if according to the former example</a:t>
            </a:r>
          </a:p>
          <a:p>
            <a:endParaRPr lang="en-US" dirty="0"/>
          </a:p>
          <a:p>
            <a:r>
              <a:rPr lang="en-US" dirty="0"/>
              <a:t>Lets create a custom directive called ‘unless’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ng generate directive unless</a:t>
            </a:r>
          </a:p>
        </p:txBody>
      </p:sp>
    </p:spTree>
    <p:extLst>
      <p:ext uri="{BB962C8B-B14F-4D97-AF65-F5344CB8AC3E}">
        <p14:creationId xmlns:p14="http://schemas.microsoft.com/office/powerpoint/2010/main" val="373766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1990005"/>
            <a:ext cx="805505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'@angular/forms'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'@angular/http'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AppComponent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UnlessDirective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unless.directive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AppComponent,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UnlessDirective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HttpModule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[AppComponent]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app.module.ts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4067944" y="3933056"/>
            <a:ext cx="3744416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sure angular cli did imported the custom directive 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627784" y="3573016"/>
            <a:ext cx="144016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627784" y="4581128"/>
            <a:ext cx="1440160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Directives are JavaScript classes</a:t>
            </a:r>
          </a:p>
          <a:p>
            <a:r>
              <a:rPr lang="en-US" dirty="0"/>
              <a:t>Angular has 3 types of directives:</a:t>
            </a:r>
          </a:p>
          <a:p>
            <a:pPr lvl="1"/>
            <a:r>
              <a:rPr lang="en-US" dirty="0"/>
              <a:t>Component Directives</a:t>
            </a:r>
          </a:p>
          <a:p>
            <a:pPr lvl="1"/>
            <a:r>
              <a:rPr lang="en-US" dirty="0"/>
              <a:t>Structural Directives </a:t>
            </a:r>
          </a:p>
          <a:p>
            <a:pPr lvl="1"/>
            <a:r>
              <a:rPr lang="en-US" dirty="0"/>
              <a:t>Attribute Directives</a:t>
            </a:r>
          </a:p>
          <a:p>
            <a:endParaRPr lang="en-US" dirty="0"/>
          </a:p>
          <a:p>
            <a:r>
              <a:rPr lang="en-US" dirty="0"/>
              <a:t>Angular shifts with the ability to also create a custom directive</a:t>
            </a: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 (If statement)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2348880"/>
            <a:ext cx="5588356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</p:spTree>
    <p:extLst>
      <p:ext uri="{BB962C8B-B14F-4D97-AF65-F5344CB8AC3E}">
        <p14:creationId xmlns:p14="http://schemas.microsoft.com/office/powerpoint/2010/main" val="341235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Directives(If statement)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132856"/>
            <a:ext cx="781236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Directive,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Input,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TemplateRef,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ViewContainerRef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@Directive({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'[appUnless]'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UnlessDirective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@Input()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appUnless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(!condition)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.vcRef.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createEmbeddedView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.templateRef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.vcRef.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templateRef: TemplateRef&lt;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vcRef: ViewContainerRef)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448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unless.directive.ts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9465" y="1604595"/>
            <a:ext cx="3640359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TemplateRef will refer to the template that we wish to manipulate.</a:t>
            </a:r>
          </a:p>
          <a:p>
            <a:r>
              <a:rPr lang="en-US" dirty="0"/>
              <a:t>ViewContainerRef will refer to where we would like to manipulate the DOM</a:t>
            </a:r>
          </a:p>
        </p:txBody>
      </p:sp>
      <p:cxnSp>
        <p:nvCxnSpPr>
          <p:cNvPr id="11" name="Straight Arrow Connector 10"/>
          <p:cNvCxnSpPr>
            <a:cxnSpLocks/>
            <a:stCxn id="9" idx="1"/>
          </p:cNvCxnSpPr>
          <p:nvPr/>
        </p:nvCxnSpPr>
        <p:spPr>
          <a:xfrm flipH="1">
            <a:off x="2267745" y="2288671"/>
            <a:ext cx="1651720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1"/>
          </p:cNvCxnSpPr>
          <p:nvPr/>
        </p:nvCxnSpPr>
        <p:spPr>
          <a:xfrm flipH="1">
            <a:off x="2843809" y="2288671"/>
            <a:ext cx="1075656" cy="55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93500" y="5952706"/>
            <a:ext cx="1974844" cy="8722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Inject </a:t>
            </a:r>
            <a:r>
              <a:rPr lang="en-US" dirty="0" err="1"/>
              <a:t>TemplatRef</a:t>
            </a:r>
            <a:r>
              <a:rPr lang="en-US" dirty="0"/>
              <a:t> &amp; ViewContainerRef</a:t>
            </a:r>
          </a:p>
        </p:txBody>
      </p:sp>
      <p:cxnSp>
        <p:nvCxnSpPr>
          <p:cNvPr id="16" name="Straight Arrow Connector 15"/>
          <p:cNvCxnSpPr>
            <a:cxnSpLocks/>
            <a:stCxn id="14" idx="1"/>
          </p:cNvCxnSpPr>
          <p:nvPr/>
        </p:nvCxnSpPr>
        <p:spPr>
          <a:xfrm flipH="1" flipV="1">
            <a:off x="5220072" y="6165304"/>
            <a:ext cx="473428" cy="2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0152" y="3183496"/>
            <a:ext cx="3096344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@Input property which is bound to a methods that deals a Boolean expression when changed and creating a view according to the template reference or clear the template content</a:t>
            </a:r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3851920" y="4199159"/>
            <a:ext cx="2088232" cy="1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89348" y="4649011"/>
            <a:ext cx="1250804" cy="1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8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 (If statement)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2241351"/>
            <a:ext cx="793288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(click)=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"onlyOdd = !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&gt;Only show odd numbers&lt;/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odd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*appUnless=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endParaRPr lang="en-US" altLang="en-US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even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4355" y="4653136"/>
            <a:ext cx="3600400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" y="16203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app.component.html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4797152"/>
            <a:ext cx="368999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custom directive like the built in *</a:t>
            </a:r>
            <a:r>
              <a:rPr lang="en-US" dirty="0" err="1">
                <a:solidFill>
                  <a:schemeClr val="bg1"/>
                </a:solidFill>
              </a:rPr>
              <a:t>ngIf</a:t>
            </a:r>
            <a:r>
              <a:rPr lang="en-US" dirty="0">
                <a:solidFill>
                  <a:schemeClr val="bg1"/>
                </a:solidFill>
              </a:rPr>
              <a:t> will check of onlyOdd is changed to true or false and will choose the correct odd number list or the even number list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4008" y="530120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153400" cy="990600"/>
          </a:xfrm>
        </p:spPr>
        <p:txBody>
          <a:bodyPr/>
          <a:lstStyle/>
          <a:p>
            <a:r>
              <a:rPr lang="en-US" dirty="0"/>
              <a:t>Custom Directives (For)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4380" y="1988840"/>
            <a:ext cx="877524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Directive, TemplateRef, ViewContainerRef, Input,}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@Directive({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'[appMyLoop]'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MyLoopDirective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templateRef: TemplateRef&lt;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viewContainer: ViewContainerRef,)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@Input(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'appMyLoop'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num;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.viewContainer.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createEmbeddedView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.templateRef);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2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97" y="274319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Wrapping </a:t>
            </a:r>
            <a:r>
              <a:rPr lang="en-US" dirty="0" err="1"/>
              <a:t>Jquery</a:t>
            </a:r>
            <a:r>
              <a:rPr lang="en-US" dirty="0"/>
              <a:t> plugin with 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52936"/>
          </a:xfrm>
        </p:spPr>
        <p:txBody>
          <a:bodyPr>
            <a:normAutofit/>
          </a:bodyPr>
          <a:lstStyle/>
          <a:p>
            <a:r>
              <a:rPr lang="en-US" dirty="0"/>
              <a:t>Angular shifts with the ability to use </a:t>
            </a:r>
            <a:r>
              <a:rPr lang="en-US" dirty="0" err="1"/>
              <a:t>Jquery</a:t>
            </a:r>
            <a:r>
              <a:rPr lang="en-US" dirty="0"/>
              <a:t> plugins for convenient</a:t>
            </a:r>
          </a:p>
          <a:p>
            <a:r>
              <a:rPr lang="en-US" dirty="0"/>
              <a:t>For demo, CDN was used on index.html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504" y="3717032"/>
            <a:ext cx="882047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"https://ajax.aspnetcdn.com/ajax/jQuery/jquery-3.2.1.min.js"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jqueryui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/1.12.1/themes/smoothness/jquery-ui.css"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jqueryui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/1.12.1/jquery-ui.min.js"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92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Wrapping </a:t>
            </a:r>
            <a:r>
              <a:rPr lang="en-US" dirty="0" err="1"/>
              <a:t>Jquery</a:t>
            </a:r>
            <a:r>
              <a:rPr lang="en-US" dirty="0"/>
              <a:t> plugin with 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1772816"/>
            <a:ext cx="835292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Component,ViewChild, ElementRef, AfterViewInit }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AfterViewInit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@ViewChild(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ElementRef;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ngAfterViewInit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nativeElement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).datepicker();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192" y="2420888"/>
            <a:ext cx="2736304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reference to the element, angular let us use </a:t>
            </a:r>
            <a:r>
              <a:rPr lang="en-US" dirty="0" err="1"/>
              <a:t>Jquery</a:t>
            </a:r>
            <a:r>
              <a:rPr lang="en-US" dirty="0"/>
              <a:t> when needed in order to manipulate or using </a:t>
            </a:r>
            <a:r>
              <a:rPr lang="en-US" dirty="0" err="1"/>
              <a:t>Jquery</a:t>
            </a:r>
            <a:r>
              <a:rPr lang="en-US" dirty="0"/>
              <a:t>-UI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95936" y="3140968"/>
            <a:ext cx="2304256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32040" y="5441370"/>
            <a:ext cx="3384376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Implementing the </a:t>
            </a:r>
            <a:r>
              <a:rPr lang="en-US" dirty="0" err="1"/>
              <a:t>Jquey</a:t>
            </a:r>
            <a:r>
              <a:rPr lang="en-US" dirty="0"/>
              <a:t> on the </a:t>
            </a:r>
            <a:r>
              <a:rPr lang="en-US" dirty="0" err="1"/>
              <a:t>afterViewInit</a:t>
            </a:r>
            <a:r>
              <a:rPr lang="en-US" dirty="0"/>
              <a:t> cycle phase is a must for only after this phase the </a:t>
            </a:r>
            <a:r>
              <a:rPr lang="en-US" dirty="0" err="1"/>
              <a:t>ViewChild</a:t>
            </a:r>
            <a:r>
              <a:rPr lang="en-US" dirty="0"/>
              <a:t> properties are ready to use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H="1" flipV="1">
            <a:off x="4499992" y="5058882"/>
            <a:ext cx="2124236" cy="38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6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Wrapping </a:t>
            </a:r>
            <a:r>
              <a:rPr lang="en-US" dirty="0" err="1"/>
              <a:t>Jquery</a:t>
            </a:r>
            <a:r>
              <a:rPr lang="en-US" dirty="0"/>
              <a:t> plugin with 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Results from the browser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326164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5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Attribute directives tends to change the look and behavior of an element</a:t>
            </a:r>
          </a:p>
          <a:p>
            <a:endParaRPr lang="en-US" dirty="0"/>
          </a:p>
          <a:p>
            <a:r>
              <a:rPr lang="en-US" dirty="0"/>
              <a:t>For example, changing an HTML’s element by implementing a built in directive such </a:t>
            </a:r>
            <a:r>
              <a:rPr lang="en-US" dirty="0" err="1"/>
              <a:t>ngClass</a:t>
            </a:r>
            <a:r>
              <a:rPr lang="en-US" dirty="0"/>
              <a:t> will change the class of an element by the respective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Structural directives are meant to change the DOM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*</a:t>
            </a:r>
            <a:r>
              <a:rPr lang="en-US" dirty="0" err="1"/>
              <a:t>ngIf</a:t>
            </a:r>
            <a:r>
              <a:rPr lang="en-US" dirty="0"/>
              <a:t> will change the DOM’s element structure according to the respective condition</a:t>
            </a:r>
          </a:p>
          <a:p>
            <a:endParaRPr lang="en-US" dirty="0"/>
          </a:p>
          <a:p>
            <a:r>
              <a:rPr lang="en-US" dirty="0"/>
              <a:t>Wait! What the * means and why attribute directives do not use the * operator?</a:t>
            </a:r>
          </a:p>
        </p:txBody>
      </p:sp>
    </p:spTree>
    <p:extLst>
      <p:ext uri="{BB962C8B-B14F-4D97-AF65-F5344CB8AC3E}">
        <p14:creationId xmlns:p14="http://schemas.microsoft.com/office/powerpoint/2010/main" val="82428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Angular let us use nicer way to deal with structural directives by using the * operator</a:t>
            </a:r>
          </a:p>
          <a:p>
            <a:endParaRPr lang="en-US" dirty="0"/>
          </a:p>
          <a:p>
            <a:r>
              <a:rPr lang="en-US" dirty="0"/>
              <a:t>Basically ng-template represent the * operator</a:t>
            </a:r>
          </a:p>
          <a:p>
            <a:endParaRPr lang="en-US" dirty="0"/>
          </a:p>
          <a:p>
            <a:r>
              <a:rPr lang="en-US" dirty="0"/>
              <a:t>ng-template is an element which itself is not rendered but allow us to define a template and use is later</a:t>
            </a:r>
          </a:p>
        </p:txBody>
      </p:sp>
    </p:spTree>
    <p:extLst>
      <p:ext uri="{BB962C8B-B14F-4D97-AF65-F5344CB8AC3E}">
        <p14:creationId xmlns:p14="http://schemas.microsoft.com/office/powerpoint/2010/main" val="39548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 – the *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504" y="2091911"/>
            <a:ext cx="619268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odd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even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2120" y="1628800"/>
            <a:ext cx="3384376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reflects a common use case when ‘</a:t>
            </a:r>
            <a:r>
              <a:rPr lang="en-US" dirty="0" err="1"/>
              <a:t>onlyOdd</a:t>
            </a:r>
            <a:r>
              <a:rPr lang="en-US" dirty="0"/>
              <a:t>’ is a Boolean expression and might be change with a click event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3347864" y="2276872"/>
            <a:ext cx="23042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52120" y="3501008"/>
            <a:ext cx="3384376" cy="15841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‘onlyOdd’ variable will change from true or false, it will decide which list to iterate via the *ngFor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555776" y="3284984"/>
            <a:ext cx="309634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>
            <a:off x="4716016" y="4293096"/>
            <a:ext cx="93610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6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directives – ng-template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992" y="2172926"/>
            <a:ext cx="88644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ng-template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2 !== 0}"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ngStyle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2 !== 0 ? 'yellow' : 'transparent'}"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even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4941168"/>
            <a:ext cx="3113928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reflects how * works under the hood with ng-template wrapping tags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032" y="1700328"/>
            <a:ext cx="3168352" cy="108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the property binding on the </a:t>
            </a:r>
            <a:r>
              <a:rPr lang="en-US" dirty="0" err="1"/>
              <a:t>ngIf</a:t>
            </a:r>
            <a:r>
              <a:rPr lang="en-US" dirty="0"/>
              <a:t> without the *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563888" y="224062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1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*ngFor - index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*ngFor directive will iterate the respected iterate object and will show the values on the template</a:t>
            </a:r>
          </a:p>
          <a:p>
            <a:r>
              <a:rPr lang="en-US" dirty="0"/>
              <a:t>Another feature of *ngFor is to also iterate through the index of the iterate object element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4332798"/>
            <a:ext cx="51125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arrayVals: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'Udi'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'Gal'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394826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984" y="5543073"/>
            <a:ext cx="904501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val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arrayVals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let i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&gt;index of {{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is: {{i}}&lt;/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620" y="52199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5936" y="5733256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This is a method decorator that accepts an event name as an argument. When that event gets fired on the host element it calls the associated method</a:t>
            </a:r>
          </a:p>
          <a:p>
            <a:r>
              <a:rPr lang="en-US" dirty="0"/>
              <a:t>It is great especially if we want to create some interaction when the user making any sort of action</a:t>
            </a:r>
          </a:p>
          <a:p>
            <a:r>
              <a:rPr lang="en-US" dirty="0"/>
              <a:t>For example : mouse hover, mouser enter etc.</a:t>
            </a:r>
          </a:p>
        </p:txBody>
      </p:sp>
    </p:spTree>
    <p:extLst>
      <p:ext uri="{BB962C8B-B14F-4D97-AF65-F5344CB8AC3E}">
        <p14:creationId xmlns:p14="http://schemas.microsoft.com/office/powerpoint/2010/main" val="162023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16326</TotalTime>
  <Words>1268</Words>
  <Application>Microsoft Office PowerPoint</Application>
  <PresentationFormat>On-screen Show (4:3)</PresentationFormat>
  <Paragraphs>177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Levenim MT</vt:lpstr>
      <vt:lpstr>Tw Cen MT</vt:lpstr>
      <vt:lpstr>Wingdings</vt:lpstr>
      <vt:lpstr>Wingdings 2</vt:lpstr>
      <vt:lpstr>חציון</vt:lpstr>
      <vt:lpstr>Custom Directives</vt:lpstr>
      <vt:lpstr>Directives</vt:lpstr>
      <vt:lpstr>Attribute directives</vt:lpstr>
      <vt:lpstr>Structural directives</vt:lpstr>
      <vt:lpstr>Structural directives</vt:lpstr>
      <vt:lpstr>Structural directives – the * way</vt:lpstr>
      <vt:lpstr>Structural directives – ng-template way</vt:lpstr>
      <vt:lpstr>*ngFor - index</vt:lpstr>
      <vt:lpstr>@HostListener</vt:lpstr>
      <vt:lpstr>@HostBinding</vt:lpstr>
      <vt:lpstr>@HostListener/@HostBinding</vt:lpstr>
      <vt:lpstr>Lifecycle hooks</vt:lpstr>
      <vt:lpstr>Lifecycle hooks phases</vt:lpstr>
      <vt:lpstr>Lifecycle hooks phases</vt:lpstr>
      <vt:lpstr>Lifecycle hooks phases</vt:lpstr>
      <vt:lpstr>ngDoCheck</vt:lpstr>
      <vt:lpstr>ngDoCheck</vt:lpstr>
      <vt:lpstr>Custom Directives</vt:lpstr>
      <vt:lpstr>Custom Directives</vt:lpstr>
      <vt:lpstr>Custom Directives (If statement)</vt:lpstr>
      <vt:lpstr>Custom Directives(If statement)</vt:lpstr>
      <vt:lpstr>Custom Directives (If statement)</vt:lpstr>
      <vt:lpstr>Custom Directives (For)</vt:lpstr>
      <vt:lpstr>Wrapping Jquery plugin with Angular</vt:lpstr>
      <vt:lpstr>Wrapping Jquery plugin with Angular</vt:lpstr>
      <vt:lpstr>Wrapping Jquery plugin with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536</cp:revision>
  <dcterms:created xsi:type="dcterms:W3CDTF">2011-02-24T08:59:43Z</dcterms:created>
  <dcterms:modified xsi:type="dcterms:W3CDTF">2017-06-08T12:02:57Z</dcterms:modified>
</cp:coreProperties>
</file>