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95" r:id="rId3"/>
    <p:sldId id="296" r:id="rId4"/>
    <p:sldId id="314" r:id="rId5"/>
    <p:sldId id="297" r:id="rId6"/>
    <p:sldId id="315" r:id="rId7"/>
    <p:sldId id="298" r:id="rId8"/>
    <p:sldId id="316" r:id="rId9"/>
    <p:sldId id="300" r:id="rId10"/>
    <p:sldId id="324" r:id="rId11"/>
    <p:sldId id="301" r:id="rId12"/>
    <p:sldId id="302" r:id="rId13"/>
    <p:sldId id="303" r:id="rId14"/>
    <p:sldId id="317" r:id="rId15"/>
    <p:sldId id="319" r:id="rId16"/>
    <p:sldId id="318" r:id="rId17"/>
    <p:sldId id="320" r:id="rId18"/>
    <p:sldId id="326" r:id="rId19"/>
    <p:sldId id="321" r:id="rId20"/>
    <p:sldId id="304" r:id="rId21"/>
    <p:sldId id="305" r:id="rId22"/>
    <p:sldId id="322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23" r:id="rId32"/>
    <p:sldId id="32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82" d="100"/>
          <a:sy n="82" d="100"/>
        </p:scale>
        <p:origin x="16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2232248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cli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dirty="0"/>
              <a:t>Angular CLI loads its configuration from .angular-</a:t>
            </a:r>
            <a:r>
              <a:rPr lang="en-US" dirty="0" err="1"/>
              <a:t>cli.json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Angular CLI runs </a:t>
            </a:r>
            <a:r>
              <a:rPr lang="en-US" dirty="0" err="1"/>
              <a:t>Webpack</a:t>
            </a:r>
            <a:r>
              <a:rPr lang="en-US" dirty="0"/>
              <a:t> to build and bundle all JavaScript and CSS code</a:t>
            </a:r>
          </a:p>
          <a:p>
            <a:endParaRPr lang="en-US" dirty="0"/>
          </a:p>
          <a:p>
            <a:r>
              <a:rPr lang="en-US" dirty="0"/>
              <a:t>The result is written to the </a:t>
            </a:r>
            <a:r>
              <a:rPr lang="en-US" dirty="0" err="1"/>
              <a:t>outDir</a:t>
            </a:r>
            <a:r>
              <a:rPr lang="en-US" dirty="0"/>
              <a:t> directory specified in your Angular CLI configuration. By default, this is the </a:t>
            </a:r>
            <a:r>
              <a:rPr lang="en-US" dirty="0" err="1"/>
              <a:t>dist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05136"/>
            <a:ext cx="8423848" cy="5236231"/>
          </a:xfrm>
        </p:spPr>
        <p:txBody>
          <a:bodyPr/>
          <a:lstStyle/>
          <a:p>
            <a:r>
              <a:rPr lang="en-US" dirty="0"/>
              <a:t>The build command has several options: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aot</a:t>
            </a:r>
            <a:r>
              <a:rPr lang="en-US" dirty="0"/>
              <a:t> enable ahead-of-time compilation</a:t>
            </a:r>
          </a:p>
          <a:p>
            <a:pPr lvl="1"/>
            <a:r>
              <a:rPr lang="en-US" dirty="0"/>
              <a:t>--environment default dev, environment to use</a:t>
            </a:r>
          </a:p>
          <a:p>
            <a:pPr lvl="1"/>
            <a:r>
              <a:rPr lang="en-US" dirty="0"/>
              <a:t>--output-path directory to write the output to</a:t>
            </a:r>
          </a:p>
          <a:p>
            <a:pPr lvl="1"/>
            <a:r>
              <a:rPr lang="en-US" dirty="0"/>
              <a:t>--target default development, environment to use</a:t>
            </a:r>
          </a:p>
          <a:p>
            <a:pPr lvl="1"/>
            <a:r>
              <a:rPr lang="en-US" dirty="0"/>
              <a:t>--watch default false, watch files for changes and rebuild when a change is detected</a:t>
            </a:r>
          </a:p>
        </p:txBody>
      </p:sp>
    </p:spTree>
    <p:extLst>
      <p:ext uri="{BB962C8B-B14F-4D97-AF65-F5344CB8AC3E}">
        <p14:creationId xmlns:p14="http://schemas.microsoft.com/office/powerpoint/2010/main" val="427751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2188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--target Specifying a target impacts the way the build process operates. Its value can be one of the following:</a:t>
            </a:r>
          </a:p>
          <a:p>
            <a:pPr lvl="1"/>
            <a:r>
              <a:rPr lang="en-US" dirty="0"/>
              <a:t>development: default mode, do not minify or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production: minify and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2451" y="3782144"/>
            <a:ext cx="6606480" cy="716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build --target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6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556792"/>
            <a:ext cx="8610600" cy="2952328"/>
          </a:xfrm>
        </p:spPr>
        <p:txBody>
          <a:bodyPr>
            <a:normAutofit/>
          </a:bodyPr>
          <a:lstStyle/>
          <a:p>
            <a:r>
              <a:rPr lang="en-US" dirty="0"/>
              <a:t>Environments let you specify settings to customize your application behavior</a:t>
            </a:r>
          </a:p>
          <a:p>
            <a:r>
              <a:rPr lang="en-US" dirty="0"/>
              <a:t>When creating a new angular project environment directory is created holds two environment 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Environment.ts</a:t>
            </a:r>
            <a:r>
              <a:rPr lang="en-US" dirty="0"/>
              <a:t> -&gt; used for development</a:t>
            </a:r>
          </a:p>
          <a:p>
            <a:pPr lvl="1"/>
            <a:r>
              <a:rPr lang="en-US" dirty="0" err="1"/>
              <a:t>Environment.prod.ts</a:t>
            </a:r>
            <a:r>
              <a:rPr lang="en-US" dirty="0"/>
              <a:t> -&gt; used for production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6015" y="5116010"/>
            <a:ext cx="24330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02392" y="5116011"/>
            <a:ext cx="24330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797152"/>
            <a:ext cx="22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Environment.ts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4748979" y="4746678"/>
            <a:ext cx="214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err="1"/>
              <a:t>Environment.prod.ts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0493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When building or serving the application, the default environment imported from the </a:t>
            </a:r>
            <a:r>
              <a:rPr lang="en-US" dirty="0" err="1"/>
              <a:t>environment.ts</a:t>
            </a:r>
            <a:r>
              <a:rPr lang="en-US" dirty="0"/>
              <a:t> file which is dev</a:t>
            </a:r>
          </a:p>
          <a:p>
            <a:endParaRPr lang="en-US" dirty="0"/>
          </a:p>
          <a:p>
            <a:r>
              <a:rPr lang="en-US" dirty="0"/>
              <a:t>By using the command ng build --environment=production, angular will import from the </a:t>
            </a:r>
            <a:r>
              <a:rPr lang="en-US" dirty="0" err="1"/>
              <a:t>environment.prod.ts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5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/>
          <a:lstStyle/>
          <a:p>
            <a:r>
              <a:rPr lang="en-US" dirty="0"/>
              <a:t>Angular shift with the ability to add more environment file if needed, to use the costume environment simply add the environment to the angular-</a:t>
            </a:r>
            <a:r>
              <a:rPr lang="en-US" dirty="0" err="1"/>
              <a:t>cli.json</a:t>
            </a:r>
            <a:r>
              <a:rPr lang="en-US" dirty="0"/>
              <a:t> file and use the command:                         ng –build environment = &lt;costume </a:t>
            </a:r>
            <a:r>
              <a:rPr lang="en-US" dirty="0" err="1"/>
              <a:t>envname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4725144"/>
            <a:ext cx="575079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"environments/environment.prod.ts"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"qa"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"environments/environment.qa.ts"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7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each component, service etc. angular shifts with the ability to import settings from a specific environment as needed</a:t>
            </a:r>
          </a:p>
        </p:txBody>
      </p:sp>
    </p:spTree>
    <p:extLst>
      <p:ext uri="{BB962C8B-B14F-4D97-AF65-F5344CB8AC3E}">
        <p14:creationId xmlns:p14="http://schemas.microsoft.com/office/powerpoint/2010/main" val="342217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18" y="2280775"/>
            <a:ext cx="506753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environment.prod.ts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environment.qa.ts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064" y="2134807"/>
            <a:ext cx="2880320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8997" y="4143022"/>
            <a:ext cx="673613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'../environments/environment.qa'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 works!'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1700808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Angular-</a:t>
            </a:r>
            <a:r>
              <a:rPr lang="en-US" b="1" u="sng" dirty="0" err="1"/>
              <a:t>cli.json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921374" y="1695668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Environment.qa.ts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770855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725144"/>
            <a:ext cx="3816424" cy="209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Setting a costume environment called ‘</a:t>
            </a:r>
            <a:r>
              <a:rPr lang="en-US" dirty="0" err="1"/>
              <a:t>qa</a:t>
            </a:r>
            <a:r>
              <a:rPr lang="en-US" dirty="0"/>
              <a:t>’ by adding new environment file &amp; add it to the angular-cli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Then imported it to my </a:t>
            </a:r>
            <a:r>
              <a:rPr lang="en-US" dirty="0" err="1"/>
              <a:t>app.component</a:t>
            </a:r>
            <a:r>
              <a:rPr lang="en-US" dirty="0"/>
              <a:t> and used one of the environment variable, now I can use the variable on my html template for example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6516216" y="3068960"/>
            <a:ext cx="1224137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23928" y="4653136"/>
            <a:ext cx="7200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995937" y="5877272"/>
            <a:ext cx="720079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3044652" y="3356992"/>
            <a:ext cx="451517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9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In the previous example if we would run:</a:t>
            </a:r>
          </a:p>
          <a:p>
            <a:pPr marL="320040" lvl="1" indent="0">
              <a:buNone/>
            </a:pPr>
            <a:r>
              <a:rPr lang="en-US" dirty="0"/>
              <a:t>ng-build –</a:t>
            </a:r>
            <a:r>
              <a:rPr lang="en-US" dirty="0" err="1"/>
              <a:t>env</a:t>
            </a:r>
            <a:r>
              <a:rPr lang="en-US" dirty="0"/>
              <a:t>=prod, the html template will change            to the correct ‘</a:t>
            </a:r>
            <a:r>
              <a:rPr lang="en-US" dirty="0" err="1"/>
              <a:t>envName</a:t>
            </a:r>
            <a:r>
              <a:rPr lang="en-US" dirty="0"/>
              <a:t>’ value</a:t>
            </a:r>
          </a:p>
        </p:txBody>
      </p:sp>
    </p:spTree>
    <p:extLst>
      <p:ext uri="{BB962C8B-B14F-4D97-AF65-F5344CB8AC3E}">
        <p14:creationId xmlns:p14="http://schemas.microsoft.com/office/powerpoint/2010/main" val="216814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60136"/>
          </a:xfrm>
        </p:spPr>
        <p:txBody>
          <a:bodyPr>
            <a:normAutofit/>
          </a:bodyPr>
          <a:lstStyle/>
          <a:p>
            <a:r>
              <a:rPr lang="en-US" dirty="0"/>
              <a:t>@angular core has a function that can help us understand via the browser if the component for example is on the dev </a:t>
            </a:r>
            <a:r>
              <a:rPr lang="en-US" dirty="0" err="1"/>
              <a:t>env</a:t>
            </a:r>
            <a:r>
              <a:rPr lang="en-US" dirty="0"/>
              <a:t> or the prod 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It is mostly useful especially if the app has lots of features and complicated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013176"/>
            <a:ext cx="376898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isDevMode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6929" y="5222001"/>
            <a:ext cx="2874640" cy="33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return true or false</a:t>
            </a:r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3768980" y="5390257"/>
            <a:ext cx="1091052" cy="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6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One of the easiest ways to start a new Angular 2 application is to use </a:t>
            </a:r>
            <a:r>
              <a:rPr lang="en-US" dirty="0" err="1"/>
              <a:t>Angular’s</a:t>
            </a:r>
            <a:r>
              <a:rPr lang="en-US" dirty="0"/>
              <a:t> command-line interface (CLI)	</a:t>
            </a:r>
          </a:p>
          <a:p>
            <a:r>
              <a:rPr lang="en-US" dirty="0" err="1"/>
              <a:t>npm</a:t>
            </a:r>
            <a:r>
              <a:rPr lang="en-US" dirty="0"/>
              <a:t> install -g angular-cli</a:t>
            </a:r>
          </a:p>
          <a:p>
            <a:r>
              <a:rPr lang="en-US" dirty="0"/>
              <a:t>To verify whether your installation completed successfully, you can run: ng version</a:t>
            </a:r>
          </a:p>
          <a:p>
            <a:r>
              <a:rPr lang="en-US" dirty="0"/>
              <a:t>Now that you have Angular CLI installed, you can use it to generate angular application:</a:t>
            </a:r>
          </a:p>
          <a:p>
            <a:r>
              <a:rPr lang="en-US" dirty="0"/>
              <a:t>This creates a new directory with all files you need to get started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04048" y="5013176"/>
            <a:ext cx="2304256" cy="562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new my-app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If, at any given time, you wish to manually configure </a:t>
            </a:r>
            <a:r>
              <a:rPr lang="en-US" dirty="0" err="1"/>
              <a:t>webpack</a:t>
            </a:r>
            <a:r>
              <a:rPr lang="en-US" dirty="0"/>
              <a:t> and you no longer want to use Angular CLI with your Angular application, you can run: 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Ejecting application –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>
            <a:normAutofit/>
          </a:bodyPr>
          <a:lstStyle/>
          <a:p>
            <a:r>
              <a:rPr lang="en-US" dirty="0"/>
              <a:t>A property ejected: true is added to the .angular-</a:t>
            </a:r>
            <a:r>
              <a:rPr lang="en-US" dirty="0" err="1"/>
              <a:t>cli.json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A webpack.config.js file is generated in the root of your application with a standalone </a:t>
            </a:r>
            <a:r>
              <a:rPr lang="en-US" dirty="0" err="1"/>
              <a:t>webpack</a:t>
            </a:r>
            <a:r>
              <a:rPr lang="en-US" dirty="0"/>
              <a:t> configuration so you can build your project without Angular CLI</a:t>
            </a:r>
          </a:p>
          <a:p>
            <a:endParaRPr lang="en-US" dirty="0"/>
          </a:p>
          <a:p>
            <a:r>
              <a:rPr lang="en-US" dirty="0"/>
              <a:t>The build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build to build your project</a:t>
            </a:r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 –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test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test or </a:t>
            </a:r>
            <a:r>
              <a:rPr lang="en-US" dirty="0" err="1"/>
              <a:t>npm</a:t>
            </a:r>
            <a:r>
              <a:rPr lang="en-US" dirty="0"/>
              <a:t> test to run your unit tests</a:t>
            </a:r>
          </a:p>
          <a:p>
            <a:endParaRPr lang="en-US" dirty="0"/>
          </a:p>
          <a:p>
            <a:r>
              <a:rPr lang="en-US" dirty="0"/>
              <a:t>The start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start or </a:t>
            </a:r>
            <a:r>
              <a:rPr lang="en-US" dirty="0" err="1"/>
              <a:t>npm</a:t>
            </a:r>
            <a:r>
              <a:rPr lang="en-US" dirty="0"/>
              <a:t> start to start a development server</a:t>
            </a:r>
          </a:p>
          <a:p>
            <a:endParaRPr lang="en-US" dirty="0"/>
          </a:p>
          <a:p>
            <a:r>
              <a:rPr lang="en-US" dirty="0"/>
              <a:t>The e2e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e2e to run your end-to-end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9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After ejecting your application, you can manually update the </a:t>
            </a:r>
            <a:r>
              <a:rPr lang="en-US" dirty="0" err="1"/>
              <a:t>webpack</a:t>
            </a:r>
            <a:r>
              <a:rPr lang="en-US" dirty="0"/>
              <a:t> configuration to your liking and the Angular CLI commands will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1184463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During development, you often end up in the situation where you have your backend API server running at different address from the front end dev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why we need to have some kind of </a:t>
            </a:r>
            <a:r>
              <a:rPr lang="en-US" b="1" dirty="0"/>
              <a:t>proxy</a:t>
            </a:r>
            <a:r>
              <a:rPr lang="en-US" dirty="0"/>
              <a:t> that intercepts such calls and proxies the calls to the correct backend server API</a:t>
            </a:r>
          </a:p>
        </p:txBody>
      </p:sp>
    </p:spTree>
    <p:extLst>
      <p:ext uri="{BB962C8B-B14F-4D97-AF65-F5344CB8AC3E}">
        <p14:creationId xmlns:p14="http://schemas.microsoft.com/office/powerpoint/2010/main" val="359223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610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angular app root create a ‘</a:t>
            </a:r>
            <a:r>
              <a:rPr lang="en-US" dirty="0" err="1"/>
              <a:t>proxy.config.json</a:t>
            </a:r>
            <a:r>
              <a:rPr lang="en-US" dirty="0"/>
              <a:t>’ file in order to configure the path and the behavior as follow: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Best practice is to also add to the </a:t>
            </a:r>
            <a:r>
              <a:rPr lang="en-US" dirty="0" err="1"/>
              <a:t>package.json</a:t>
            </a:r>
            <a:r>
              <a:rPr lang="en-US" dirty="0"/>
              <a:t> file the start property as follow:</a:t>
            </a:r>
          </a:p>
          <a:p>
            <a:pPr marL="0" indent="0">
              <a:buNone/>
            </a:pPr>
            <a:r>
              <a:rPr lang="en-US" dirty="0"/>
              <a:t>"start": "ng serve --proxy-config </a:t>
            </a:r>
            <a:r>
              <a:rPr lang="en-US" dirty="0" err="1"/>
              <a:t>proxy.config.json</a:t>
            </a:r>
            <a:r>
              <a:rPr lang="en-US" dirty="0"/>
              <a:t>“</a:t>
            </a:r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start on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094" y="2715816"/>
            <a:ext cx="3646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"/</a:t>
            </a:r>
            <a:r>
              <a:rPr lang="en-US" dirty="0" err="1"/>
              <a:t>api</a:t>
            </a:r>
            <a:r>
              <a:rPr lang="en-US" dirty="0"/>
              <a:t>/*":{</a:t>
            </a:r>
          </a:p>
          <a:p>
            <a:r>
              <a:rPr lang="en-US" dirty="0"/>
              <a:t>  "</a:t>
            </a:r>
            <a:r>
              <a:rPr lang="en-US" dirty="0" err="1"/>
              <a:t>target":"http</a:t>
            </a:r>
            <a:r>
              <a:rPr lang="en-US" dirty="0"/>
              <a:t>://localhost:3000",</a:t>
            </a:r>
          </a:p>
          <a:p>
            <a:r>
              <a:rPr lang="en-US" dirty="0"/>
              <a:t>    "</a:t>
            </a:r>
            <a:r>
              <a:rPr lang="en-US" dirty="0" err="1"/>
              <a:t>secure":false</a:t>
            </a:r>
            <a:r>
              <a:rPr lang="en-US" dirty="0"/>
              <a:t>,</a:t>
            </a:r>
          </a:p>
          <a:p>
            <a:r>
              <a:rPr lang="en-US" dirty="0"/>
              <a:t>    "</a:t>
            </a:r>
            <a:r>
              <a:rPr lang="en-US" dirty="0" err="1"/>
              <a:t>logLevel</a:t>
            </a:r>
            <a:r>
              <a:rPr lang="en-US" dirty="0"/>
              <a:t>":"debug"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7944" y="2564904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queried path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8648" y="3429000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to run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1656184" y="2708920"/>
            <a:ext cx="23757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635896" y="3429000"/>
            <a:ext cx="502400" cy="8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1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0" y="3068960"/>
            <a:ext cx="878497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building 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Proxy created: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-&gt;  http:/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/localhost: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Subscribed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[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'close'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1140548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cb538304b95e7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3.69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styles.bundle.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(styles)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9.77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vendor.bundle.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(vendor)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inline.bundle.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(inline)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Compiled successfully.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1628800"/>
            <a:ext cx="52565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When running the app a proxy will construct with the behavior we want. Now </a:t>
            </a:r>
            <a:r>
              <a:rPr lang="en-US" dirty="0" err="1"/>
              <a:t>everytime</a:t>
            </a:r>
            <a:r>
              <a:rPr lang="en-US" dirty="0"/>
              <a:t> the path will be queried via out module the proxy will redirect it to the correct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8144" y="2708920"/>
            <a:ext cx="108012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19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/>
          <a:lstStyle/>
          <a:p>
            <a:r>
              <a:rPr lang="en-US" dirty="0"/>
              <a:t>The proxy is indeed a good solution. However, it basically means that two server must be on air while development which might be a little too much</a:t>
            </a:r>
          </a:p>
          <a:p>
            <a:endParaRPr lang="en-US" dirty="0"/>
          </a:p>
          <a:p>
            <a:r>
              <a:rPr lang="en-US" dirty="0"/>
              <a:t>That’s when the </a:t>
            </a:r>
            <a:r>
              <a:rPr lang="en-US" dirty="0" err="1"/>
              <a:t>webpack</a:t>
            </a:r>
            <a:r>
              <a:rPr lang="en-US" dirty="0"/>
              <a:t>-dev-server comes in. it is simply an express server with </a:t>
            </a:r>
            <a:r>
              <a:rPr lang="en-US" dirty="0" err="1"/>
              <a:t>weback</a:t>
            </a:r>
            <a:r>
              <a:rPr lang="en-US" dirty="0"/>
              <a:t>-dev-middleware which serve a </a:t>
            </a:r>
            <a:r>
              <a:rPr lang="en-US" dirty="0" err="1"/>
              <a:t>webpack</a:t>
            </a:r>
            <a:r>
              <a:rPr lang="en-US" dirty="0"/>
              <a:t> bundle</a:t>
            </a:r>
          </a:p>
          <a:p>
            <a:endParaRPr lang="en-US" dirty="0"/>
          </a:p>
          <a:p>
            <a:r>
              <a:rPr lang="en-US" dirty="0"/>
              <a:t>The server emits information about the compilation state to the client, which reacts to those events</a:t>
            </a:r>
          </a:p>
        </p:txBody>
      </p:sp>
    </p:spTree>
    <p:extLst>
      <p:ext uri="{BB962C8B-B14F-4D97-AF65-F5344CB8AC3E}">
        <p14:creationId xmlns:p14="http://schemas.microsoft.com/office/powerpoint/2010/main" val="175057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600200"/>
            <a:ext cx="828092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Luckily no installation is needed for angular shifts with the </a:t>
            </a:r>
            <a:r>
              <a:rPr lang="en-US" dirty="0" err="1"/>
              <a:t>webpack</a:t>
            </a:r>
            <a:r>
              <a:rPr lang="en-US" dirty="0"/>
              <a:t>-dev-server</a:t>
            </a:r>
          </a:p>
          <a:p>
            <a:r>
              <a:rPr lang="en-US" dirty="0"/>
              <a:t>In order to launch, first we need to use the ng eject command in order to retrieve the </a:t>
            </a:r>
            <a:r>
              <a:rPr lang="en-US" dirty="0" err="1"/>
              <a:t>webpack.config</a:t>
            </a:r>
            <a:r>
              <a:rPr lang="en-US" dirty="0"/>
              <a:t> file angular is using</a:t>
            </a:r>
          </a:p>
          <a:p>
            <a:r>
              <a:rPr lang="en-US" dirty="0"/>
              <a:t>Now, we can simply go to the </a:t>
            </a:r>
            <a:r>
              <a:rPr lang="en-US" dirty="0" err="1"/>
              <a:t>cmd</a:t>
            </a:r>
            <a:r>
              <a:rPr lang="en-US" dirty="0"/>
              <a:t> and type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command will launch the </a:t>
            </a:r>
            <a:r>
              <a:rPr lang="en-US" dirty="0" err="1"/>
              <a:t>webpack</a:t>
            </a:r>
            <a:r>
              <a:rPr lang="en-US" dirty="0"/>
              <a:t> dev server according to our host and port inputs and will track changes and emit the data from the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1395" y="4653136"/>
            <a:ext cx="70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webpack</a:t>
            </a:r>
            <a:r>
              <a:rPr lang="en-US" dirty="0"/>
              <a:t>-dev-server --host &lt;hostname or </a:t>
            </a:r>
            <a:r>
              <a:rPr lang="en-US" dirty="0" err="1"/>
              <a:t>ip</a:t>
            </a:r>
            <a:r>
              <a:rPr lang="en-US" dirty="0"/>
              <a:t>&gt; --port &lt;port number&gt;</a:t>
            </a:r>
          </a:p>
        </p:txBody>
      </p:sp>
    </p:spTree>
    <p:extLst>
      <p:ext uri="{BB962C8B-B14F-4D97-AF65-F5344CB8AC3E}">
        <p14:creationId xmlns:p14="http://schemas.microsoft.com/office/powerpoint/2010/main" val="2844140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So far, both methods are available to use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we do not gain much control over our server using both methods</a:t>
            </a:r>
          </a:p>
          <a:p>
            <a:endParaRPr lang="en-US" dirty="0"/>
          </a:p>
          <a:p>
            <a:r>
              <a:rPr lang="en-US" dirty="0"/>
              <a:t>The last method approached to the </a:t>
            </a:r>
            <a:r>
              <a:rPr lang="en-US" dirty="0" err="1"/>
              <a:t>webpack</a:t>
            </a:r>
            <a:r>
              <a:rPr lang="en-US" dirty="0"/>
              <a:t>-dev-middleware where this time we will create a simple but yet configurable express server and use the </a:t>
            </a:r>
            <a:r>
              <a:rPr lang="en-US" dirty="0" err="1"/>
              <a:t>webpack</a:t>
            </a:r>
            <a:r>
              <a:rPr lang="en-US" dirty="0"/>
              <a:t> middleware to launch our app</a:t>
            </a:r>
          </a:p>
        </p:txBody>
      </p:sp>
    </p:spTree>
    <p:extLst>
      <p:ext uri="{BB962C8B-B14F-4D97-AF65-F5344CB8AC3E}">
        <p14:creationId xmlns:p14="http://schemas.microsoft.com/office/powerpoint/2010/main" val="294429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350968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the Angular CLI development server by typing the ng serve command</a:t>
            </a:r>
          </a:p>
          <a:p>
            <a:endParaRPr lang="en-US" dirty="0"/>
          </a:p>
          <a:p>
            <a:r>
              <a:rPr lang="en-US" dirty="0"/>
              <a:t>which will start a local development server that you can navigate to in your browser on: localhost:4200</a:t>
            </a:r>
          </a:p>
          <a:p>
            <a:endParaRPr lang="en-US" dirty="0"/>
          </a:p>
          <a:p>
            <a:r>
              <a:rPr lang="en-US" dirty="0"/>
              <a:t>The Angular CLI development server includes </a:t>
            </a:r>
            <a:r>
              <a:rPr lang="en-US" dirty="0" err="1"/>
              <a:t>LiveReload</a:t>
            </a:r>
            <a:r>
              <a:rPr lang="en-US" dirty="0"/>
              <a:t> support, so your browser automatically reloads the application when a source file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6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2332856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step using the ng emit command to extract the webpack.config.js will now be in use to configure the </a:t>
            </a:r>
            <a:r>
              <a:rPr lang="en-US" dirty="0" err="1"/>
              <a:t>webpack</a:t>
            </a:r>
            <a:r>
              <a:rPr lang="en-US" dirty="0"/>
              <a:t> behavior inside the </a:t>
            </a:r>
            <a:r>
              <a:rPr lang="en-US" dirty="0" err="1"/>
              <a:t>webpack</a:t>
            </a:r>
            <a:r>
              <a:rPr lang="en-US" dirty="0"/>
              <a:t>-dev-middleware.</a:t>
            </a:r>
          </a:p>
          <a:p>
            <a:r>
              <a:rPr lang="en-US" dirty="0"/>
              <a:t>Second step is to create an express server with the middleware like so: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139062"/>
            <a:ext cx="6156176" cy="2108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4208" y="4797152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Webpack.config</a:t>
            </a:r>
            <a:r>
              <a:rPr lang="en-US" dirty="0"/>
              <a:t> file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>
            <a:off x="5076056" y="497717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48064" y="5301208"/>
            <a:ext cx="3240360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Configuring </a:t>
            </a:r>
            <a:r>
              <a:rPr lang="en-US" dirty="0" err="1"/>
              <a:t>webpack</a:t>
            </a:r>
            <a:r>
              <a:rPr lang="en-US" dirty="0"/>
              <a:t> behavior which configures the middleware behavior.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63888" y="5877272"/>
            <a:ext cx="15841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using ng-build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First lets run the command ng-build –watch</a:t>
            </a:r>
          </a:p>
          <a:p>
            <a:endParaRPr lang="en-US" dirty="0"/>
          </a:p>
          <a:p>
            <a:r>
              <a:rPr lang="en-US" dirty="0"/>
              <a:t>--watch will track any changes in the all of the bundles via the source files</a:t>
            </a:r>
          </a:p>
          <a:p>
            <a:endParaRPr lang="en-US" dirty="0"/>
          </a:p>
          <a:p>
            <a:r>
              <a:rPr lang="en-US" dirty="0"/>
              <a:t>Secondly, creating a simple express server to serve the app</a:t>
            </a:r>
          </a:p>
        </p:txBody>
      </p:sp>
    </p:spTree>
    <p:extLst>
      <p:ext uri="{BB962C8B-B14F-4D97-AF65-F5344CB8AC3E}">
        <p14:creationId xmlns:p14="http://schemas.microsoft.com/office/powerpoint/2010/main" val="2453915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using ng-build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2358171"/>
            <a:ext cx="604867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'path'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'body-parser'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'3000'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'port'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65000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Server.js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9378" y="4149080"/>
            <a:ext cx="2410747" cy="84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dist</a:t>
            </a:r>
            <a:r>
              <a:rPr lang="en-US" dirty="0"/>
              <a:t> folder is created because ng build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08104" y="4343330"/>
            <a:ext cx="1080120" cy="23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LiveReload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submitting ng serve in the console </a:t>
            </a:r>
            <a:r>
              <a:rPr lang="en-US" dirty="0" err="1"/>
              <a:t>angulars</a:t>
            </a:r>
            <a:r>
              <a:rPr lang="en-US" dirty="0"/>
              <a:t> cli uses the </a:t>
            </a:r>
            <a:r>
              <a:rPr lang="en-US" dirty="0" err="1"/>
              <a:t>webpack</a:t>
            </a:r>
            <a:r>
              <a:rPr lang="en-US" dirty="0"/>
              <a:t> configuration file in order to bundle the entire app</a:t>
            </a:r>
          </a:p>
          <a:p>
            <a:endParaRPr lang="en-US" dirty="0"/>
          </a:p>
          <a:p>
            <a:r>
              <a:rPr lang="en-US" dirty="0"/>
              <a:t>The bundles are served via a </a:t>
            </a:r>
            <a:r>
              <a:rPr lang="en-US" dirty="0" err="1"/>
              <a:t>webpack</a:t>
            </a:r>
            <a:r>
              <a:rPr lang="en-US" dirty="0"/>
              <a:t>-dev-server which will watch the source file and recompile the bundle at any change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03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600200"/>
            <a:ext cx="8388424" cy="5257800"/>
          </a:xfrm>
        </p:spPr>
        <p:txBody>
          <a:bodyPr>
            <a:normAutofit/>
          </a:bodyPr>
          <a:lstStyle/>
          <a:p>
            <a:r>
              <a:rPr lang="en-US" sz="2800" dirty="0"/>
              <a:t>Ng new has several useful option such as :</a:t>
            </a:r>
          </a:p>
          <a:p>
            <a:pPr lvl="1"/>
            <a:r>
              <a:rPr lang="en-US" sz="2400" dirty="0"/>
              <a:t>--directory: string, name of directory to create, by default this is the same as the application name</a:t>
            </a:r>
          </a:p>
          <a:p>
            <a:pPr lvl="1"/>
            <a:r>
              <a:rPr lang="en-US" sz="2400" dirty="0"/>
              <a:t>--prefix: string, default ‘app’ , the prefix to use when generating new components</a:t>
            </a:r>
          </a:p>
          <a:p>
            <a:pPr lvl="1"/>
            <a:r>
              <a:rPr lang="en-US" sz="2400" dirty="0"/>
              <a:t>--routing: Boolean, default false, add module with routing information and import it in main app module</a:t>
            </a:r>
          </a:p>
          <a:p>
            <a:pPr lvl="1"/>
            <a:r>
              <a:rPr lang="en-US" sz="2400" dirty="0"/>
              <a:t>--inline-style: use inline styles when generating the new application</a:t>
            </a:r>
          </a:p>
          <a:p>
            <a:pPr lvl="1"/>
            <a:r>
              <a:rPr lang="en-US" sz="2400" dirty="0"/>
              <a:t>--inline-template: use inline templates when generating the new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9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/>
              <a:t>ng new </a:t>
            </a:r>
            <a:r>
              <a:rPr lang="en-US" dirty="0" err="1"/>
              <a:t>myapp</a:t>
            </a:r>
            <a:r>
              <a:rPr lang="en-US" dirty="0"/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----app.module.ts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----app-routing.module.ts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-polyfills.ts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-main.ts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-test.ts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-tsconfig.app.json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-typings.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-tsconfig.spec.json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259632" y="1600200"/>
            <a:ext cx="7884368" cy="5257800"/>
          </a:xfrm>
        </p:spPr>
        <p:txBody>
          <a:bodyPr/>
          <a:lstStyle/>
          <a:p>
            <a:r>
              <a:rPr lang="en-US" dirty="0"/>
              <a:t>Ng generate command will assist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--flat will generate the feature with no folder directory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Ng generate component another --flat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3568" y="3068960"/>
            <a:ext cx="374332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&gt;app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another.component.css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another.component.html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another.component.spec.ts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app.component.css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app.component.html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app.component.spec.ts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0072" y="3128899"/>
            <a:ext cx="381642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the –flat command when creating a component we can clearly see that no component directory was created instead all the component’s files are stored in the app directory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815921" y="3884983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Autofit/>
          </a:bodyPr>
          <a:lstStyle/>
          <a:p>
            <a:r>
              <a:rPr lang="en-US" dirty="0"/>
              <a:t>Running ng serve builds and bundles your Angular application automatically to a virtual filesystem during development</a:t>
            </a:r>
          </a:p>
          <a:p>
            <a:endParaRPr lang="en-US" dirty="0"/>
          </a:p>
          <a:p>
            <a:r>
              <a:rPr lang="en-US" dirty="0"/>
              <a:t>However, when your application is ready for production, you will need real files that you can deploy to your server or to the cloud</a:t>
            </a:r>
          </a:p>
          <a:p>
            <a:endParaRPr lang="en-US" dirty="0"/>
          </a:p>
          <a:p>
            <a:r>
              <a:rPr lang="en-US" dirty="0"/>
              <a:t>Ng build command will bundle the app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599942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14068</TotalTime>
  <Words>1847</Words>
  <Application>Microsoft Office PowerPoint</Application>
  <PresentationFormat>On-screen Show (4:3)</PresentationFormat>
  <Paragraphs>248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Levenim MT</vt:lpstr>
      <vt:lpstr>Tw Cen MT</vt:lpstr>
      <vt:lpstr>Wingdings</vt:lpstr>
      <vt:lpstr>Wingdings 2</vt:lpstr>
      <vt:lpstr>חציון</vt:lpstr>
      <vt:lpstr>cli</vt:lpstr>
      <vt:lpstr>CLI commands</vt:lpstr>
      <vt:lpstr>CLI commands</vt:lpstr>
      <vt:lpstr>LiveReload</vt:lpstr>
      <vt:lpstr>CLI commands</vt:lpstr>
      <vt:lpstr>--routing</vt:lpstr>
      <vt:lpstr>CLI commands</vt:lpstr>
      <vt:lpstr>--flat</vt:lpstr>
      <vt:lpstr>Building Your Application for Production</vt:lpstr>
      <vt:lpstr>Building Your Application for Production</vt:lpstr>
      <vt:lpstr>Building Your Application for Production</vt:lpstr>
      <vt:lpstr>Building Your Application for Production</vt:lpstr>
      <vt:lpstr>Environments</vt:lpstr>
      <vt:lpstr>Environments</vt:lpstr>
      <vt:lpstr>Environments</vt:lpstr>
      <vt:lpstr>Environments</vt:lpstr>
      <vt:lpstr>Environments</vt:lpstr>
      <vt:lpstr>Environments</vt:lpstr>
      <vt:lpstr>Environments</vt:lpstr>
      <vt:lpstr>Ejecting application</vt:lpstr>
      <vt:lpstr>Ejecting application – process</vt:lpstr>
      <vt:lpstr>Ejecting application – process</vt:lpstr>
      <vt:lpstr>Ejecting application</vt:lpstr>
      <vt:lpstr>Serving angular app in development using proxy</vt:lpstr>
      <vt:lpstr>Serving angular app in development using proxy</vt:lpstr>
      <vt:lpstr>Serving angular app in development using proxy</vt:lpstr>
      <vt:lpstr>Webpack-dev-server</vt:lpstr>
      <vt:lpstr>Webpack-dev-server</vt:lpstr>
      <vt:lpstr>Webpack-dev-middleware</vt:lpstr>
      <vt:lpstr>Webpack-dev-middleware</vt:lpstr>
      <vt:lpstr>Deploying an app using ng-build</vt:lpstr>
      <vt:lpstr>Deploying an app using ng-build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tankian tankian</cp:lastModifiedBy>
  <cp:revision>350</cp:revision>
  <dcterms:created xsi:type="dcterms:W3CDTF">2011-02-24T08:59:43Z</dcterms:created>
  <dcterms:modified xsi:type="dcterms:W3CDTF">2017-05-17T12:15:50Z</dcterms:modified>
</cp:coreProperties>
</file>