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744416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13671</TotalTime>
  <Words>24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State management</vt:lpstr>
      <vt:lpstr>State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287</cp:revision>
  <dcterms:created xsi:type="dcterms:W3CDTF">2011-02-24T08:59:43Z</dcterms:created>
  <dcterms:modified xsi:type="dcterms:W3CDTF">2017-05-14T21:01:28Z</dcterms:modified>
</cp:coreProperties>
</file>