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4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3744416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Component architecture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 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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the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492896"/>
            <a:ext cx="417646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my-app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h1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&gt;Hello Angular&lt;/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my-app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4767852"/>
            <a:ext cx="20162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744"/>
              <a:gd name="adj2" fmla="val -100078"/>
              <a:gd name="adj3" fmla="val 46916"/>
              <a:gd name="adj4" fmla="val -1343"/>
              <a:gd name="adj5" fmla="val -59082"/>
              <a:gd name="adj6" fmla="val -544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Might contradict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668344" y="3501008"/>
            <a:ext cx="914400" cy="612648"/>
          </a:xfrm>
          <a:prstGeom prst="callout2">
            <a:avLst>
              <a:gd name="adj1" fmla="val 279945"/>
              <a:gd name="adj2" fmla="val -232575"/>
              <a:gd name="adj3" fmla="val 18750"/>
              <a:gd name="adj4" fmla="val -16667"/>
              <a:gd name="adj5" fmla="val -46930"/>
              <a:gd name="adj6" fmla="val -2368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Styling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10627" y="2418687"/>
            <a:ext cx="158876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parent.component.html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795" y="4875456"/>
            <a:ext cx="177735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contactList.component.html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want to style the button element inside the parent. The following should be 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that means that every descendant button of my-app is effected</a:t>
            </a:r>
          </a:p>
          <a:p>
            <a:r>
              <a:rPr lang="en-US" dirty="0"/>
              <a:t>Do we want to change the behavior of contact-list component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852936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the HTML the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inside HTML/code the unique name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13757</TotalTime>
  <Words>515</Words>
  <Application>Microsoft Office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Component architecture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View Encapsulation</vt:lpstr>
      <vt:lpstr>View Encapsulation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296</cp:revision>
  <dcterms:created xsi:type="dcterms:W3CDTF">2011-02-24T08:59:43Z</dcterms:created>
  <dcterms:modified xsi:type="dcterms:W3CDTF">2017-05-14T22:28:13Z</dcterms:modified>
</cp:coreProperties>
</file>