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4" r:id="rId10"/>
    <p:sldId id="275" r:id="rId11"/>
    <p:sldId id="263" r:id="rId12"/>
    <p:sldId id="264" r:id="rId13"/>
    <p:sldId id="268" r:id="rId14"/>
    <p:sldId id="266" r:id="rId15"/>
    <p:sldId id="267" r:id="rId16"/>
    <p:sldId id="272" r:id="rId17"/>
    <p:sldId id="269" r:id="rId18"/>
    <p:sldId id="270" r:id="rId19"/>
    <p:sldId id="273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83" d="100"/>
          <a:sy n="83" d="100"/>
        </p:scale>
        <p:origin x="8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https://oricalvo.wordpress.com/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useClass</a:t>
            </a:r>
            <a:r>
              <a:rPr lang="en-US" dirty="0" smtClean="0"/>
              <a:t> </a:t>
            </a:r>
            <a:r>
              <a:rPr lang="en-US" dirty="0"/>
              <a:t>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</a:t>
            </a:r>
            <a:r>
              <a:rPr lang="en-US" dirty="0" smtClean="0"/>
              <a:t>code fails </a:t>
            </a:r>
            <a:r>
              <a:rPr lang="en-US" dirty="0"/>
              <a:t>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53127"/>
              <a:gd name="adj6" fmla="val -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the </a:t>
            </a:r>
            <a:r>
              <a:rPr lang="en-US" sz="1400" dirty="0" err="1"/>
              <a:t>ctor</a:t>
            </a:r>
            <a:r>
              <a:rPr lang="en-US" sz="1400" dirty="0"/>
              <a:t> has 1 parameter but it cant tell the parameter type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078208" y="5038269"/>
            <a:ext cx="806160" cy="622979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36405"/>
              <a:gd name="adj6" fmla="val -363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Error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78"/>
              <a:gd name="adj6" fmla="val -17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956" y="1916832"/>
            <a:ext cx="254694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973"/>
              <a:gd name="adj6" fmla="val -14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84"/>
              <a:gd name="adj6" fmla="val -220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260" y="3154515"/>
            <a:ext cx="3247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2051720" y="5748322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95"/>
              <a:gd name="adj6" fmla="val 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65"/>
              <a:gd name="adj6" fmla="val -120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3348" y="356833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 smtClean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</a:t>
            </a:r>
            <a:r>
              <a:rPr lang="en-US" u="sng" dirty="0"/>
              <a:t>a new instance</a:t>
            </a:r>
            <a:r>
              <a:rPr lang="en-US" dirty="0"/>
              <a:t>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a 3</a:t>
            </a:r>
            <a:r>
              <a:rPr lang="en-US" sz="1400" baseline="30000" dirty="0"/>
              <a:t>rd</a:t>
            </a:r>
            <a:r>
              <a:rPr lang="en-US" sz="1400" dirty="0"/>
              <a:t> party definition </a:t>
            </a:r>
            <a:r>
              <a:rPr lang="en-US" sz="1400" dirty="0" smtClean="0"/>
              <a:t>that </a:t>
            </a:r>
            <a:r>
              <a:rPr lang="en-US" sz="1400" dirty="0" smtClean="0"/>
              <a:t>cannot </a:t>
            </a:r>
            <a:r>
              <a:rPr lang="en-US" sz="1400" dirty="0"/>
              <a:t>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</a:t>
            </a:r>
            <a:r>
              <a:rPr lang="en-US" dirty="0" smtClean="0"/>
              <a:t>since there a lot of “magic” behind the scene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</a:t>
            </a:r>
            <a:r>
              <a:rPr lang="en-US" dirty="0" smtClean="0"/>
              <a:t>fails </a:t>
            </a:r>
            <a:r>
              <a:rPr lang="en-US" dirty="0"/>
              <a:t>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error: </a:t>
            </a:r>
            <a:r>
              <a:rPr lang="en-US" sz="1400" dirty="0" err="1"/>
              <a:t>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</a:t>
            </a:r>
            <a:r>
              <a:rPr lang="en-US" dirty="0" smtClean="0"/>
              <a:t>us </a:t>
            </a:r>
            <a:r>
              <a:rPr lang="en-US" dirty="0"/>
              <a:t>to use a dependency token that was not initialized yet</a:t>
            </a:r>
          </a:p>
          <a:p>
            <a:pPr lvl="1"/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objects at runtime</a:t>
            </a:r>
          </a:p>
          <a:p>
            <a:pPr lvl="1"/>
            <a:r>
              <a:rPr lang="en-US" dirty="0"/>
              <a:t>A.K.A </a:t>
            </a:r>
            <a:r>
              <a:rPr lang="en-US" dirty="0" smtClean="0"/>
              <a:t>hierarchical </a:t>
            </a:r>
            <a:r>
              <a:rPr lang="en-US" dirty="0"/>
              <a:t>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648" y="1700808"/>
            <a:ext cx="25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508104" y="1844824"/>
            <a:ext cx="2430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1908248" y="387343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124"/>
              <a:gd name="adj6" fmla="val -4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6062"/>
              <a:gd name="adj6" fmla="val 35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 (again)</a:t>
            </a:r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Services are singletons in the </a:t>
            </a:r>
            <a:r>
              <a:rPr lang="en-US" u="sng" dirty="0" smtClean="0"/>
              <a:t>context of a single injector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Provider – Maps a token to a list of dependencies</a:t>
            </a:r>
          </a:p>
          <a:p>
            <a:r>
              <a:rPr lang="en-US" dirty="0"/>
              <a:t>Injector – Holds a set of providers and is responsible for resolving dependencies</a:t>
            </a:r>
          </a:p>
          <a:p>
            <a:r>
              <a:rPr lang="en-US" dirty="0"/>
              <a:t>Dependency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1331640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5762" y="3332222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4689348" y="5877272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1763688" y="3453790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Resolving a token</a:t>
            </a:r>
          </a:p>
        </p:txBody>
      </p:sp>
      <p:sp>
        <p:nvSpPr>
          <p:cNvPr id="19" name="Line Callout 2 6"/>
          <p:cNvSpPr/>
          <p:nvPr/>
        </p:nvSpPr>
        <p:spPr>
          <a:xfrm>
            <a:off x="840469" y="5987356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10804</TotalTime>
  <Words>841</Words>
  <Application>Microsoft Office PowerPoint</Application>
  <PresentationFormat>On-screen Show (4:3)</PresentationFormat>
  <Paragraphs>174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Pattern</vt:lpstr>
      <vt:lpstr>Angular POV</vt:lpstr>
      <vt:lpstr>Basic Sample</vt:lpstr>
      <vt:lpstr>How does it work ?</vt:lpstr>
      <vt:lpstr>Ingredients</vt:lpstr>
      <vt:lpstr>ReflectiveInjector</vt:lpstr>
      <vt:lpstr>Class Provider</vt:lpstr>
      <vt:lpstr>Value Provider</vt:lpstr>
      <vt:lpstr>Factory Provider</vt:lpstr>
      <vt:lpstr>useClass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151</cp:revision>
  <dcterms:created xsi:type="dcterms:W3CDTF">2011-02-24T08:59:43Z</dcterms:created>
  <dcterms:modified xsi:type="dcterms:W3CDTF">2017-04-30T05:20:09Z</dcterms:modified>
</cp:coreProperties>
</file>