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07" autoAdjust="0"/>
  </p:normalViewPr>
  <p:slideViewPr>
    <p:cSldViewPr>
      <p:cViewPr varScale="1">
        <p:scale>
          <a:sx n="110" d="100"/>
          <a:sy n="110" d="100"/>
        </p:scale>
        <p:origin x="122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98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18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15616" y="476672"/>
            <a:ext cx="7560840" cy="3024336"/>
          </a:xfrm>
        </p:spPr>
        <p:txBody>
          <a:bodyPr>
            <a:normAutofit/>
          </a:bodyPr>
          <a:lstStyle/>
          <a:p>
            <a:r>
              <a:rPr lang="en-US" sz="4800" dirty="0"/>
              <a:t>Advanced Angular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http://trainologic.com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deeper into Angular</a:t>
            </a:r>
          </a:p>
          <a:p>
            <a:r>
              <a:rPr lang="en-US" dirty="0"/>
              <a:t>Identify strengths and weaknesses</a:t>
            </a:r>
          </a:p>
          <a:p>
            <a:r>
              <a:rPr lang="en-US" dirty="0"/>
              <a:t>Explain alternatives and approaches</a:t>
            </a:r>
          </a:p>
          <a:p>
            <a:r>
              <a:rPr lang="en-US" dirty="0"/>
              <a:t>Use advanced API</a:t>
            </a:r>
          </a:p>
          <a:p>
            <a:r>
              <a:rPr lang="en-US" dirty="0"/>
              <a:t>Look at Angular source code</a:t>
            </a:r>
          </a:p>
          <a:p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Good understanding of HTML and HTTP</a:t>
            </a:r>
          </a:p>
          <a:p>
            <a:r>
              <a:rPr lang="en-US" dirty="0"/>
              <a:t>Object oriented programming experience</a:t>
            </a:r>
          </a:p>
          <a:p>
            <a:r>
              <a:rPr lang="en-US" dirty="0"/>
              <a:t>Be familiar with JavaScript</a:t>
            </a:r>
          </a:p>
          <a:p>
            <a:r>
              <a:rPr lang="en-US" dirty="0"/>
              <a:t>Be familiar with Angular</a:t>
            </a:r>
          </a:p>
          <a:p>
            <a:r>
              <a:rPr lang="en-US" dirty="0"/>
              <a:t>No server side web development experience is required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Build &amp; Setup</a:t>
            </a:r>
          </a:p>
          <a:p>
            <a:r>
              <a:rPr lang="en-US" dirty="0"/>
              <a:t>Advanced Components</a:t>
            </a:r>
          </a:p>
          <a:p>
            <a:r>
              <a:rPr lang="en-US" dirty="0"/>
              <a:t>Routing</a:t>
            </a:r>
          </a:p>
          <a:p>
            <a:r>
              <a:rPr lang="en-US" dirty="0" err="1"/>
              <a:t>RxJS</a:t>
            </a:r>
            <a:endParaRPr lang="en-US" dirty="0"/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Change Detection</a:t>
            </a:r>
          </a:p>
          <a:p>
            <a:r>
              <a:rPr lang="en-US" dirty="0"/>
              <a:t>Component Architecture &amp; State Management</a:t>
            </a:r>
          </a:p>
          <a:p>
            <a:r>
              <a:rPr lang="en-US" dirty="0"/>
              <a:t>Custom directives</a:t>
            </a:r>
          </a:p>
          <a:p>
            <a:r>
              <a:rPr lang="en-US" dirty="0"/>
              <a:t>Forms &amp; Validation</a:t>
            </a:r>
          </a:p>
          <a:p>
            <a:r>
              <a:rPr lang="en-US" dirty="0"/>
              <a:t>Testing &amp; Profiling (if time permits)</a:t>
            </a:r>
          </a:p>
          <a:p>
            <a:r>
              <a:rPr lang="en-US" dirty="0"/>
              <a:t>ECMAScript6 &amp; Typescript (if time permits)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Delivery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  <a:p>
            <a:r>
              <a:rPr lang="en-US" dirty="0"/>
              <a:t>Labs</a:t>
            </a:r>
          </a:p>
          <a:p>
            <a:r>
              <a:rPr lang="en-US" dirty="0"/>
              <a:t>Breaks</a:t>
            </a:r>
          </a:p>
          <a:p>
            <a:r>
              <a:rPr lang="en-US" dirty="0"/>
              <a:t>General information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words about myself …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15616" y="476672"/>
            <a:ext cx="7560840" cy="3024336"/>
          </a:xfrm>
        </p:spPr>
        <p:txBody>
          <a:bodyPr>
            <a:normAutofit/>
          </a:bodyPr>
          <a:lstStyle/>
          <a:p>
            <a:r>
              <a:rPr lang="en-US" sz="4800" b="1" dirty="0"/>
              <a:t>Questions ?</a:t>
            </a:r>
            <a:endParaRPr lang="en-US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18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716</TotalTime>
  <Words>144</Words>
  <Application>Microsoft Office PowerPoint</Application>
  <PresentationFormat>On-screen Show (4:3)</PresentationFormat>
  <Paragraphs>48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Levenim MT</vt:lpstr>
      <vt:lpstr>Tw Cen MT</vt:lpstr>
      <vt:lpstr>Wingdings</vt:lpstr>
      <vt:lpstr>Wingdings 2</vt:lpstr>
      <vt:lpstr>חציון</vt:lpstr>
      <vt:lpstr>Advanced Angular</vt:lpstr>
      <vt:lpstr>Objectives</vt:lpstr>
      <vt:lpstr>Prerequisites</vt:lpstr>
      <vt:lpstr>Content</vt:lpstr>
      <vt:lpstr>Course Delivery</vt:lpstr>
      <vt:lpstr>Few words about myself …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86</cp:revision>
  <dcterms:created xsi:type="dcterms:W3CDTF">2011-02-24T08:59:43Z</dcterms:created>
  <dcterms:modified xsi:type="dcterms:W3CDTF">2017-05-22T22:58:49Z</dcterms:modified>
</cp:coreProperties>
</file>