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11" r:id="rId12"/>
    <p:sldId id="312" r:id="rId13"/>
    <p:sldId id="314" r:id="rId14"/>
    <p:sldId id="315" r:id="rId15"/>
    <p:sldId id="317" r:id="rId16"/>
    <p:sldId id="318" r:id="rId17"/>
    <p:sldId id="306" r:id="rId18"/>
    <p:sldId id="309" r:id="rId19"/>
    <p:sldId id="307" r:id="rId20"/>
    <p:sldId id="308" r:id="rId21"/>
    <p:sldId id="313" r:id="rId22"/>
    <p:sldId id="31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110" d="100"/>
          <a:sy n="110" d="100"/>
        </p:scale>
        <p:origin x="186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3168352" cy="86409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NPM/yarn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shirnkwrap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shrinkwrap</a:t>
            </a:r>
            <a:r>
              <a:rPr lang="en-US" dirty="0"/>
              <a:t> addresses that issue</a:t>
            </a:r>
          </a:p>
          <a:p>
            <a:endParaRPr lang="en-US" dirty="0"/>
          </a:p>
          <a:p>
            <a:r>
              <a:rPr lang="en-US" dirty="0"/>
              <a:t>When running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shrinkwarp</a:t>
            </a:r>
            <a:r>
              <a:rPr lang="en-US" dirty="0"/>
              <a:t> a new </a:t>
            </a:r>
            <a:r>
              <a:rPr lang="en-US" dirty="0" err="1"/>
              <a:t>npm-shrinkwrap.json</a:t>
            </a:r>
            <a:r>
              <a:rPr lang="en-US" dirty="0"/>
              <a:t> file will be generated</a:t>
            </a:r>
          </a:p>
          <a:p>
            <a:endParaRPr lang="en-US" dirty="0"/>
          </a:p>
          <a:p>
            <a:r>
              <a:rPr lang="en-US" dirty="0"/>
              <a:t>The command has locked the dependencies version according to the </a:t>
            </a:r>
            <a:r>
              <a:rPr lang="en-US" dirty="0" err="1"/>
              <a:t>node_modules</a:t>
            </a:r>
            <a:r>
              <a:rPr lang="en-US" dirty="0"/>
              <a:t> folder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use a </a:t>
            </a:r>
            <a:r>
              <a:rPr lang="en-US" dirty="0" err="1"/>
              <a:t>shrinkwrap.json</a:t>
            </a:r>
            <a:r>
              <a:rPr lang="en-US" dirty="0"/>
              <a:t> simply use the </a:t>
            </a:r>
            <a:r>
              <a:rPr lang="en-US" dirty="0" err="1"/>
              <a:t>npm</a:t>
            </a:r>
            <a:r>
              <a:rPr lang="en-US" dirty="0"/>
              <a:t> install command</a:t>
            </a:r>
          </a:p>
        </p:txBody>
      </p:sp>
    </p:spTree>
    <p:extLst>
      <p:ext uri="{BB962C8B-B14F-4D97-AF65-F5344CB8AC3E}">
        <p14:creationId xmlns:p14="http://schemas.microsoft.com/office/powerpoint/2010/main" val="334487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Scripts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257800"/>
          </a:xfrm>
        </p:spPr>
        <p:txBody>
          <a:bodyPr/>
          <a:lstStyle/>
          <a:p>
            <a:r>
              <a:rPr lang="en-US" dirty="0"/>
              <a:t>The scripts object in the </a:t>
            </a:r>
            <a:r>
              <a:rPr lang="en-US" dirty="0" err="1"/>
              <a:t>package.json</a:t>
            </a:r>
            <a:r>
              <a:rPr lang="en-US" dirty="0"/>
              <a:t> file takes a string property with a running script command in it for example ‘build: node someScript.JS’</a:t>
            </a:r>
          </a:p>
          <a:p>
            <a:r>
              <a:rPr lang="en-US" dirty="0"/>
              <a:t>According to the previous example, when we type on the </a:t>
            </a:r>
            <a:r>
              <a:rPr lang="en-US" dirty="0" err="1"/>
              <a:t>cmd</a:t>
            </a:r>
            <a:r>
              <a:rPr lang="en-US" dirty="0"/>
              <a:t> ‘</a:t>
            </a:r>
            <a:r>
              <a:rPr lang="en-US" dirty="0" err="1"/>
              <a:t>npm</a:t>
            </a:r>
            <a:r>
              <a:rPr lang="en-US" dirty="0"/>
              <a:t> run build’ -&gt; the ‘</a:t>
            </a:r>
            <a:r>
              <a:rPr lang="en-US" dirty="0" err="1"/>
              <a:t>someScript</a:t>
            </a:r>
            <a:r>
              <a:rPr lang="en-US" dirty="0"/>
              <a:t> will be executed</a:t>
            </a:r>
          </a:p>
          <a:p>
            <a:r>
              <a:rPr lang="en-US" dirty="0"/>
              <a:t>This allows us to use scripts property also as a build tool in our application </a:t>
            </a:r>
          </a:p>
        </p:txBody>
      </p:sp>
    </p:spTree>
    <p:extLst>
      <p:ext uri="{BB962C8B-B14F-4D97-AF65-F5344CB8AC3E}">
        <p14:creationId xmlns:p14="http://schemas.microsoft.com/office/powerpoint/2010/main" val="1092539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NPM Scripts – as a build tool,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036712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npm</a:t>
            </a:r>
            <a:r>
              <a:rPr lang="en-US" dirty="0"/>
              <a:t> install node-</a:t>
            </a:r>
            <a:r>
              <a:rPr lang="en-US" dirty="0" err="1"/>
              <a:t>sass’</a:t>
            </a:r>
            <a:r>
              <a:rPr lang="en-US" dirty="0"/>
              <a:t> command will install a package which will compile sass to </a:t>
            </a:r>
            <a:r>
              <a:rPr lang="en-US" dirty="0" err="1"/>
              <a:t>css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504" y="3017912"/>
            <a:ext cx="8503096" cy="2854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"scripts"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"version"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"1.0.0"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"description"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"main"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"hello.js"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"scripts"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"build"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"node-sass --output-style compressed -o ./cssfolder ./sassfolder"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"test"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"echo 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\"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Error: no test specified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\"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&amp;&amp; exit 1"</a:t>
            </a:r>
            <a:b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"author"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"license"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"ISC"</a:t>
            </a:r>
            <a:b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15816" y="2497277"/>
            <a:ext cx="3969504" cy="171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example reflects a common use of scripts as a build. The example shows how to compile sass files to </a:t>
            </a:r>
            <a:r>
              <a:rPr lang="en-US" sz="1600" dirty="0" err="1"/>
              <a:t>css</a:t>
            </a:r>
            <a:r>
              <a:rPr lang="en-US" sz="1600" dirty="0"/>
              <a:t> files with the ‘build’ command which simply compile every sass file in the ‘./sassfolder’ to a </a:t>
            </a:r>
            <a:r>
              <a:rPr lang="en-US" sz="1600" dirty="0" err="1"/>
              <a:t>css</a:t>
            </a:r>
            <a:r>
              <a:rPr lang="en-US" sz="1600" dirty="0"/>
              <a:t> file </a:t>
            </a:r>
            <a:r>
              <a:rPr lang="en-US" sz="1600" dirty="0" err="1"/>
              <a:t>file</a:t>
            </a:r>
            <a:r>
              <a:rPr lang="en-US" sz="1600" dirty="0"/>
              <a:t> which will output in ‘./cssfolder’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27984" y="4221088"/>
            <a:ext cx="1440160" cy="2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41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link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20152" y="1478462"/>
            <a:ext cx="8423848" cy="1424136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link is a very useful tool, mostly for using a module before it is published (which basically means that without publishing, a module cannot be used)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27784" y="3944199"/>
            <a:ext cx="431706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5586579"/>
            <a:ext cx="493204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'upper'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 world'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1196" y="3485307"/>
            <a:ext cx="27363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upperModule.js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5314" y="5126676"/>
            <a:ext cx="27363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index.js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20272" y="3789040"/>
            <a:ext cx="201622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simple module which uppercase a string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9348" y="5158886"/>
            <a:ext cx="367240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main index.js file where the module is used. </a:t>
            </a:r>
            <a:r>
              <a:rPr lang="en-US" b="1" dirty="0"/>
              <a:t>As of now the module obviously will not work for it is yet not a module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2897457"/>
            <a:ext cx="200603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-node_modules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-upper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.json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--upperModule.js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-index.js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63688" y="2902598"/>
            <a:ext cx="1728192" cy="88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Structure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1331640" y="3276075"/>
            <a:ext cx="576064" cy="20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444208" y="4359697"/>
            <a:ext cx="500641" cy="14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211960" y="5586579"/>
            <a:ext cx="477388" cy="14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0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link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690" y="1916832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C:\link\upper&gt;npm link</a:t>
            </a:r>
          </a:p>
        </p:txBody>
      </p:sp>
      <p:sp>
        <p:nvSpPr>
          <p:cNvPr id="8" name="Rectangle 7"/>
          <p:cNvSpPr/>
          <p:nvPr/>
        </p:nvSpPr>
        <p:spPr>
          <a:xfrm>
            <a:off x="2987824" y="1700808"/>
            <a:ext cx="360040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Entering the upper folder to execute ‘</a:t>
            </a:r>
            <a:r>
              <a:rPr lang="en-US" dirty="0" err="1"/>
              <a:t>npm</a:t>
            </a:r>
            <a:r>
              <a:rPr lang="en-US" dirty="0"/>
              <a:t> link’ which will create a </a:t>
            </a:r>
            <a:r>
              <a:rPr lang="en-US" dirty="0" err="1"/>
              <a:t>symlink</a:t>
            </a:r>
            <a:r>
              <a:rPr lang="en-US" dirty="0"/>
              <a:t> to our directory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55776" y="1916832"/>
            <a:ext cx="432048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3046512"/>
            <a:ext cx="8423848" cy="3694856"/>
          </a:xfrm>
        </p:spPr>
        <p:txBody>
          <a:bodyPr/>
          <a:lstStyle/>
          <a:p>
            <a:r>
              <a:rPr lang="en-US" dirty="0" err="1"/>
              <a:t>Symlink</a:t>
            </a:r>
            <a:r>
              <a:rPr lang="en-US" dirty="0"/>
              <a:t> or symbolic links are pointers that are written on the file system’s hard drive</a:t>
            </a:r>
          </a:p>
          <a:p>
            <a:r>
              <a:rPr lang="en-US" dirty="0" err="1"/>
              <a:t>Symlink</a:t>
            </a:r>
            <a:r>
              <a:rPr lang="en-US" dirty="0"/>
              <a:t> is basically  file that links to another file or directory using its path</a:t>
            </a:r>
          </a:p>
          <a:p>
            <a:r>
              <a:rPr lang="en-US" dirty="0"/>
              <a:t>a symbolic link can link to any file or directory on any computer</a:t>
            </a:r>
          </a:p>
        </p:txBody>
      </p:sp>
    </p:spTree>
    <p:extLst>
      <p:ext uri="{BB962C8B-B14F-4D97-AF65-F5344CB8AC3E}">
        <p14:creationId xmlns:p14="http://schemas.microsoft.com/office/powerpoint/2010/main" val="3139580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link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496" y="2276872"/>
            <a:ext cx="892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C:\ori </a:t>
            </a:r>
            <a:r>
              <a:rPr lang="en-US" sz="1200" b="1" dirty="0" err="1"/>
              <a:t>calvo</a:t>
            </a:r>
            <a:r>
              <a:rPr lang="en-US" sz="1200" b="1" dirty="0"/>
              <a:t>\</a:t>
            </a:r>
            <a:r>
              <a:rPr lang="en-US" sz="1200" b="1" dirty="0" err="1"/>
              <a:t>npm</a:t>
            </a:r>
            <a:r>
              <a:rPr lang="en-US" sz="1200" b="1" dirty="0"/>
              <a:t>\link&gt;</a:t>
            </a:r>
            <a:r>
              <a:rPr lang="en-US" sz="1200" b="1" dirty="0" err="1"/>
              <a:t>npm</a:t>
            </a:r>
            <a:r>
              <a:rPr lang="en-US" sz="1200" b="1" dirty="0"/>
              <a:t> link upper</a:t>
            </a:r>
          </a:p>
          <a:p>
            <a:r>
              <a:rPr lang="en-US" sz="1200" b="1" dirty="0"/>
              <a:t>C:\ori </a:t>
            </a:r>
            <a:r>
              <a:rPr lang="en-US" sz="1200" b="1" dirty="0" err="1"/>
              <a:t>calvo</a:t>
            </a:r>
            <a:r>
              <a:rPr lang="en-US" sz="1200" b="1" dirty="0"/>
              <a:t>\</a:t>
            </a:r>
            <a:r>
              <a:rPr lang="en-US" sz="1200" b="1" dirty="0" err="1"/>
              <a:t>npm</a:t>
            </a:r>
            <a:r>
              <a:rPr lang="en-US" sz="1200" b="1" dirty="0"/>
              <a:t>\link\node_modules\upper -&gt; C:\**\**\**\**\npm\node_modules\upper -&gt; C:\ori </a:t>
            </a:r>
            <a:r>
              <a:rPr lang="en-US" sz="1200" b="1" dirty="0" err="1"/>
              <a:t>calvo</a:t>
            </a:r>
            <a:r>
              <a:rPr lang="en-US" sz="1200" b="1" dirty="0"/>
              <a:t>\</a:t>
            </a:r>
            <a:r>
              <a:rPr lang="en-US" sz="1200" b="1" dirty="0" err="1"/>
              <a:t>npm</a:t>
            </a:r>
            <a:r>
              <a:rPr lang="en-US" sz="1200" b="1" dirty="0"/>
              <a:t>\link\upper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" y="1906323"/>
            <a:ext cx="2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Command-line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576" y="3068960"/>
            <a:ext cx="75963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Upper module in the target folder linked to the </a:t>
            </a:r>
            <a:r>
              <a:rPr lang="en-US" dirty="0" err="1"/>
              <a:t>symlink</a:t>
            </a:r>
            <a:r>
              <a:rPr lang="en-US" dirty="0"/>
              <a:t> path which is linked to the upper module folder in the application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67744" y="2738537"/>
            <a:ext cx="864096" cy="39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2"/>
          </p:cNvCxnSpPr>
          <p:nvPr/>
        </p:nvCxnSpPr>
        <p:spPr>
          <a:xfrm flipV="1">
            <a:off x="4427984" y="2738537"/>
            <a:ext cx="72008" cy="33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228184" y="2738537"/>
            <a:ext cx="288032" cy="33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4171812"/>
            <a:ext cx="8423848" cy="2425540"/>
          </a:xfrm>
        </p:spPr>
        <p:txBody>
          <a:bodyPr/>
          <a:lstStyle/>
          <a:p>
            <a:r>
              <a:rPr lang="en-US" dirty="0"/>
              <a:t>Finally, index.js will be able to execute because the upper module is recognized</a:t>
            </a:r>
          </a:p>
          <a:p>
            <a:r>
              <a:rPr lang="en-US" dirty="0"/>
              <a:t>When publishing, it is best practice to run the </a:t>
            </a:r>
            <a:r>
              <a:rPr lang="en-US" dirty="0" err="1"/>
              <a:t>npm</a:t>
            </a:r>
            <a:r>
              <a:rPr lang="en-US" dirty="0"/>
              <a:t> unlink upper to delete the </a:t>
            </a:r>
            <a:r>
              <a:rPr lang="en-US" dirty="0" err="1"/>
              <a:t>symlink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2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an </a:t>
            </a:r>
            <a:r>
              <a:rPr lang="en-US" dirty="0" err="1"/>
              <a:t>npm</a:t>
            </a:r>
            <a:r>
              <a:rPr lang="en-US" dirty="0"/>
              <a:t> package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lets you publish your code to assist others developers and vise versa</a:t>
            </a:r>
          </a:p>
          <a:p>
            <a:r>
              <a:rPr lang="en-US" dirty="0"/>
              <a:t>Create a user by type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login</a:t>
            </a:r>
          </a:p>
          <a:p>
            <a:r>
              <a:rPr lang="en-US" dirty="0"/>
              <a:t>Run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endParaRPr lang="en-US" dirty="0"/>
          </a:p>
          <a:p>
            <a:r>
              <a:rPr lang="en-US" dirty="0"/>
              <a:t>Implement the </a:t>
            </a:r>
            <a:r>
              <a:rPr lang="en-US" dirty="0" err="1"/>
              <a:t>npm</a:t>
            </a:r>
            <a:r>
              <a:rPr lang="en-US" dirty="0"/>
              <a:t> module which is a JavaScript file that uses </a:t>
            </a:r>
            <a:r>
              <a:rPr lang="en-US" dirty="0" err="1"/>
              <a:t>CommonJS</a:t>
            </a:r>
            <a:r>
              <a:rPr lang="en-US" dirty="0"/>
              <a:t> module specification</a:t>
            </a:r>
          </a:p>
          <a:p>
            <a:r>
              <a:rPr lang="en-US" dirty="0"/>
              <a:t>Run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publish</a:t>
            </a:r>
          </a:p>
        </p:txBody>
      </p:sp>
    </p:spTree>
    <p:extLst>
      <p:ext uri="{BB962C8B-B14F-4D97-AF65-F5344CB8AC3E}">
        <p14:creationId xmlns:p14="http://schemas.microsoft.com/office/powerpoint/2010/main" val="130521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rmAutofit/>
          </a:bodyPr>
          <a:lstStyle/>
          <a:p>
            <a:r>
              <a:rPr lang="en-US" dirty="0"/>
              <a:t>Yarn is a package manager created by Facebook</a:t>
            </a:r>
          </a:p>
          <a:p>
            <a:endParaRPr lang="en-US" dirty="0"/>
          </a:p>
          <a:p>
            <a:r>
              <a:rPr lang="en-US" dirty="0"/>
              <a:t>When you install a package using Yarn it places the package on your disk. During the next install, this package will be used instead of sending an HTTP request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installing a package, yarn will run the lock command automatically which is exactly like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shrinkwrap</a:t>
            </a:r>
            <a:r>
              <a:rPr lang="en-US" dirty="0"/>
              <a:t> and will create a </a:t>
            </a:r>
            <a:r>
              <a:rPr lang="en-US" dirty="0" err="1">
                <a:solidFill>
                  <a:srgbClr val="FF0000"/>
                </a:solidFill>
              </a:rPr>
              <a:t>yarn.lock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5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performance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“Whenever </a:t>
            </a:r>
            <a:r>
              <a:rPr lang="en-US" dirty="0" err="1"/>
              <a:t>npm</a:t>
            </a:r>
            <a:r>
              <a:rPr lang="en-US" dirty="0"/>
              <a:t> or Yarn needs to install a package, it carries out a series of tasks. In </a:t>
            </a:r>
            <a:r>
              <a:rPr lang="en-US" dirty="0" err="1"/>
              <a:t>npm</a:t>
            </a:r>
            <a:r>
              <a:rPr lang="en-US" dirty="0"/>
              <a:t>, these tasks are executed per package and sequentially, meaning it will wait for a package to be fully installed before moving on to the next. Yarn executes these tasks in parallel, increasing performance” </a:t>
            </a:r>
            <a:r>
              <a:rPr lang="en-US" sz="2400" dirty="0"/>
              <a:t>https://www.sitepoint.com/yarn-vs-npm/</a:t>
            </a:r>
          </a:p>
        </p:txBody>
      </p:sp>
    </p:spTree>
    <p:extLst>
      <p:ext uri="{BB962C8B-B14F-4D97-AF65-F5344CB8AC3E}">
        <p14:creationId xmlns:p14="http://schemas.microsoft.com/office/powerpoint/2010/main" val="26280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yarn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/>
              <a:t> creates a </a:t>
            </a:r>
            <a:r>
              <a:rPr lang="en-US" dirty="0" err="1"/>
              <a:t>package.json</a:t>
            </a:r>
            <a:r>
              <a:rPr lang="en-US" dirty="0"/>
              <a:t> file</a:t>
            </a:r>
          </a:p>
          <a:p>
            <a:r>
              <a:rPr lang="en-US" dirty="0">
                <a:solidFill>
                  <a:srgbClr val="FF0000"/>
                </a:solidFill>
              </a:rPr>
              <a:t>yarn add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&lt;package name&gt;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yarn upgrade [name]@[version]</a:t>
            </a:r>
          </a:p>
          <a:p>
            <a:r>
              <a:rPr lang="en-US" dirty="0">
                <a:solidFill>
                  <a:srgbClr val="FF0000"/>
                </a:solidFill>
              </a:rPr>
              <a:t>yarn remove &lt;package name&gt;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yarn install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2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67864" cy="5257800"/>
          </a:xfrm>
        </p:spPr>
        <p:txBody>
          <a:bodyPr>
            <a:normAutofit/>
          </a:bodyPr>
          <a:lstStyle/>
          <a:p>
            <a:r>
              <a:rPr lang="en-US" dirty="0"/>
              <a:t>The largest ecosystem of open source in the history</a:t>
            </a:r>
          </a:p>
          <a:p>
            <a:r>
              <a:rPr lang="en-US" dirty="0"/>
              <a:t>NPM stands for Node Package Manager</a:t>
            </a:r>
          </a:p>
          <a:p>
            <a:r>
              <a:rPr lang="en-US" dirty="0"/>
              <a:t>Packages represent a collection of code</a:t>
            </a:r>
          </a:p>
          <a:p>
            <a:r>
              <a:rPr lang="en-US" dirty="0"/>
              <a:t>NPM holds the package management system which is a software that automates installing and updating of packages according to dependencies</a:t>
            </a:r>
          </a:p>
          <a:p>
            <a:r>
              <a:rPr lang="en-US" dirty="0"/>
              <a:t>Dependency is simply a code that relies on another code in order to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6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yarn why </a:t>
            </a:r>
            <a:r>
              <a:rPr lang="en-US" dirty="0"/>
              <a:t>[package name]- command will identify why the specific package is installed according to its dependencies</a:t>
            </a:r>
          </a:p>
          <a:p>
            <a:r>
              <a:rPr lang="en-US" dirty="0">
                <a:solidFill>
                  <a:srgbClr val="FF0000"/>
                </a:solidFill>
              </a:rPr>
              <a:t>Yarn check </a:t>
            </a:r>
            <a:r>
              <a:rPr lang="en-US" dirty="0"/>
              <a:t>– verifies that the dependencies versions of the </a:t>
            </a:r>
            <a:r>
              <a:rPr lang="en-US" dirty="0" err="1"/>
              <a:t>package.json</a:t>
            </a:r>
            <a:r>
              <a:rPr lang="en-US" dirty="0"/>
              <a:t> are the same as the </a:t>
            </a:r>
            <a:r>
              <a:rPr lang="en-US" dirty="0" err="1"/>
              <a:t>yarn.lock</a:t>
            </a:r>
            <a:r>
              <a:rPr lang="en-US" dirty="0"/>
              <a:t> file</a:t>
            </a:r>
            <a:endParaRPr lang="he-IL" dirty="0"/>
          </a:p>
          <a:p>
            <a:r>
              <a:rPr lang="en-US" dirty="0">
                <a:solidFill>
                  <a:srgbClr val="FF0000"/>
                </a:solidFill>
              </a:rPr>
              <a:t>Yarn clean </a:t>
            </a:r>
            <a:r>
              <a:rPr lang="en-US" dirty="0"/>
              <a:t>– when executing, yarn will remove unnecessary folder and files from the dependencies</a:t>
            </a:r>
          </a:p>
        </p:txBody>
      </p:sp>
    </p:spTree>
    <p:extLst>
      <p:ext uri="{BB962C8B-B14F-4D97-AF65-F5344CB8AC3E}">
        <p14:creationId xmlns:p14="http://schemas.microsoft.com/office/powerpoint/2010/main" val="1077205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Yarn upgrade</a:t>
            </a:r>
            <a:r>
              <a:rPr lang="en-US" dirty="0"/>
              <a:t> - the command updates all dependencies to their latest version based on the version range specified in the </a:t>
            </a:r>
            <a:r>
              <a:rPr lang="en-US" dirty="0" err="1"/>
              <a:t>package.json</a:t>
            </a:r>
            <a:r>
              <a:rPr lang="en-US" dirty="0"/>
              <a:t> file. The </a:t>
            </a:r>
            <a:r>
              <a:rPr lang="en-US" dirty="0" err="1"/>
              <a:t>yarn.lock</a:t>
            </a:r>
            <a:r>
              <a:rPr lang="en-US" dirty="0"/>
              <a:t> file will be recreated as well</a:t>
            </a:r>
          </a:p>
          <a:p>
            <a:r>
              <a:rPr lang="en-US" dirty="0">
                <a:solidFill>
                  <a:srgbClr val="FF0000"/>
                </a:solidFill>
              </a:rPr>
              <a:t>yarn global add</a:t>
            </a:r>
            <a:r>
              <a:rPr lang="en-US" dirty="0"/>
              <a:t> – the command will install the package globally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83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--offline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Got the </a:t>
            </a:r>
            <a:r>
              <a:rPr lang="en-US" dirty="0" err="1"/>
              <a:t>package.json</a:t>
            </a:r>
            <a:r>
              <a:rPr lang="en-US" dirty="0"/>
              <a:t> file / </a:t>
            </a:r>
            <a:r>
              <a:rPr lang="en-US" dirty="0" err="1"/>
              <a:t>yarn.lock</a:t>
            </a:r>
            <a:r>
              <a:rPr lang="en-US" dirty="0"/>
              <a:t> but for some reason internet connectivity is not available?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yarn --offline</a:t>
            </a:r>
            <a:r>
              <a:rPr lang="en-US" dirty="0"/>
              <a:t> will install all of the </a:t>
            </a:r>
            <a:r>
              <a:rPr lang="en-US" dirty="0" err="1"/>
              <a:t>package.json</a:t>
            </a:r>
            <a:r>
              <a:rPr lang="en-US" dirty="0"/>
              <a:t> file dependencies even without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3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42390"/>
            <a:ext cx="8928992" cy="5213176"/>
          </a:xfrm>
        </p:spPr>
        <p:txBody>
          <a:bodyPr/>
          <a:lstStyle/>
          <a:p>
            <a:r>
              <a:rPr lang="en-US" dirty="0"/>
              <a:t>SEMVER is a semantic versioning that specify what version of a set of code this is</a:t>
            </a:r>
          </a:p>
          <a:p>
            <a:r>
              <a:rPr lang="en-US" dirty="0"/>
              <a:t>SEMVER helps other developers to watch for new features or any ‘breaking change’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4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dirty="0"/>
              <a:t>When installing a package a ‘dependencies’ object will be created inside the </a:t>
            </a:r>
            <a:r>
              <a:rPr lang="en-US" dirty="0" err="1"/>
              <a:t>package.json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Every package property in the ‘dependencies’ has also a version number for example: “2.1.0 “</a:t>
            </a:r>
          </a:p>
          <a:p>
            <a:endParaRPr lang="en-US" dirty="0"/>
          </a:p>
          <a:p>
            <a:r>
              <a:rPr lang="en-US" dirty="0"/>
              <a:t>2.1.0 </a:t>
            </a:r>
            <a:r>
              <a:rPr lang="en-US" dirty="0">
                <a:sym typeface="Wingdings" panose="05000000000000000000" pitchFamily="2" charset="2"/>
              </a:rPr>
              <a:t> MAJOR.MINOR.PATCH</a:t>
            </a:r>
            <a:endParaRPr lang="en-US" dirty="0"/>
          </a:p>
          <a:p>
            <a:pPr lvl="1"/>
            <a:r>
              <a:rPr lang="en-US" dirty="0"/>
              <a:t>Minor and patch should not contain breaking changes</a:t>
            </a:r>
          </a:p>
          <a:p>
            <a:pPr lvl="1"/>
            <a:r>
              <a:rPr lang="en-US" dirty="0"/>
              <a:t>Major might break your code</a:t>
            </a:r>
          </a:p>
        </p:txBody>
      </p:sp>
    </p:spTree>
    <p:extLst>
      <p:ext uri="{BB962C8B-B14F-4D97-AF65-F5344CB8AC3E}">
        <p14:creationId xmlns:p14="http://schemas.microsoft.com/office/powerpoint/2010/main" val="1386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95856" cy="5213176"/>
          </a:xfrm>
        </p:spPr>
        <p:txBody>
          <a:bodyPr>
            <a:normAutofit/>
          </a:bodyPr>
          <a:lstStyle/>
          <a:p>
            <a:r>
              <a:rPr lang="en-US" dirty="0"/>
              <a:t>You want control over the versions being installed</a:t>
            </a:r>
          </a:p>
          <a:p>
            <a:endParaRPr lang="en-US" dirty="0"/>
          </a:p>
          <a:p>
            <a:r>
              <a:rPr lang="en-US" dirty="0"/>
              <a:t>^2.1.0 </a:t>
            </a:r>
            <a:r>
              <a:rPr lang="en-US" dirty="0">
                <a:sym typeface="Wingdings" panose="05000000000000000000" pitchFamily="2" charset="2"/>
              </a:rPr>
              <a:t> NPM may install </a:t>
            </a:r>
            <a:r>
              <a:rPr lang="en-US" dirty="0"/>
              <a:t>2.2.0 or 2.1.1 but not 3.0.0</a:t>
            </a:r>
          </a:p>
          <a:p>
            <a:endParaRPr lang="en-US" dirty="0"/>
          </a:p>
          <a:p>
            <a:r>
              <a:rPr lang="en-US" dirty="0"/>
              <a:t>~2.1.0 </a:t>
            </a:r>
            <a:r>
              <a:rPr lang="en-US" dirty="0">
                <a:sym typeface="Wingdings" panose="05000000000000000000" pitchFamily="2" charset="2"/>
              </a:rPr>
              <a:t> NPM may install </a:t>
            </a:r>
            <a:r>
              <a:rPr lang="en-US" dirty="0"/>
              <a:t>2.1.1 but not 2.2.1 or 3.0.0 </a:t>
            </a:r>
          </a:p>
        </p:txBody>
      </p:sp>
    </p:spTree>
    <p:extLst>
      <p:ext uri="{BB962C8B-B14F-4D97-AF65-F5344CB8AC3E}">
        <p14:creationId xmlns:p14="http://schemas.microsoft.com/office/powerpoint/2010/main" val="89343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commands basic examples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95856" cy="5141168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</a:t>
            </a:r>
            <a:r>
              <a:rPr lang="en-US" dirty="0"/>
              <a:t> &lt;</a:t>
            </a:r>
            <a:r>
              <a:rPr lang="en-US" dirty="0" err="1"/>
              <a:t>packageName</a:t>
            </a:r>
            <a:r>
              <a:rPr lang="en-US" dirty="0"/>
              <a:t>&gt; -g , global installation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ls –g</a:t>
            </a:r>
            <a:r>
              <a:rPr lang="en-US" dirty="0"/>
              <a:t> , shows all the global installed packages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uninstall</a:t>
            </a:r>
            <a:r>
              <a:rPr lang="en-US" dirty="0"/>
              <a:t> &lt;package name&gt; -g, uninstall </a:t>
            </a:r>
            <a:r>
              <a:rPr lang="en-US" dirty="0" err="1"/>
              <a:t>globals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search</a:t>
            </a:r>
            <a:r>
              <a:rPr lang="en-US" dirty="0"/>
              <a:t> &lt;package name&gt; Search the registry for packages matching the search terms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2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dedupe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/>
          <a:lstStyle/>
          <a:p>
            <a:r>
              <a:rPr lang="en-US" dirty="0"/>
              <a:t>This command will walk down the </a:t>
            </a:r>
            <a:r>
              <a:rPr lang="en-US" dirty="0" err="1"/>
              <a:t>package.json</a:t>
            </a:r>
            <a:r>
              <a:rPr lang="en-US" dirty="0"/>
              <a:t> dependencies tree in order to simplify the tree structure by moving the shared dependencies up the tree</a:t>
            </a:r>
          </a:p>
          <a:p>
            <a:r>
              <a:rPr lang="en-US" dirty="0"/>
              <a:t>If a suitable version exists at the root level in the tree already, then it will be left untouched, but the other duplicates will be deleted</a:t>
            </a:r>
          </a:p>
        </p:txBody>
      </p:sp>
    </p:spTree>
    <p:extLst>
      <p:ext uri="{BB962C8B-B14F-4D97-AF65-F5344CB8AC3E}">
        <p14:creationId xmlns:p14="http://schemas.microsoft.com/office/powerpoint/2010/main" val="353270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dedupe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536" y="1772816"/>
            <a:ext cx="4878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 -- b &lt;-- depends on c@1.0.x</a:t>
            </a:r>
          </a:p>
          <a:p>
            <a:r>
              <a:rPr lang="en-US" dirty="0"/>
              <a:t>    -- c@1.0.3</a:t>
            </a:r>
          </a:p>
          <a:p>
            <a:r>
              <a:rPr lang="en-US" dirty="0"/>
              <a:t> -- d &lt;-- depends on c@~1.0.9</a:t>
            </a:r>
          </a:p>
          <a:p>
            <a:r>
              <a:rPr lang="en-US" dirty="0"/>
              <a:t> -- c@1.0.10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536" y="443711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</a:t>
            </a:r>
          </a:p>
          <a:p>
            <a:r>
              <a:rPr lang="pt-BR" dirty="0"/>
              <a:t>-- b</a:t>
            </a:r>
          </a:p>
          <a:p>
            <a:r>
              <a:rPr lang="pt-BR" dirty="0"/>
              <a:t>-- d</a:t>
            </a:r>
          </a:p>
          <a:p>
            <a:r>
              <a:rPr lang="pt-BR" dirty="0"/>
              <a:t>-- c@1.0.10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89348" y="1772816"/>
            <a:ext cx="427514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example, b has a dependency for c and also d has a dependency on c.</a:t>
            </a:r>
          </a:p>
          <a:p>
            <a:r>
              <a:rPr lang="en-US" dirty="0"/>
              <a:t>At the root level there’s a suitable version of c.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203848" y="2276872"/>
            <a:ext cx="148550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47864" y="2780928"/>
            <a:ext cx="134148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689348" y="4293096"/>
            <a:ext cx="427514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After calling </a:t>
            </a:r>
            <a:r>
              <a:rPr lang="en-US" dirty="0" err="1"/>
              <a:t>npm</a:t>
            </a:r>
            <a:r>
              <a:rPr lang="en-US" dirty="0"/>
              <a:t> dedupe, it will walk down the tree trying to find all shared dependencies and move it all to the most top level. In this case all other versions of c will be deleted for dedupe found a suitable c version in the root level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691680" y="5085184"/>
            <a:ext cx="299766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6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shirnkwrap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npm</a:t>
            </a:r>
            <a:r>
              <a:rPr lang="en-US" dirty="0"/>
              <a:t> install command will look for the most update versions over the dependencies in the </a:t>
            </a:r>
            <a:r>
              <a:rPr lang="en-US" dirty="0" err="1"/>
              <a:t>package.json</a:t>
            </a:r>
            <a:r>
              <a:rPr lang="en-US" dirty="0"/>
              <a:t> file</a:t>
            </a:r>
          </a:p>
          <a:p>
            <a:r>
              <a:rPr lang="en-US" dirty="0"/>
              <a:t>However, this might cause a problem especially when new version of the dependencies will come out</a:t>
            </a:r>
          </a:p>
          <a:p>
            <a:r>
              <a:rPr lang="en-US" dirty="0"/>
              <a:t>Others might install the </a:t>
            </a:r>
            <a:r>
              <a:rPr lang="en-US" dirty="0" err="1"/>
              <a:t>package.json</a:t>
            </a:r>
            <a:r>
              <a:rPr lang="en-US" dirty="0"/>
              <a:t> with newer versions might issue unexpected errors that will not occur on the older version</a:t>
            </a:r>
          </a:p>
        </p:txBody>
      </p:sp>
    </p:spTree>
    <p:extLst>
      <p:ext uri="{BB962C8B-B14F-4D97-AF65-F5344CB8AC3E}">
        <p14:creationId xmlns:p14="http://schemas.microsoft.com/office/powerpoint/2010/main" val="3486550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15275</TotalTime>
  <Words>1412</Words>
  <Application>Microsoft Office PowerPoint</Application>
  <PresentationFormat>On-screen Show (4:3)</PresentationFormat>
  <Paragraphs>169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NPM/yarn</vt:lpstr>
      <vt:lpstr>NPM</vt:lpstr>
      <vt:lpstr>SEMVER</vt:lpstr>
      <vt:lpstr>Dependencies package.json</vt:lpstr>
      <vt:lpstr>Dependencies package.json</vt:lpstr>
      <vt:lpstr>Npm commands basic examples</vt:lpstr>
      <vt:lpstr>Npm dedupe</vt:lpstr>
      <vt:lpstr>Npm dedupe</vt:lpstr>
      <vt:lpstr>Npm shirnkwrap</vt:lpstr>
      <vt:lpstr>Npm shirnkwrap</vt:lpstr>
      <vt:lpstr>NPM Scripts</vt:lpstr>
      <vt:lpstr>NPM Scripts – as a build tool, example</vt:lpstr>
      <vt:lpstr>NPM link</vt:lpstr>
      <vt:lpstr>NPM link</vt:lpstr>
      <vt:lpstr>NPM link</vt:lpstr>
      <vt:lpstr>Publish an npm package</vt:lpstr>
      <vt:lpstr>Yarn</vt:lpstr>
      <vt:lpstr>Yarn performance</vt:lpstr>
      <vt:lpstr>Yarn</vt:lpstr>
      <vt:lpstr>Yarn </vt:lpstr>
      <vt:lpstr>Yarn</vt:lpstr>
      <vt:lpstr>Yarn --offline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386</cp:revision>
  <dcterms:created xsi:type="dcterms:W3CDTF">2011-02-24T08:59:43Z</dcterms:created>
  <dcterms:modified xsi:type="dcterms:W3CDTF">2017-05-23T00:10:08Z</dcterms:modified>
</cp:coreProperties>
</file>