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8"/>
  </p:notesMasterIdLst>
  <p:sldIdLst>
    <p:sldId id="256" r:id="rId2"/>
    <p:sldId id="295" r:id="rId3"/>
    <p:sldId id="316" r:id="rId4"/>
    <p:sldId id="317" r:id="rId5"/>
    <p:sldId id="318" r:id="rId6"/>
    <p:sldId id="297" r:id="rId7"/>
    <p:sldId id="319" r:id="rId8"/>
    <p:sldId id="299" r:id="rId9"/>
    <p:sldId id="320" r:id="rId10"/>
    <p:sldId id="302" r:id="rId11"/>
    <p:sldId id="303" r:id="rId12"/>
    <p:sldId id="304" r:id="rId13"/>
    <p:sldId id="310" r:id="rId14"/>
    <p:sldId id="311" r:id="rId15"/>
    <p:sldId id="312" r:id="rId16"/>
    <p:sldId id="313" r:id="rId17"/>
    <p:sldId id="300" r:id="rId18"/>
    <p:sldId id="301" r:id="rId19"/>
    <p:sldId id="305" r:id="rId20"/>
    <p:sldId id="306" r:id="rId21"/>
    <p:sldId id="307" r:id="rId22"/>
    <p:sldId id="308" r:id="rId23"/>
    <p:sldId id="309" r:id="rId24"/>
    <p:sldId id="321" r:id="rId25"/>
    <p:sldId id="322" r:id="rId26"/>
    <p:sldId id="32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82" d="100"/>
          <a:sy n="82" d="100"/>
        </p:scale>
        <p:origin x="16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ivex.io/rxj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3168352" cy="86409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RXJS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351840" cy="5141168"/>
          </a:xfrm>
        </p:spPr>
        <p:txBody>
          <a:bodyPr/>
          <a:lstStyle/>
          <a:p>
            <a:r>
              <a:rPr lang="en-US" dirty="0"/>
              <a:t>Observables are useful but passive. Observables will wrap callbacks, events or any kind of data but will not emit a new value manually as a result of a certain code</a:t>
            </a:r>
          </a:p>
          <a:p>
            <a:r>
              <a:rPr lang="en-US" dirty="0"/>
              <a:t>This is highly important in many cases were we might desire to use the observable like an </a:t>
            </a:r>
            <a:r>
              <a:rPr lang="en-US" dirty="0" err="1"/>
              <a:t>eventEmmiter</a:t>
            </a:r>
            <a:r>
              <a:rPr lang="en-US" dirty="0"/>
              <a:t> of some sort</a:t>
            </a:r>
          </a:p>
          <a:p>
            <a:r>
              <a:rPr lang="en-US" dirty="0"/>
              <a:t>Fortunately, subject will provide the tool for those kind of uses</a:t>
            </a:r>
          </a:p>
        </p:txBody>
      </p:sp>
    </p:spTree>
    <p:extLst>
      <p:ext uri="{BB962C8B-B14F-4D97-AF65-F5344CB8AC3E}">
        <p14:creationId xmlns:p14="http://schemas.microsoft.com/office/powerpoint/2010/main" val="263342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Subject will inherits from the observable. Then, the next() method can be manually called in order to force it to emit a new value</a:t>
            </a:r>
          </a:p>
          <a:p>
            <a:r>
              <a:rPr lang="en-US" dirty="0"/>
              <a:t>Subject will provide a more active approach of using observables</a:t>
            </a:r>
          </a:p>
          <a:p>
            <a:r>
              <a:rPr lang="en-US" dirty="0"/>
              <a:t>Subject can be emitted throughout any where in the code</a:t>
            </a:r>
          </a:p>
        </p:txBody>
      </p:sp>
    </p:spTree>
    <p:extLst>
      <p:ext uri="{BB962C8B-B14F-4D97-AF65-F5344CB8AC3E}">
        <p14:creationId xmlns:p14="http://schemas.microsoft.com/office/powerpoint/2010/main" val="235290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694" y="1628800"/>
            <a:ext cx="4986354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Rx.Subject();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:(value)=&gt;{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:(error)=&gt;{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new data!'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8144" y="2276872"/>
            <a:ext cx="3203848" cy="96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example reflect how subject behaves when creating and executing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131840" y="2759441"/>
            <a:ext cx="2736304" cy="8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2699792" y="2132856"/>
            <a:ext cx="3168352" cy="62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4595069"/>
            <a:ext cx="8351840" cy="1468760"/>
          </a:xfrm>
        </p:spPr>
        <p:txBody>
          <a:bodyPr/>
          <a:lstStyle/>
          <a:p>
            <a:r>
              <a:rPr lang="en-US" dirty="0"/>
              <a:t>Keep in mind, trying to execute </a:t>
            </a:r>
            <a:r>
              <a:rPr lang="en-US" dirty="0" err="1"/>
              <a:t>subject.next</a:t>
            </a:r>
            <a:r>
              <a:rPr lang="en-US" dirty="0"/>
              <a:t>() after </a:t>
            </a:r>
            <a:r>
              <a:rPr lang="en-US" dirty="0" err="1"/>
              <a:t>subject.complete</a:t>
            </a:r>
            <a:r>
              <a:rPr lang="en-US" dirty="0"/>
              <a:t>() will yield nothing for the observable is completed</a:t>
            </a:r>
          </a:p>
        </p:txBody>
      </p:sp>
    </p:spTree>
    <p:extLst>
      <p:ext uri="{BB962C8B-B14F-4D97-AF65-F5344CB8AC3E}">
        <p14:creationId xmlns:p14="http://schemas.microsoft.com/office/powerpoint/2010/main" val="133387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subject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319695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Behavioral subject acts almost the same as the traditional subject method but is also different:</a:t>
            </a:r>
          </a:p>
          <a:p>
            <a:pPr lvl="1"/>
            <a:r>
              <a:rPr lang="en-US" sz="2400" dirty="0"/>
              <a:t>It must have an initial value for it will return a value even without executing the next() method</a:t>
            </a:r>
          </a:p>
          <a:p>
            <a:pPr lvl="1"/>
            <a:r>
              <a:rPr lang="en-US" sz="2400" dirty="0"/>
              <a:t>When subscribing, the behavioral subject will return the last passed value</a:t>
            </a:r>
          </a:p>
          <a:p>
            <a:pPr lvl="1"/>
            <a:r>
              <a:rPr lang="en-US" sz="2400" dirty="0"/>
              <a:t>Grants the ability to retrieve the last value passed down the subject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18990" y="4725145"/>
            <a:ext cx="7820736" cy="19442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 angular2 we may use a behavioral subject when a service for example should be initialized before a component. Then, the behavioral subject ensures that there will be an initial value when there is no changes in the observable </a:t>
            </a:r>
          </a:p>
        </p:txBody>
      </p:sp>
    </p:spTree>
    <p:extLst>
      <p:ext uri="{BB962C8B-B14F-4D97-AF65-F5344CB8AC3E}">
        <p14:creationId xmlns:p14="http://schemas.microsoft.com/office/powerpoint/2010/main" val="170711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subject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536" y="1988840"/>
            <a:ext cx="849491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bSubject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Rx.BehaviorSubject(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bSubject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.subscribe((value)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"Subscription got"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bSubject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bSubject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bSubject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bSubject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.getValue());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3284984"/>
            <a:ext cx="3600400" cy="172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example represent the usage of </a:t>
            </a:r>
            <a:r>
              <a:rPr lang="en-US" dirty="0" err="1"/>
              <a:t>behavioralSubject</a:t>
            </a:r>
            <a:r>
              <a:rPr lang="en-US" dirty="0"/>
              <a:t>.</a:t>
            </a:r>
          </a:p>
          <a:p>
            <a:r>
              <a:rPr lang="en-US" dirty="0"/>
              <a:t>Notice that it is mandatory to set an initial value to the subject and when executing the code it will print all of the letters in the respective order </a:t>
            </a:r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2843808" y="3140968"/>
            <a:ext cx="1728192" cy="100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2648" y="5229200"/>
            <a:ext cx="3095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Retrieving the last value which is the letter d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2160276" y="4789607"/>
            <a:ext cx="0" cy="43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157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AsyncSubject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3568" y="1617558"/>
            <a:ext cx="8352928" cy="521317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asyncSubject</a:t>
            </a:r>
            <a:r>
              <a:rPr lang="en-US" dirty="0"/>
              <a:t> will act exactly like the </a:t>
            </a:r>
            <a:r>
              <a:rPr lang="en-US" dirty="0" err="1"/>
              <a:t>behavioralSubject</a:t>
            </a:r>
            <a:r>
              <a:rPr lang="en-US" dirty="0"/>
              <a:t> however, it will only emit the data once or when the subject is complete</a:t>
            </a:r>
          </a:p>
          <a:p>
            <a:r>
              <a:rPr lang="en-US" dirty="0" err="1"/>
              <a:t>asyncSubject</a:t>
            </a:r>
            <a:r>
              <a:rPr lang="en-US" dirty="0"/>
              <a:t> is often used when heavy computations are streaming through the observable</a:t>
            </a:r>
          </a:p>
          <a:p>
            <a:r>
              <a:rPr lang="en-US" dirty="0"/>
              <a:t>The </a:t>
            </a:r>
            <a:r>
              <a:rPr lang="en-US" dirty="0" err="1"/>
              <a:t>asyncSubject</a:t>
            </a:r>
            <a:r>
              <a:rPr lang="en-US" dirty="0"/>
              <a:t> will ‘remember’ only the final result of the heavy computation when the observable is complete</a:t>
            </a:r>
          </a:p>
        </p:txBody>
      </p:sp>
    </p:spTree>
    <p:extLst>
      <p:ext uri="{BB962C8B-B14F-4D97-AF65-F5344CB8AC3E}">
        <p14:creationId xmlns:p14="http://schemas.microsoft.com/office/powerpoint/2010/main" val="378581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AsyncSubject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772816"/>
            <a:ext cx="5724128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asyncSubject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Rx.AsyncSubject();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observerA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(value)=&gt;{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(value)},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(error)=&gt;{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(error)},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()=&gt;{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'complete'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asyncSubject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.subscribe(</a:t>
            </a: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asyncSubject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asyncSubject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asyncSubject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4168" y="3356992"/>
            <a:ext cx="2681880" cy="1836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example reflects a simple use of </a:t>
            </a:r>
            <a:r>
              <a:rPr lang="en-US" dirty="0" err="1"/>
              <a:t>asyncSubject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the code will result with the number ‘2’ as it is the last data passed down the subject before completing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27984" y="3356992"/>
            <a:ext cx="1656184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915816" y="4221088"/>
            <a:ext cx="316835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70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We already mentioned the funnel approach that observable grants to the user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approach also let us use and chain operators all the way down to the observer</a:t>
            </a:r>
          </a:p>
          <a:p>
            <a:endParaRPr lang="en-US" dirty="0"/>
          </a:p>
          <a:p>
            <a:r>
              <a:rPr lang="en-US" dirty="0"/>
              <a:t>For example we can use the ‘map’ operator to transform the data as required (for example turn a number into a string etc.)</a:t>
            </a:r>
          </a:p>
        </p:txBody>
      </p:sp>
    </p:spTree>
    <p:extLst>
      <p:ext uri="{BB962C8B-B14F-4D97-AF65-F5344CB8AC3E}">
        <p14:creationId xmlns:p14="http://schemas.microsoft.com/office/powerpoint/2010/main" val="3856277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648" y="2924944"/>
            <a:ext cx="6840760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Rx.Observable.interval(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(value)=&gt;{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b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((value)=&gt;{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.throttleTime(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.subscribe(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6530" y="4653136"/>
            <a:ext cx="30065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map method will let the developer manipulate the observable data as required</a:t>
            </a:r>
          </a:p>
        </p:txBody>
      </p:sp>
      <p:cxnSp>
        <p:nvCxnSpPr>
          <p:cNvPr id="10" name="Straight Arrow Connector 9"/>
          <p:cNvCxnSpPr>
            <a:cxnSpLocks/>
            <a:stCxn id="8" idx="1"/>
          </p:cNvCxnSpPr>
          <p:nvPr/>
        </p:nvCxnSpPr>
        <p:spPr>
          <a:xfrm flipH="1">
            <a:off x="2339752" y="5049180"/>
            <a:ext cx="3716778" cy="39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4"/>
          <p:cNvSpPr>
            <a:spLocks noGrp="1"/>
          </p:cNvSpPr>
          <p:nvPr>
            <p:ph sz="quarter" idx="1"/>
          </p:nvPr>
        </p:nvSpPr>
        <p:spPr>
          <a:xfrm>
            <a:off x="617110" y="1946558"/>
            <a:ext cx="8153400" cy="532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will be printed during runtime?</a:t>
            </a:r>
          </a:p>
        </p:txBody>
      </p:sp>
    </p:spTree>
    <p:extLst>
      <p:ext uri="{BB962C8B-B14F-4D97-AF65-F5344CB8AC3E}">
        <p14:creationId xmlns:p14="http://schemas.microsoft.com/office/powerpoint/2010/main" val="1305718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Filter()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observable method which is chained to the observable and will filter all data according to the manipulated code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512" y="3140968"/>
            <a:ext cx="576679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Rx.Observable.interval(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(value)=&gt;{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%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).subscribe(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(value)=&gt;{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(error)=&gt;{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8104" y="3501008"/>
            <a:ext cx="338437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example reflects a simple use case for the filter method chained to the observable </a:t>
            </a:r>
            <a:r>
              <a:rPr lang="en-US" b="1" dirty="0"/>
              <a:t>before</a:t>
            </a:r>
            <a:r>
              <a:rPr lang="en-US" dirty="0"/>
              <a:t> the subscription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2267744" y="3789040"/>
            <a:ext cx="324036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85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67864" cy="23328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</a:t>
            </a:r>
            <a:r>
              <a:rPr lang="en-US" dirty="0" err="1"/>
              <a:t>RxJS</a:t>
            </a:r>
            <a:r>
              <a:rPr lang="en-US" dirty="0"/>
              <a:t> is a library for reactive programming using Observables, to make it easier to compose asynchronous or callback-based code” (</a:t>
            </a:r>
            <a:r>
              <a:rPr lang="en-US" dirty="0">
                <a:hlinkClick r:id="rId2"/>
              </a:rPr>
              <a:t>http://reactivex.io/rxjs/</a:t>
            </a:r>
            <a:r>
              <a:rPr lang="en-US" dirty="0"/>
              <a:t>)</a:t>
            </a:r>
          </a:p>
          <a:p>
            <a:r>
              <a:rPr lang="en-US" dirty="0"/>
              <a:t>The observables creates a ‘funnel-like’ code stream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504" y="3861048"/>
            <a:ext cx="554461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'button'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Rx.Observable.fromEvent(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'click'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.throttleTime(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((event)=&gt;{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.subscribe(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(coordinates)=&gt;{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(coordinates)}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25688" y="3861048"/>
            <a:ext cx="324036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example reflects the funnel stream + observables operators. This code listen to click event which will only execute after 1 second due to the ‘</a:t>
            </a:r>
            <a:r>
              <a:rPr lang="en-US" dirty="0" err="1"/>
              <a:t>throttleTime</a:t>
            </a:r>
            <a:r>
              <a:rPr lang="en-US" dirty="0"/>
              <a:t>’ operator. Then, the map operator will return a new </a:t>
            </a:r>
            <a:r>
              <a:rPr lang="en-US" dirty="0" err="1"/>
              <a:t>event.client</a:t>
            </a:r>
            <a:r>
              <a:rPr lang="en-US" dirty="0"/>
              <a:t> observable which we will then subscribed to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7784" y="4314056"/>
            <a:ext cx="2897904" cy="12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572000" y="4653136"/>
            <a:ext cx="953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148064" y="5229200"/>
            <a:ext cx="37762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56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debounceTime()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Using the input tags with some http requests are a common use. However, when using it on observable an unexpected result will occur which will send an http request every key stroke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debounceTime method will help us by setting a time argument which will start off when the user </a:t>
            </a:r>
            <a:r>
              <a:rPr lang="en-US" dirty="0" err="1"/>
              <a:t>stoped</a:t>
            </a:r>
            <a:r>
              <a:rPr lang="en-US" dirty="0"/>
              <a:t> typing </a:t>
            </a:r>
          </a:p>
        </p:txBody>
      </p:sp>
    </p:spTree>
    <p:extLst>
      <p:ext uri="{BB962C8B-B14F-4D97-AF65-F5344CB8AC3E}">
        <p14:creationId xmlns:p14="http://schemas.microsoft.com/office/powerpoint/2010/main" val="4112282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debounceTime()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496" y="1700808"/>
            <a:ext cx="81724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Rx.Observable.fromEvent(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.debounceTime(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.subscribe({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(event)=&gt;{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9388" y="4490740"/>
            <a:ext cx="5886908" cy="882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Without the debounceTime methods which will start a 2 seconds count when not detecting any key presses, the observable will emit the key stroke value every key press</a:t>
            </a:r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H="1" flipV="1">
            <a:off x="2915816" y="3284984"/>
            <a:ext cx="1377026" cy="120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28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distinctUntilChanged</a:t>
            </a:r>
            <a:r>
              <a:rPr lang="en-US" dirty="0"/>
              <a:t>()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22608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application users might mistyped or </a:t>
            </a:r>
            <a:r>
              <a:rPr lang="en-US" dirty="0" err="1"/>
              <a:t>recorect</a:t>
            </a:r>
            <a:r>
              <a:rPr lang="en-US" dirty="0"/>
              <a:t> the input value once again, in which we do not want to send once again the same data through the HTTP request for example </a:t>
            </a:r>
            <a:r>
              <a:rPr lang="en-US" dirty="0" err="1"/>
              <a:t>distinctUntilChanged</a:t>
            </a:r>
            <a:r>
              <a:rPr lang="en-US" dirty="0"/>
              <a:t>() can help us with that kind of problem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3883197"/>
            <a:ext cx="6300192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Rx.Observable.fromEvent(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((event)=&gt; event.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.debounceTime(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.distinctUntilChanged()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.subscribe({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(value)=&gt;{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71592" y="4711380"/>
            <a:ext cx="2880320" cy="185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distinctUntilChanged</a:t>
            </a:r>
            <a:r>
              <a:rPr lang="en-US" dirty="0"/>
              <a:t>() will detect any changes over the input field and will compare it to the previous value, if matched, no data will be passed via the observable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2627784" y="5301208"/>
            <a:ext cx="2843808" cy="33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8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Reduce()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468760"/>
          </a:xfrm>
        </p:spPr>
        <p:txBody>
          <a:bodyPr/>
          <a:lstStyle/>
          <a:p>
            <a:r>
              <a:rPr lang="en-US" dirty="0"/>
              <a:t>Reduce() is the exact known reduce function which will manipulate each value according to the previous one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504" y="3140968"/>
            <a:ext cx="7632848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b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((total,currentValue)=&gt;{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+ currentValue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.subscribe((value)=&gt;{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7944" y="4797152"/>
            <a:ext cx="417646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observable inner reduce function will iterate through each data in the observable and add each item to the total at its turn. Pay attention to 0 which represent the starting point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835696" y="4293096"/>
            <a:ext cx="223224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40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Pluck()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1468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Very useful method dealing with objects</a:t>
            </a:r>
          </a:p>
          <a:p>
            <a:r>
              <a:rPr lang="en-US" dirty="0"/>
              <a:t>Enables the ability to choose a specific property from an object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648" y="3284984"/>
            <a:ext cx="763176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'Ori'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'Roni'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selectProperty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.pluck(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selectProperty</a:t>
            </a:r>
            <a:b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.subscribe(val =&gt;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(val));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6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r>
              <a:rPr lang="en-US" dirty="0"/>
              <a:t>()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96470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concat</a:t>
            </a:r>
            <a:r>
              <a:rPr lang="en-US" dirty="0"/>
              <a:t> will concatenate all of the observables, but only after the former has been completed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2980995"/>
            <a:ext cx="5694784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 =&gt;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(val));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7904" y="5157192"/>
            <a:ext cx="39604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example will results in: 1,2,3,4,5,6</a:t>
            </a:r>
          </a:p>
        </p:txBody>
      </p:sp>
    </p:spTree>
    <p:extLst>
      <p:ext uri="{BB962C8B-B14F-4D97-AF65-F5344CB8AC3E}">
        <p14:creationId xmlns:p14="http://schemas.microsoft.com/office/powerpoint/2010/main" val="1014167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Merge()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r>
              <a:rPr lang="en-US" dirty="0"/>
              <a:t>Will merge the observables, however the method will not wait for an observable to complete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6700" y="2924944"/>
            <a:ext cx="7689676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Rx.Observable.interval(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Rx.Observable.interval(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third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Rx.Observable.interval(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fourth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Rx.Observable.interval(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Rx.Observable.merge(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.mapTo(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'FIRST!'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.mapTo(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'SECOND!'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.mapTo(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'THIRD'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fourth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.mapTo(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'FOURTH'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.subscribe(val =&gt;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23724" y="4342656"/>
            <a:ext cx="2411760" cy="1182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mapTo</a:t>
            </a:r>
            <a:r>
              <a:rPr lang="en-US" dirty="0"/>
              <a:t> method simply set the emitted value to a string in this case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419872" y="4933673"/>
            <a:ext cx="2103852" cy="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4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</a:t>
            </a:r>
            <a:r>
              <a:rPr lang="en-US" dirty="0" err="1"/>
              <a:t>ingrediants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sz="4000" dirty="0"/>
              <a:t>Observable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Observer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subscription</a:t>
            </a:r>
          </a:p>
        </p:txBody>
      </p:sp>
    </p:spTree>
    <p:extLst>
      <p:ext uri="{BB962C8B-B14F-4D97-AF65-F5344CB8AC3E}">
        <p14:creationId xmlns:p14="http://schemas.microsoft.com/office/powerpoint/2010/main" val="202519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5040560"/>
          </a:xfrm>
        </p:spPr>
        <p:txBody>
          <a:bodyPr/>
          <a:lstStyle/>
          <a:p>
            <a:r>
              <a:rPr lang="en-US" dirty="0"/>
              <a:t>Observable is basically a wrapper around a data source 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648" y="3094026"/>
            <a:ext cx="6947176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:(value)=&gt;{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:(error)=&gt;{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:()=&gt;{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'completed'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(obs)=&gt;{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obs.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value'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obs.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second value'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()=&gt;{obs.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()},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).subscribe(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268" y="4509120"/>
            <a:ext cx="4758680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50497" y="5229200"/>
            <a:ext cx="2977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Observable which wrapping a function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5323920" y="5481228"/>
            <a:ext cx="526577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53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/>
          <a:lstStyle/>
          <a:p>
            <a:r>
              <a:rPr lang="en-US" dirty="0"/>
              <a:t>The observer’s role is to execute code when the observable receive a new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0524" y="3089920"/>
            <a:ext cx="7415736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:(value)=&gt;{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:(error)=&gt;{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:()=&gt;{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'completed'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(obs)=&gt;{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obs.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value'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obs.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second value'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()=&gt;{obs.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()},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).subscribe(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5085184"/>
            <a:ext cx="3744416" cy="10081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5048" y="3107540"/>
            <a:ext cx="5471520" cy="12659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88224" y="3107540"/>
            <a:ext cx="2376264" cy="126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the observer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56176" y="5229200"/>
            <a:ext cx="27363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Executing the observer’s functions</a:t>
            </a:r>
          </a:p>
        </p:txBody>
      </p:sp>
    </p:spTree>
    <p:extLst>
      <p:ext uri="{BB962C8B-B14F-4D97-AF65-F5344CB8AC3E}">
        <p14:creationId xmlns:p14="http://schemas.microsoft.com/office/powerpoint/2010/main" val="196179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The observer will execute one of the following methods:</a:t>
            </a:r>
          </a:p>
          <a:p>
            <a:pPr lvl="1"/>
            <a:r>
              <a:rPr lang="en-US" dirty="0"/>
              <a:t>next() will be called whenever the observable will emit a new value</a:t>
            </a:r>
          </a:p>
          <a:p>
            <a:pPr lvl="1"/>
            <a:r>
              <a:rPr lang="en-US" dirty="0"/>
              <a:t>error() will be called whenever the observable will throw an error</a:t>
            </a:r>
          </a:p>
          <a:p>
            <a:pPr lvl="1"/>
            <a:r>
              <a:rPr lang="en-US" dirty="0"/>
              <a:t>complete() will be called whenever the observable is done</a:t>
            </a:r>
          </a:p>
        </p:txBody>
      </p:sp>
    </p:spTree>
    <p:extLst>
      <p:ext uri="{BB962C8B-B14F-4D97-AF65-F5344CB8AC3E}">
        <p14:creationId xmlns:p14="http://schemas.microsoft.com/office/powerpoint/2010/main" val="82880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5141168"/>
          </a:xfrm>
        </p:spPr>
        <p:txBody>
          <a:bodyPr/>
          <a:lstStyle/>
          <a:p>
            <a:r>
              <a:rPr lang="en-US" dirty="0"/>
              <a:t>Subscription means that the observer is listening to the observable and executing the data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648" y="2924944"/>
            <a:ext cx="7415736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:(value)=&gt;{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:(error)=&gt;{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:()=&gt;{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'completed'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(obs)=&gt;{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obs.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value'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obs.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second value'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()=&gt;{obs.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()},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).subscribe(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91880" y="6237312"/>
            <a:ext cx="180020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4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Unsubscribe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2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best practice to unsubscribe to observable when its use is done, sometimes observable data stream can be infinite which might create a memory leak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504" y="3257014"/>
            <a:ext cx="4464496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'button'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:(value)=&gt;{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:(error)=&gt;{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:()=&gt;{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'completed'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(obs)=&gt;{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(event)=&gt;{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obs.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).subscribe(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(()=&gt;{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.unsubscribe();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32040" y="6237312"/>
            <a:ext cx="28083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end after 2 seconds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131840" y="6417332"/>
            <a:ext cx="1800200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7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Unsubscribe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an observable is complete, there is no need to unsubscribe for the complete method will remove all observer</a:t>
            </a:r>
          </a:p>
        </p:txBody>
      </p:sp>
    </p:spTree>
    <p:extLst>
      <p:ext uri="{BB962C8B-B14F-4D97-AF65-F5344CB8AC3E}">
        <p14:creationId xmlns:p14="http://schemas.microsoft.com/office/powerpoint/2010/main" val="592737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15809</TotalTime>
  <Words>1318</Words>
  <Application>Microsoft Office PowerPoint</Application>
  <PresentationFormat>On-screen Show (4:3)</PresentationFormat>
  <Paragraphs>164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 New</vt:lpstr>
      <vt:lpstr>Levenim MT</vt:lpstr>
      <vt:lpstr>Tw Cen MT</vt:lpstr>
      <vt:lpstr>Wingdings</vt:lpstr>
      <vt:lpstr>Wingdings 2</vt:lpstr>
      <vt:lpstr>חציון</vt:lpstr>
      <vt:lpstr>RXJS</vt:lpstr>
      <vt:lpstr>RXJS</vt:lpstr>
      <vt:lpstr>Rxjs - ingrediants</vt:lpstr>
      <vt:lpstr>Observable</vt:lpstr>
      <vt:lpstr>Observer</vt:lpstr>
      <vt:lpstr>Observer</vt:lpstr>
      <vt:lpstr>Subscription</vt:lpstr>
      <vt:lpstr>Unsubscribe</vt:lpstr>
      <vt:lpstr>Unsubscribe</vt:lpstr>
      <vt:lpstr>Subject</vt:lpstr>
      <vt:lpstr>Subject</vt:lpstr>
      <vt:lpstr>Subject</vt:lpstr>
      <vt:lpstr>Behavioral subject</vt:lpstr>
      <vt:lpstr>Behavioral subject</vt:lpstr>
      <vt:lpstr>AsyncSubject</vt:lpstr>
      <vt:lpstr>AsyncSubject</vt:lpstr>
      <vt:lpstr>Operators</vt:lpstr>
      <vt:lpstr>Operators</vt:lpstr>
      <vt:lpstr>Filter()</vt:lpstr>
      <vt:lpstr>debounceTime()</vt:lpstr>
      <vt:lpstr>debounceTime()</vt:lpstr>
      <vt:lpstr>distinctUntilChanged()</vt:lpstr>
      <vt:lpstr>Reduce()</vt:lpstr>
      <vt:lpstr>Pluck()</vt:lpstr>
      <vt:lpstr>Concat()</vt:lpstr>
      <vt:lpstr>Merge()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tankian tankian</cp:lastModifiedBy>
  <cp:revision>446</cp:revision>
  <dcterms:created xsi:type="dcterms:W3CDTF">2011-02-24T08:59:43Z</dcterms:created>
  <dcterms:modified xsi:type="dcterms:W3CDTF">2017-05-22T15:04:24Z</dcterms:modified>
</cp:coreProperties>
</file>